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50.xml" ContentType="application/vnd.openxmlformats-officedocument.presentationml.slide+xml"/>
  <Override PartName="/ppt/diagrams/layout39.xml" ContentType="application/vnd.openxmlformats-officedocument.drawingml.diagramLayout+xml"/>
  <Override PartName="/ppt/diagrams/layout17.xml" ContentType="application/vnd.openxmlformats-officedocument.drawingml.diagramLayout+xml"/>
  <Override PartName="/ppt/diagrams/colors49.xml" ContentType="application/vnd.openxmlformats-officedocument.drawingml.diagramColors+xml"/>
  <Override PartName="/ppt/diagrams/quickStyle53.xml" ContentType="application/vnd.openxmlformats-officedocument.drawingml.diagramStyle+xml"/>
  <Override PartName="/ppt/diagrams/drawing54.xml" ContentType="application/vnd.ms-office.drawingml.diagramDrawing+xml"/>
  <Override PartName="/ppt/slides/slide158.xml" ContentType="application/vnd.openxmlformats-officedocument.presentationml.slide+xml"/>
  <Override PartName="/ppt/diagrams/quickStyle31.xml" ContentType="application/vnd.openxmlformats-officedocument.drawingml.diagramStyle+xml"/>
  <Override PartName="/ppt/diagrams/drawing32.xml" ContentType="application/vnd.ms-office.drawingml.diagramDrawing+xml"/>
  <Override PartName="/ppt/slides/slide136.xml" ContentType="application/vnd.openxmlformats-officedocument.presentationml.slide+xml"/>
  <Override PartName="/ppt/diagrams/data2.xml" ContentType="application/vnd.openxmlformats-officedocument.drawingml.diagramData+xml"/>
  <Override PartName="/ppt/diagrams/colors27.xml" ContentType="application/vnd.openxmlformats-officedocument.drawingml.diagramColors+xml"/>
  <Override PartName="/ppt/notesSlides/notesSlide7.xml" ContentType="application/vnd.openxmlformats-officedocument.presentationml.notesSlide+xml"/>
  <Override PartName="/ppt/diagrams/layout42.xml" ContentType="application/vnd.openxmlformats-officedocument.drawingml.diagramLayout+xml"/>
  <Default Extension="xlsx" ContentType="application/vnd.openxmlformats-officedocument.spreadsheetml.sheet"/>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diagrams/data18.xml" ContentType="application/vnd.openxmlformats-officedocument.drawingml.diagramData+xml"/>
  <Override PartName="/ppt/diagrams/colors52.xml" ContentType="application/vnd.openxmlformats-officedocument.drawingml.diagramColors+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diagrams/layout20.xml" ContentType="application/vnd.openxmlformats-officedocument.drawingml.diagramLayout+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30.xml" ContentType="application/vnd.openxmlformats-officedocument.drawingml.diagramColors+xml"/>
  <Override PartName="/ppt/diagrams/data43.xml" ContentType="application/vnd.openxmlformats-officedocument.drawingml.diagramData+xml"/>
  <Override PartName="/ppt/slides/slide44.xml" ContentType="application/vnd.openxmlformats-officedocument.presentationml.slide+xml"/>
  <Override PartName="/ppt/slides/slide91.xml" ContentType="application/vnd.openxmlformats-officedocument.presentationml.slide+xml"/>
  <Override PartName="/ppt/diagrams/data21.xml" ContentType="application/vnd.openxmlformats-officedocument.drawingml.diagramData+xml"/>
  <Override PartName="/ppt/diagrams/quickStyle47.xml" ContentType="application/vnd.openxmlformats-officedocument.drawingml.diagramStyle+xml"/>
  <Override PartName="/ppt/diagrams/drawing48.xml" ContentType="application/vnd.ms-office.drawingml.diagramDrawing+xml"/>
  <Override PartName="/ppt/slides/slide22.xml" ContentType="application/vnd.openxmlformats-officedocument.presentationml.slide+xml"/>
  <Override PartName="/ppt/diagrams/layout6.xml" ContentType="application/vnd.openxmlformats-officedocument.drawingml.diagramLayout+xml"/>
  <Override PartName="/ppt/diagrams/layout58.xml" ContentType="application/vnd.openxmlformats-officedocument.drawingml.diagramLayout+xml"/>
  <Override PartName="/ppt/slideLayouts/slideLayout21.xml" ContentType="application/vnd.openxmlformats-officedocument.presentationml.slideLayout+xml"/>
  <Override PartName="/ppt/diagrams/quickStyle25.xml" ContentType="application/vnd.openxmlformats-officedocument.drawingml.diagramStyle+xml"/>
  <Override PartName="/ppt/diagrams/drawing26.xml" ContentType="application/vnd.ms-office.drawingml.diagramDrawing+xml"/>
  <Override PartName="/ppt/diagrams/layout36.xml" ContentType="application/vnd.openxmlformats-officedocument.drawingml.diagramLayout+xml"/>
  <Override PartName="/ppt/notesSlides/notesSlide13.xml" ContentType="application/vnd.openxmlformats-officedocument.presentationml.notesSlide+xml"/>
  <Override PartName="/ppt/diagrams/drawing8.xml" ContentType="application/vnd.ms-office.drawingml.diagramDrawing+xml"/>
  <Override PartName="/ppt/diagrams/quickStyle50.xml" ContentType="application/vnd.openxmlformats-officedocument.drawingml.diagramStyle+xml"/>
  <Override PartName="/ppt/diagrams/drawing51.xml" ContentType="application/vnd.ms-office.drawingml.diagramDrawing+xml"/>
  <Override PartName="/ppt/slides/slide108.xml" ContentType="application/vnd.openxmlformats-officedocument.presentationml.slide+xml"/>
  <Override PartName="/ppt/slides/slide155.xml" ContentType="application/vnd.openxmlformats-officedocument.presentationml.slide+xml"/>
  <Override PartName="/ppt/diagrams/layout14.xml" ContentType="application/vnd.openxmlformats-officedocument.drawingml.diagramLayout+xml"/>
  <Override PartName="/ppt/diagrams/colors46.xml" ContentType="application/vnd.openxmlformats-officedocument.drawingml.diagramColors+xml"/>
  <Override PartName="/ppt/diagrams/data59.xml" ContentType="application/vnd.openxmlformats-officedocument.drawingml.diagramData+xml"/>
  <Override PartName="/ppt/diagrams/layout61.xml" ContentType="application/vnd.openxmlformats-officedocument.drawingml.diagramLayout+xml"/>
  <Override PartName="/ppt/notesSlides/notesSlide4.xml" ContentType="application/vnd.openxmlformats-officedocument.presentationml.notesSlide+xml"/>
  <Override PartName="/ppt/diagrams/colors24.xml" ContentType="application/vnd.openxmlformats-officedocument.drawingml.diagramColors+xml"/>
  <Override PartName="/ppt/diagrams/data37.xml" ContentType="application/vnd.openxmlformats-officedocument.drawingml.diagramData+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Default Extension="svg" ContentType="image/svg+xml"/>
  <Override PartName="/ppt/slides/slide111.xml" ContentType="application/vnd.openxmlformats-officedocument.presentationml.slide+xml"/>
  <Override PartName="/ppt/diagrams/data15.xml" ContentType="application/vnd.openxmlformats-officedocument.drawingml.diagramData+xml"/>
  <Override PartName="/ppt/diagrams/data62.xml" ContentType="application/vnd.openxmlformats-officedocument.drawingml.diagramData+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diagrams/quickStyle19.xml" ContentType="application/vnd.openxmlformats-officedocument.drawingml.diagramStyle+xml"/>
  <Override PartName="/ppt/diagrams/data40.xml" ContentType="application/vnd.openxmlformats-officedocument.drawingml.diagramData+xml"/>
  <Override PartName="/ppt/slides/slide41.xml" ContentType="application/vnd.openxmlformats-officedocument.presentationml.slide+xml"/>
  <Override PartName="/ppt/slides/slide149.xml" ContentType="application/vnd.openxmlformats-officedocument.presentationml.slide+xml"/>
  <Override PartName="/ppt/diagrams/quickStyle44.xml" ContentType="application/vnd.openxmlformats-officedocument.drawingml.diagramStyle+xml"/>
  <Override PartName="/ppt/diagrams/drawing45.xml" ContentType="application/vnd.ms-office.drawingml.diagramDrawing+xml"/>
  <Override PartName="/ppt/diagrams/layout55.xml" ContentType="application/vnd.openxmlformats-officedocument.drawingml.diagramLayout+xml"/>
  <Override PartName="/ppt/diagrams/layout3.xml" ContentType="application/vnd.openxmlformats-officedocument.drawingml.diagramLayout+xml"/>
  <Override PartName="/ppt/diagrams/quickStyle22.xml" ContentType="application/vnd.openxmlformats-officedocument.drawingml.diagramStyle+xml"/>
  <Override PartName="/ppt/diagrams/drawing23.xml" ContentType="application/vnd.ms-office.drawingml.diagramDrawing+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diagrams/colors18.xml" ContentType="application/vnd.openxmlformats-officedocument.drawingml.diagramColors+xml"/>
  <Override PartName="/ppt/diagrams/layout33.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colors43.xml" ContentType="application/vnd.openxmlformats-officedocument.drawingml.diagramColors+xml"/>
  <Override PartName="/ppt/diagrams/data56.xml" ContentType="application/vnd.openxmlformats-officedocument.drawingml.diagramData+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diagrams/data34.xml" ContentType="application/vnd.openxmlformats-officedocument.drawingml.diagramData+xml"/>
  <Override PartName="/ppt/slides/slide130.xml" ContentType="application/vnd.openxmlformats-officedocument.presentationml.slide+xml"/>
  <Override PartName="/ppt/diagrams/colors21.xml" ContentType="application/vnd.openxmlformats-officedocument.drawingml.diagramColors+xml"/>
  <Override PartName="/ppt/slides/slide35.xml" ContentType="application/vnd.openxmlformats-officedocument.presentationml.slide+xml"/>
  <Override PartName="/ppt/slides/slide82.xml" ContentType="application/vnd.openxmlformats-officedocument.presentationml.slide+xml"/>
  <Override PartName="/ppt/diagrams/data12.xml" ContentType="application/vnd.openxmlformats-officedocument.drawingml.diagramData+xml"/>
  <Override PartName="/ppt/diagrams/quickStyle38.xml" ContentType="application/vnd.openxmlformats-officedocument.drawingml.diagramStyle+xml"/>
  <Override PartName="/ppt/diagrams/drawing39.xml" ContentType="application/vnd.ms-office.drawingml.diagramDrawing+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diagrams/quickStyle27.xml" ContentType="application/vnd.openxmlformats-officedocument.drawingml.diagramStyle+xml"/>
  <Override PartName="/ppt/diagrams/drawing28.xml" ContentType="application/vnd.ms-office.drawingml.diagramDrawing+xml"/>
  <Override PartName="/ppt/diagrams/layout38.xml" ContentType="application/vnd.openxmlformats-officedocument.drawingml.diagramLayout+xml"/>
  <Override PartName="/ppt/diagrams/layout49.xml" ContentType="application/vnd.openxmlformats-officedocument.drawingml.diagramLayout+xml"/>
  <Override PartName="/ppt/notesSlides/notesSlide15.xml" ContentType="application/vnd.openxmlformats-officedocument.presentationml.notesSlide+xml"/>
  <Override PartName="/ppt/authors.xml" ContentType="application/vnd.ms-powerpoint.authors+xml"/>
  <Override PartName="/ppt/slides/slide168.xml" ContentType="application/vnd.openxmlformats-officedocument.presentationml.slide+xml"/>
  <Override PartName="/ppt/slideLayouts/slideLayout12.xml" ContentType="application/vnd.openxmlformats-officedocument.presentationml.slideLayout+xml"/>
  <Override PartName="/ppt/diagrams/layout27.xml" ContentType="application/vnd.openxmlformats-officedocument.drawingml.diagramLayout+xml"/>
  <Override PartName="/ppt/diagrams/quickStyle52.xml" ContentType="application/vnd.openxmlformats-officedocument.drawingml.diagramStyle+xml"/>
  <Override PartName="/ppt/diagrams/drawing53.xml" ContentType="application/vnd.ms-office.drawingml.diagramDrawing+xml"/>
  <Override PartName="/ppt/diagrams/colors59.xml" ContentType="application/vnd.openxmlformats-officedocument.drawingml.diagramColors+xml"/>
  <Override PartName="/ppt/slides/slide157.xml" ContentType="application/vnd.openxmlformats-officedocument.presentationml.slide+xml"/>
  <Override PartName="/ppt/diagrams/layout16.xml" ContentType="application/vnd.openxmlformats-officedocument.drawingml.diagramLayout+xml"/>
  <Override PartName="/ppt/diagrams/colors37.xml" ContentType="application/vnd.openxmlformats-officedocument.drawingml.diagramColors+xml"/>
  <Override PartName="/ppt/diagrams/quickStyle41.xml" ContentType="application/vnd.openxmlformats-officedocument.drawingml.diagramStyle+xml"/>
  <Override PartName="/ppt/diagrams/drawing42.xml" ContentType="application/vnd.ms-office.drawingml.diagramDrawing+xml"/>
  <Override PartName="/ppt/diagrams/colors48.xml" ContentType="application/vnd.openxmlformats-officedocument.drawingml.diagramColors+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diagrams/drawing20.xml" ContentType="application/vnd.ms-office.drawingml.diagramDrawing+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31.xml" ContentType="application/vnd.ms-office.drawingml.diagramDrawing+xml"/>
  <Override PartName="/ppt/diagrams/data39.xml" ContentType="application/vnd.openxmlformats-officedocument.drawingml.diagramData+xml"/>
  <Override PartName="/ppt/diagrams/layout41.xml" ContentType="application/vnd.openxmlformats-officedocument.drawingml.diagramLayout+xml"/>
  <Override PartName="/ppt/diagrams/layout52.xml" ContentType="application/vnd.openxmlformats-officedocument.drawingml.diagramLayout+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diagrams/colors62.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diagrams/colors51.xml" ContentType="application/vnd.openxmlformats-officedocument.drawingml.diagramColors+xml"/>
  <Override PartName="/ppt/diagrams/data53.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diagrams/colors40.xml" ContentType="application/vnd.openxmlformats-officedocument.drawingml.diagramColors+xml"/>
  <Override PartName="/ppt/diagrams/data42.xml" ContentType="application/vnd.openxmlformats-officedocument.drawingml.diagramData+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diagrams/data31.xml" ContentType="application/vnd.openxmlformats-officedocument.drawingml.diagramData+xml"/>
  <Override PartName="/ppt/diagrams/quickStyle57.xml" ContentType="application/vnd.openxmlformats-officedocument.drawingml.diagramStyle+xml"/>
  <Override PartName="/ppt/diagrams/drawing58.xml" ContentType="application/vnd.ms-office.drawingml.diagramDrawing+xml"/>
  <Override PartName="/ppt/slides/slide32.xml" ContentType="application/vnd.openxmlformats-officedocument.presentationml.slide+xml"/>
  <Override PartName="/ppt/diagrams/data20.xml" ContentType="application/vnd.openxmlformats-officedocument.drawingml.diagramData+xml"/>
  <Override PartName="/ppt/diagrams/quickStyle35.xml" ContentType="application/vnd.openxmlformats-officedocument.drawingml.diagramStyle+xml"/>
  <Override PartName="/ppt/diagrams/drawing36.xml" ContentType="application/vnd.ms-office.drawingml.diagramDrawing+xml"/>
  <Override PartName="/ppt/diagrams/quickStyle46.xml" ContentType="application/vnd.openxmlformats-officedocument.drawingml.diagramStyle+xml"/>
  <Override PartName="/ppt/diagrams/drawing47.xml" ContentType="application/vnd.ms-office.drawingml.diagramDrawing+xml"/>
  <Override PartName="/ppt/diagrams/layout57.xml" ContentType="application/vnd.openxmlformats-officedocument.drawingml.diagram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quickStyle24.xml" ContentType="application/vnd.openxmlformats-officedocument.drawingml.diagramStyle+xml"/>
  <Override PartName="/ppt/diagrams/drawing25.xml" ContentType="application/vnd.ms-office.drawingml.diagramDrawing+xml"/>
  <Override PartName="/ppt/diagrams/layout46.xml" ContentType="application/vnd.openxmlformats-officedocument.drawingml.diagramLayout+xml"/>
  <Override PartName="/ppt/slides/slide129.xml" ContentType="application/vnd.openxmlformats-officedocument.presentationml.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notesSlides/notesSlide12.xml" ContentType="application/vnd.openxmlformats-officedocument.presentationml.notesSlide+xml"/>
  <Override PartName="/ppt/diagrams/layout35.xml" ContentType="application/vnd.openxmlformats-officedocument.drawingml.diagramLayout+xml"/>
  <Override PartName="/ppt/diagrams/colors56.xml" ContentType="application/vnd.openxmlformats-officedocument.drawingml.diagramColors+xml"/>
  <Override PartName="/ppt/diagrams/quickStyle60.xml" ContentType="application/vnd.openxmlformats-officedocument.drawingml.diagramStyle+xml"/>
  <Override PartName="/ppt/diagrams/drawing61.xml" ContentType="application/vnd.ms-office.drawingml.diagramDrawing+xml"/>
  <Override PartName="/ppt/slides/slide118.xml" ContentType="application/vnd.openxmlformats-officedocument.presentationml.slide+xml"/>
  <Override PartName="/ppt/slides/slide165.xml" ContentType="application/vnd.openxmlformats-officedocument.presentationml.slide+xml"/>
  <Override PartName="/ppt/diagrams/drawing7.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diagrams/colors45.xml" ContentType="application/vnd.openxmlformats-officedocument.drawingml.diagramColors+xml"/>
  <Override PartName="/ppt/diagrams/drawing50.xml" ContentType="application/vnd.ms-office.drawingml.diagramDrawing+xml"/>
  <Override PartName="/ppt/diagrams/data58.xml" ContentType="application/vnd.openxmlformats-officedocument.drawingml.diagramData+xml"/>
  <Override PartName="/ppt/diagrams/layout60.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diagrams/data47.xml" ContentType="application/vnd.openxmlformats-officedocument.drawingml.diagramData+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diagrams/data36.xml" ContentType="application/vnd.openxmlformats-officedocument.drawingml.diagramData+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diagrams/data61.xml" ContentType="application/vnd.openxmlformats-officedocument.drawingml.diagramData+xml"/>
  <Override PartName="/ppt/comments/modernComment_2937_588F10B9.xml" ContentType="application/vnd.ms-powerpoint.comments+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diagrams/drawing19.xml" ContentType="application/vnd.ms-office.drawingml.diagramDrawing+xml"/>
  <Override PartName="/ppt/diagrams/quickStyle29.xml" ContentType="application/vnd.openxmlformats-officedocument.drawingml.diagramStyle+xml"/>
  <Override PartName="/ppt/diagrams/data50.xml" ContentType="application/vnd.openxmlformats-officedocument.drawingml.diagramData+xml"/>
  <Override PartName="/ppt/slides/slide51.xml" ContentType="application/vnd.openxmlformats-officedocument.presentationml.slide+xml"/>
  <Override PartName="/ppt/slideLayouts/slideLayout14.xml" ContentType="application/vnd.openxmlformats-officedocument.presentationml.slideLayout+xml"/>
  <Override PartName="/ppt/diagrams/quickStyle18.xml" ContentType="application/vnd.openxmlformats-officedocument.drawingml.diagramStyle+xml"/>
  <Override PartName="/ppt/diagrams/layout29.xml" ContentType="application/vnd.openxmlformats-officedocument.drawingml.diagramLayout+xml"/>
  <Override PartName="/ppt/diagrams/quickStyle54.xml" ContentType="application/vnd.openxmlformats-officedocument.drawingml.diagramStyle+xml"/>
  <Override PartName="/ppt/diagrams/drawing55.xml" ContentType="application/vnd.ms-office.drawingml.diagramDrawing+xml"/>
  <Override PartName="/ppt/slides/slide40.xml" ContentType="application/vnd.openxmlformats-officedocument.presentationml.slide+xml"/>
  <Override PartName="/ppt/slides/slide159.xml" ContentType="application/vnd.openxmlformats-officedocument.presentationml.slide+xml"/>
  <Override PartName="/ppt/diagrams/layout18.xml" ContentType="application/vnd.openxmlformats-officedocument.drawingml.diagramLayout+xml"/>
  <Override PartName="/ppt/diagrams/quickStyle43.xml" ContentType="application/vnd.openxmlformats-officedocument.drawingml.diagramStyle+xml"/>
  <Override PartName="/ppt/diagrams/drawing44.xml" ContentType="application/vnd.ms-office.drawingml.diagramDrawing+xml"/>
  <Override PartName="/ppt/slides/slide148.xml" ContentType="application/vnd.openxmlformats-officedocument.presentationml.slide+xml"/>
  <Override PartName="/ppt/diagrams/layout2.xml" ContentType="application/vnd.openxmlformats-officedocument.drawingml.diagramLayout+xml"/>
  <Override PartName="/ppt/diagrams/colors28.xml" ContentType="application/vnd.openxmlformats-officedocument.drawingml.diagramColors+xml"/>
  <Override PartName="/ppt/diagrams/quickStyle32.xml" ContentType="application/vnd.openxmlformats-officedocument.drawingml.diagramStyle+xml"/>
  <Override PartName="/ppt/diagrams/drawing33.xml" ContentType="application/vnd.ms-office.drawingml.diagramDrawing+xml"/>
  <Override PartName="/ppt/notesSlides/notesSlide8.xml" ContentType="application/vnd.openxmlformats-officedocument.presentationml.notesSlide+xml"/>
  <Override PartName="/ppt/diagrams/colors39.xml" ContentType="application/vnd.openxmlformats-officedocument.drawingml.diagramColors+xml"/>
  <Override PartName="/ppt/diagrams/layout54.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diagrams/layout32.xml" ContentType="application/vnd.openxmlformats-officedocument.drawingml.diagramLayout+xml"/>
  <Override PartName="/ppt/diagrams/layout43.xml" ContentType="application/vnd.openxmlformats-officedocument.drawingml.diagramLayou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ppt/diagrams/colors53.xml" ContentType="application/vnd.openxmlformats-officedocument.drawingml.diagramColors+xml"/>
  <Override PartName="/ppt/diagrams/data55.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diagrams/colors31.xml" ContentType="application/vnd.openxmlformats-officedocument.drawingml.diagramColors+xml"/>
  <Override PartName="/ppt/diagrams/colors42.xml" ContentType="application/vnd.openxmlformats-officedocument.drawingml.diagramColors+xml"/>
  <Override PartName="/ppt/diagrams/data44.xml" ContentType="application/vnd.openxmlformats-officedocument.drawingml.diagramData+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diagrams/colors20.xml" ContentType="application/vnd.openxmlformats-officedocument.drawingml.diagramColors+xml"/>
  <Override PartName="/ppt/diagrams/data33.xml" ContentType="application/vnd.openxmlformats-officedocument.drawingml.diagramData+xml"/>
  <Override PartName="/ppt/diagrams/quickStyle59.xml" ContentType="application/vnd.openxmlformats-officedocument.drawingml.diagramStyle+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diagrams/data22.xml" ContentType="application/vnd.openxmlformats-officedocument.drawingml.diagramData+xml"/>
  <Override PartName="/ppt/diagrams/quickStyle37.xml" ContentType="application/vnd.openxmlformats-officedocument.drawingml.diagramStyle+xml"/>
  <Override PartName="/ppt/diagrams/drawing38.xml" ContentType="application/vnd.ms-office.drawingml.diagramDrawing+xml"/>
  <Override PartName="/ppt/diagrams/quickStyle48.xml" ContentType="application/vnd.openxmlformats-officedocument.drawingml.diagramStyle+xml"/>
  <Override PartName="/ppt/diagrams/drawing49.xml" ContentType="application/vnd.ms-office.drawingml.diagramDrawing+xml"/>
  <Override PartName="/ppt/diagrams/layout59.xml" ContentType="application/vnd.openxmlformats-officedocument.drawingml.diagram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diagrams/quickStyle26.xml" ContentType="application/vnd.openxmlformats-officedocument.drawingml.diagramStyle+xml"/>
  <Override PartName="/ppt/diagrams/drawing27.xml" ContentType="application/vnd.ms-office.drawingml.diagramDrawing+xml"/>
  <Override PartName="/ppt/diagrams/layout48.xml" ContentType="application/vnd.openxmlformats-officedocument.drawingml.diagramLayout+xml"/>
  <Override PartName="/ppt/slides/slide12.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layout37.xml" ContentType="application/vnd.openxmlformats-officedocument.drawingml.diagramLayout+xml"/>
  <Override PartName="/ppt/notesSlides/notesSlide14.xml" ContentType="application/vnd.openxmlformats-officedocument.presentationml.notesSlide+xml"/>
  <Override PartName="/ppt/diagrams/colors58.xml" ContentType="application/vnd.openxmlformats-officedocument.drawingml.diagramColors+xml"/>
  <Override PartName="/ppt/diagrams/quickStyle62.xml" ContentType="application/vnd.openxmlformats-officedocument.drawingml.diagramStyle+xml"/>
  <Override PartName="/ppt/slides/slide167.xml" ContentType="application/vnd.openxmlformats-officedocument.presentationml.slide+xml"/>
  <Override PartName="/ppt/diagrams/drawing9.xml" ContentType="application/vnd.ms-office.drawingml.diagramDrawing+xml"/>
  <Override PartName="/ppt/diagrams/layout15.xml" ContentType="application/vnd.openxmlformats-officedocument.drawingml.diagramLayout+xml"/>
  <Override PartName="/ppt/diagrams/layout26.xml" ContentType="application/vnd.openxmlformats-officedocument.drawingml.diagramLayout+xml"/>
  <Override PartName="/ppt/diagrams/drawing41.xml" ContentType="application/vnd.ms-office.drawingml.diagramDrawing+xml"/>
  <Override PartName="/ppt/diagrams/colors47.xml" ContentType="application/vnd.openxmlformats-officedocument.drawingml.diagramColors+xml"/>
  <Override PartName="/ppt/diagrams/quickStyle51.xml" ContentType="application/vnd.openxmlformats-officedocument.drawingml.diagramStyle+xml"/>
  <Override PartName="/ppt/diagrams/drawing52.xml" ContentType="application/vnd.ms-office.drawingml.diagramDrawing+xml"/>
  <Override PartName="/ppt/diagrams/layout62.xml" ContentType="application/vnd.openxmlformats-officedocument.drawingml.diagramLayout+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diagrams/quickStyle9.xml" ContentType="application/vnd.openxmlformats-officedocument.drawingml.diagramStyle+xml"/>
  <Override PartName="/ppt/diagrams/drawing30.xml" ContentType="application/vnd.ms-office.drawingml.diagramDrawing+xml"/>
  <Override PartName="/ppt/diagrams/colors36.xml" ContentType="application/vnd.openxmlformats-officedocument.drawingml.diagramColors+xml"/>
  <Override PartName="/ppt/diagrams/quickStyle40.xml" ContentType="application/vnd.openxmlformats-officedocument.drawingml.diagramStyle+xml"/>
  <Override PartName="/ppt/diagrams/data49.xml" ContentType="application/vnd.openxmlformats-officedocument.drawingml.diagramData+xml"/>
  <Override PartName="/ppt/diagrams/layout51.xml" ContentType="application/vnd.openxmlformats-officedocument.drawingml.diagramLayout+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diagrams/colors14.xml" ContentType="application/vnd.openxmlformats-officedocument.drawingml.diagramColors+xml"/>
  <Override PartName="/ppt/diagrams/colors25.xml" ContentType="application/vnd.openxmlformats-officedocument.drawingml.diagramColors+xml"/>
  <Override PartName="/ppt/diagrams/data27.xml" ContentType="application/vnd.openxmlformats-officedocument.drawingml.diagramData+xml"/>
  <Override PartName="/ppt/diagrams/data38.xml" ContentType="application/vnd.openxmlformats-officedocument.drawingml.diagramData+xml"/>
  <Override PartName="/ppt/diagrams/layout40.xml" ContentType="application/vnd.openxmlformats-officedocument.drawingml.diagramLayout+xml"/>
  <Override PartName="/ppt/diagrams/colors61.xml" ContentType="application/vnd.openxmlformats-officedocument.drawingml.diagramColors+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diagrams/colors50.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data52.xml" ContentType="application/vnd.openxmlformats-officedocument.drawingml.diagramData+xml"/>
  <Override PartName="/ppt/drawings/drawing1.xml" ContentType="application/vnd.openxmlformats-officedocument.drawingml.chartshapes+xml"/>
  <Override PartName="/ppt/slides/slide53.xml" ContentType="application/vnd.openxmlformats-officedocument.presentationml.slide+xml"/>
  <Override PartName="/ppt/slideLayouts/slideLayout16.xml" ContentType="application/vnd.openxmlformats-officedocument.presentationml.slideLayout+xml"/>
  <Override PartName="/ppt/diagrams/quickStyle1.xml" ContentType="application/vnd.openxmlformats-officedocument.drawingml.diagramStyle+xml"/>
  <Default Extension="jpeg" ContentType="image/jpeg"/>
  <Override PartName="/ppt/diagrams/data30.xml" ContentType="application/vnd.openxmlformats-officedocument.drawingml.diagramData+xml"/>
  <Override PartName="/ppt/diagrams/data41.xml" ContentType="application/vnd.openxmlformats-officedocument.drawingml.diagramData+xml"/>
  <Override PartName="/ppt/diagrams/quickStyle56.xml" ContentType="application/vnd.openxmlformats-officedocument.drawingml.diagramStyle+xml"/>
  <Override PartName="/ppt/diagrams/drawing57.xml" ContentType="application/vnd.ms-office.drawingml.diagramDrawing+xml"/>
  <Override PartName="/ppt/slides/slide31.xml" ContentType="application/vnd.openxmlformats-officedocument.presentationml.slide+xml"/>
  <Override PartName="/ppt/slides/slide42.xml" ContentType="application/vnd.openxmlformats-officedocument.presentationml.slide+xml"/>
  <Override PartName="/ppt/diagrams/quickStyle45.xml" ContentType="application/vnd.openxmlformats-officedocument.drawingml.diagramStyle+xml"/>
  <Override PartName="/ppt/diagrams/drawing46.xml" ContentType="application/vnd.ms-office.drawingml.diagramDrawing+xml"/>
  <Override PartName="/ppt/slides/slide20.xml" ContentType="application/vnd.openxmlformats-officedocument.presentationml.slide+xml"/>
  <Override PartName="/ppt/diagrams/layout4.xml" ContentType="application/vnd.openxmlformats-officedocument.drawingml.diagramLayout+xml"/>
  <Override PartName="/ppt/diagrams/quickStyle34.xml" ContentType="application/vnd.openxmlformats-officedocument.drawingml.diagramStyle+xml"/>
  <Override PartName="/ppt/diagrams/drawing35.xml" ContentType="application/vnd.ms-office.drawingml.diagramDrawing+xml"/>
  <Override PartName="/ppt/diagrams/layout56.xml" ContentType="application/vnd.openxmlformats-officedocument.drawingml.diagramLayout+xml"/>
  <Override PartName="/ppt/charts/colors1.xml" ContentType="application/vnd.ms-office.chartcolorstyle+xml"/>
  <Override PartName="/ppt/slides/slide139.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notesSlides/notesSlide11.xml" ContentType="application/vnd.openxmlformats-officedocument.presentationml.notesSlide+xml"/>
  <Override PartName="/ppt/diagrams/layout34.xml" ContentType="application/vnd.openxmlformats-officedocument.drawingml.diagramLayout+xml"/>
  <Override PartName="/ppt/diagrams/layout45.xml" ContentType="application/vnd.openxmlformats-officedocument.drawingml.diagramLayout+xml"/>
  <Override PartName="/ppt/diagrams/drawing60.xml" ContentType="application/vnd.ms-office.drawingml.diagramDrawing+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diagrams/drawing6.xml" ContentType="application/vnd.ms-office.drawingml.diagramDrawing+xml"/>
  <Override PartName="/ppt/diagrams/layout23.xml" ContentType="application/vnd.openxmlformats-officedocument.drawingml.diagramLayout+xml"/>
  <Override PartName="/ppt/diagrams/colors55.xml" ContentType="application/vnd.openxmlformats-officedocument.drawingml.diagramColors+xml"/>
  <Override PartName="/ppt/diagrams/data57.xml" ContentType="application/vnd.openxmlformats-officedocument.drawingml.diagramData+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diagrams/colors33.xml" ContentType="application/vnd.openxmlformats-officedocument.drawingml.diagramColors+xml"/>
  <Override PartName="/ppt/diagrams/colors44.xml" ContentType="application/vnd.openxmlformats-officedocument.drawingml.diagramColors+xml"/>
  <Override PartName="/ppt/diagrams/data46.xml" ContentType="application/vnd.openxmlformats-officedocument.drawingml.diagramData+xml"/>
  <Override PartName="/ppt/slides/slide58.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diagrams/data35.xml" ContentType="application/vnd.openxmlformats-officedocument.drawingml.diagramData+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diagrams/quickStyle39.xml" ContentType="application/vnd.openxmlformats-officedocument.drawingml.diagramStyle+xml"/>
  <Override PartName="/ppt/diagrams/data13.xml" ContentType="application/vnd.openxmlformats-officedocument.drawingml.diagramData+xml"/>
  <Override PartName="/ppt/diagrams/data60.xml" ContentType="application/vnd.openxmlformats-officedocument.drawingml.diagramData+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diagrams/quickStyle17.xml" ContentType="application/vnd.openxmlformats-officedocument.drawingml.diagramStyle+xml"/>
  <Override PartName="/ppt/diagrams/drawing18.xml" ContentType="application/vnd.ms-office.drawingml.diagramDrawing+xml"/>
  <Override PartName="/ppt/slides/slide169.xml" ContentType="application/vnd.openxmlformats-officedocument.presentationml.slide+xml"/>
  <Override PartName="/ppt/tableStyles.xml" ContentType="application/vnd.openxmlformats-officedocument.presentationml.tableStyles+xml"/>
  <Override PartName="/ppt/diagrams/layout28.xml" ContentType="application/vnd.openxmlformats-officedocument.drawingml.diagramLayout+xml"/>
  <Override PartName="/ppt/diagrams/drawing43.xml" ContentType="application/vnd.ms-office.drawingml.diagramDrawing+xml"/>
  <Override PartName="/ppt/slides/slide147.xml" ContentType="application/vnd.openxmlformats-officedocument.presentationml.slide+xml"/>
  <Override PartName="/ppt/diagrams/colors38.xml" ContentType="application/vnd.openxmlformats-officedocument.drawingml.diagramColors+xml"/>
  <Override PartName="/ppt/diagrams/quickStyle42.xml" ContentType="application/vnd.openxmlformats-officedocument.drawingml.diagramStyle+xml"/>
  <Override PartName="/ppt/diagrams/layout53.xml" ContentType="application/vnd.openxmlformats-officedocument.drawingml.diagramLayout+xml"/>
  <Override PartName="/ppt/slides/slide99.xml" ContentType="application/vnd.openxmlformats-officedocument.presentationml.slide+xml"/>
  <Override PartName="/ppt/diagrams/layout1.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diagrams/data29.xml" ContentType="application/vnd.openxmlformats-officedocument.drawingml.diagramData+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16.xml" ContentType="application/vnd.openxmlformats-officedocument.drawingml.diagramColors+xml"/>
  <Override PartName="/ppt/diagrams/layout31.xml" ContentType="application/vnd.openxmlformats-officedocument.drawingml.diagram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Override PartName="/ppt/diagrams/colors41.xml" ContentType="application/vnd.openxmlformats-officedocument.drawingml.diagramColors+xml"/>
  <Override PartName="/ppt/diagrams/data54.xml" ContentType="application/vnd.openxmlformats-officedocument.drawingml.diagramData+xml"/>
  <Override PartName="/ppt/slides/slide55.xml" ContentType="application/vnd.openxmlformats-officedocument.presentationml.slide+xml"/>
  <Override PartName="/ppt/diagrams/data32.xml" ContentType="application/vnd.openxmlformats-officedocument.drawingml.diagramData+xml"/>
  <Override PartName="/ppt/diagrams/quickStyle58.xml" ContentType="application/vnd.openxmlformats-officedocument.drawingml.diagramStyle+xml"/>
  <Override PartName="/ppt/diagrams/drawing59.xml" ContentType="application/vnd.ms-office.drawingml.diagramDrawing+xml"/>
  <Override PartName="/ppt/slides/slide33.xml" ContentType="application/vnd.openxmlformats-officedocument.presentationml.slide+xml"/>
  <Override PartName="/ppt/slides/slide80.xml" ContentType="application/vnd.openxmlformats-officedocument.presentationml.slide+xml"/>
  <Override PartName="/ppt/presentation.xml" ContentType="application/vnd.openxmlformats-officedocument.presentationml.presentation.main+xml"/>
  <Override PartName="/ppt/diagrams/data10.xml" ContentType="application/vnd.openxmlformats-officedocument.drawingml.diagramData+xml"/>
  <Override PartName="/ppt/diagrams/quickStyle36.xml" ContentType="application/vnd.openxmlformats-officedocument.drawingml.diagramStyle+xml"/>
  <Override PartName="/ppt/diagrams/drawing37.xml" ContentType="application/vnd.ms-office.drawingml.diagramDrawing+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layout47.xml" ContentType="application/vnd.openxmlformats-officedocument.drawingml.diagramLayout+xml"/>
  <Override PartName="/ppt/diagrams/quickStyle61.xml" ContentType="application/vnd.openxmlformats-officedocument.drawingml.diagramStyle+xml"/>
  <Override PartName="/ppt/diagrams/drawing62.xml" ContentType="application/vnd.ms-office.drawingml.diagramDrawing+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diagrams/layout25.xml" ContentType="application/vnd.openxmlformats-officedocument.drawingml.diagramLayout+xml"/>
  <Override PartName="/ppt/diagrams/colors57.xml" ContentType="application/vnd.openxmlformats-officedocument.drawingml.diagramColors+xml"/>
  <Override PartName="/ppt/diagrams/quickStyle8.xml" ContentType="application/vnd.openxmlformats-officedocument.drawingml.diagramStyle+xml"/>
  <Override PartName="/ppt/diagrams/colors35.xml" ContentType="application/vnd.openxmlformats-officedocument.drawingml.diagramColors+xml"/>
  <Override PartName="/ppt/diagrams/drawing40.xml" ContentType="application/vnd.ms-office.drawingml.diagramDrawing+xml"/>
  <Override PartName="/ppt/diagrams/data48.xml" ContentType="application/vnd.openxmlformats-officedocument.drawingml.diagramData+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diagrams/layout50.xml" ContentType="application/vnd.openxmlformats-officedocument.drawingml.diagramLayout+xml"/>
  <Override PartName="/ppt/slides/slide122.xml" ContentType="application/vnd.openxmlformats-officedocument.presentationml.slide+xml"/>
  <Override PartName="/ppt/diagrams/colors13.xml" ContentType="application/vnd.openxmlformats-officedocument.drawingml.diagramColors+xml"/>
  <Override PartName="/ppt/diagrams/data26.xml" ContentType="application/vnd.openxmlformats-officedocument.drawingml.diagramData+xml"/>
  <Override PartName="/ppt/diagrams/colors60.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diagrams/data51.xml" ContentType="application/vnd.openxmlformats-officedocument.drawingml.diagramData+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diagrams/quickStyle55.xml" ContentType="application/vnd.openxmlformats-officedocument.drawingml.diagramStyle+xml"/>
  <Override PartName="/ppt/diagrams/drawing56.xml" ContentType="application/vnd.ms-office.drawingml.diagramDrawing+xml"/>
  <Override PartName="/ppt/slides/slide30.xml" ContentType="application/vnd.openxmlformats-officedocument.presentationml.slide+xml"/>
  <Override PartName="/ppt/diagrams/layout19.xml" ContentType="application/vnd.openxmlformats-officedocument.drawingml.diagramLayout+xml"/>
  <Override PartName="/ppt/diagrams/quickStyle33.xml" ContentType="application/vnd.openxmlformats-officedocument.drawingml.diagramStyle+xml"/>
  <Override PartName="/ppt/diagrams/drawing34.xml" ContentType="application/vnd.ms-office.drawingml.diagramDrawing+xml"/>
  <Override PartName="/ppt/slides/slide138.xml" ContentType="application/vnd.openxmlformats-officedocument.presentationml.slide+xml"/>
  <Override PartName="/ppt/diagrams/data4.xml" ContentType="application/vnd.openxmlformats-officedocument.drawingml.diagramData+xml"/>
  <Override PartName="/ppt/diagrams/colors29.xml" ContentType="application/vnd.openxmlformats-officedocument.drawingml.diagramColors+xml"/>
  <Override PartName="/ppt/notesSlides/notesSlide9.xml" ContentType="application/vnd.openxmlformats-officedocument.presentationml.notesSlide+xml"/>
  <Override PartName="/ppt/diagrams/layout44.xml" ContentType="application/vnd.openxmlformats-officedocument.drawingml.diagramLayout+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diagrams/colors54.xml" ContentType="application/vnd.openxmlformats-officedocument.drawingml.diagramColors+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diagrams/layout22.xml" ContentType="application/vnd.openxmlformats-officedocument.drawingml.diagramLayout+xml"/>
  <Override PartName="/ppt/slides/slide141.xml" ContentType="application/vnd.openxmlformats-officedocument.presentationml.slide+xml"/>
  <Override PartName="/ppt/diagrams/quickStyle5.xml" ContentType="application/vnd.openxmlformats-officedocument.drawingml.diagramStyle+xml"/>
  <Override PartName="/ppt/diagrams/colors32.xml" ContentType="application/vnd.openxmlformats-officedocument.drawingml.diagramColors+xml"/>
  <Override PartName="/ppt/diagrams/data45.xml" ContentType="application/vnd.openxmlformats-officedocument.drawingml.diagramData+xml"/>
  <Override PartName="/ppt/slides/slide46.xml" ContentType="application/vnd.openxmlformats-officedocument.presentationml.slide+xml"/>
  <Override PartName="/ppt/slides/slide93.xml" ContentType="application/vnd.openxmlformats-officedocument.presentationml.slide+xml"/>
  <Override PartName="/ppt/diagrams/colors10.xml" ContentType="application/vnd.openxmlformats-officedocument.drawingml.diagramColors+xml"/>
  <Override PartName="/ppt/diagrams/data23.xml" ContentType="application/vnd.openxmlformats-officedocument.drawingml.diagramData+xml"/>
  <Override PartName="/ppt/diagrams/quickStyle49.xml" ContentType="application/vnd.openxmlformats-officedocument.drawingml.diagramStyle+xml"/>
  <Override PartName="/ppt/slides/slide24.xml" ContentType="application/vnd.openxmlformats-officedocument.presentationml.slide+xml"/>
  <Override PartName="/ppt/slides/slide71.xml" ContentType="application/vnd.openxmlformats-officedocument.presentationml.slide+xml"/>
  <Override PartName="/ppt/diagrams/layout8.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7"/>
  </p:notesMasterIdLst>
  <p:sldIdLst>
    <p:sldId id="256" r:id="rId2"/>
    <p:sldId id="10589" r:id="rId3"/>
    <p:sldId id="257" r:id="rId4"/>
    <p:sldId id="10534" r:id="rId5"/>
    <p:sldId id="305" r:id="rId6"/>
    <p:sldId id="715" r:id="rId7"/>
    <p:sldId id="10470" r:id="rId8"/>
    <p:sldId id="10471" r:id="rId9"/>
    <p:sldId id="10467" r:id="rId10"/>
    <p:sldId id="259" r:id="rId11"/>
    <p:sldId id="306" r:id="rId12"/>
    <p:sldId id="10468" r:id="rId13"/>
    <p:sldId id="10469" r:id="rId14"/>
    <p:sldId id="10535" r:id="rId15"/>
    <p:sldId id="10540" r:id="rId16"/>
    <p:sldId id="802" r:id="rId17"/>
    <p:sldId id="10541" r:id="rId18"/>
    <p:sldId id="801" r:id="rId19"/>
    <p:sldId id="804" r:id="rId20"/>
    <p:sldId id="260" r:id="rId21"/>
    <p:sldId id="717" r:id="rId22"/>
    <p:sldId id="10485" r:id="rId23"/>
    <p:sldId id="741" r:id="rId24"/>
    <p:sldId id="10472" r:id="rId25"/>
    <p:sldId id="271" r:id="rId26"/>
    <p:sldId id="277" r:id="rId27"/>
    <p:sldId id="699" r:id="rId28"/>
    <p:sldId id="268" r:id="rId29"/>
    <p:sldId id="729" r:id="rId30"/>
    <p:sldId id="10536" r:id="rId31"/>
    <p:sldId id="10492" r:id="rId32"/>
    <p:sldId id="10526" r:id="rId33"/>
    <p:sldId id="10538" r:id="rId34"/>
    <p:sldId id="10474" r:id="rId35"/>
    <p:sldId id="10475" r:id="rId36"/>
    <p:sldId id="730" r:id="rId37"/>
    <p:sldId id="275" r:id="rId38"/>
    <p:sldId id="10480" r:id="rId39"/>
    <p:sldId id="291" r:id="rId40"/>
    <p:sldId id="735" r:id="rId41"/>
    <p:sldId id="10493" r:id="rId42"/>
    <p:sldId id="10494" r:id="rId43"/>
    <p:sldId id="258" r:id="rId44"/>
    <p:sldId id="261" r:id="rId45"/>
    <p:sldId id="10473" r:id="rId46"/>
    <p:sldId id="10483" r:id="rId47"/>
    <p:sldId id="10537" r:id="rId48"/>
    <p:sldId id="10539" r:id="rId49"/>
    <p:sldId id="274" r:id="rId50"/>
    <p:sldId id="10533" r:id="rId51"/>
    <p:sldId id="10484" r:id="rId52"/>
    <p:sldId id="10489" r:id="rId53"/>
    <p:sldId id="10491" r:id="rId54"/>
    <p:sldId id="10532" r:id="rId55"/>
    <p:sldId id="10462" r:id="rId56"/>
    <p:sldId id="10527" r:id="rId57"/>
    <p:sldId id="10528" r:id="rId58"/>
    <p:sldId id="10530" r:id="rId59"/>
    <p:sldId id="10529" r:id="rId60"/>
    <p:sldId id="10531" r:id="rId61"/>
    <p:sldId id="294" r:id="rId62"/>
    <p:sldId id="10463" r:id="rId63"/>
    <p:sldId id="266" r:id="rId64"/>
    <p:sldId id="10495" r:id="rId65"/>
    <p:sldId id="10501" r:id="rId66"/>
    <p:sldId id="10502" r:id="rId67"/>
    <p:sldId id="10500" r:id="rId68"/>
    <p:sldId id="10548" r:id="rId69"/>
    <p:sldId id="10503" r:id="rId70"/>
    <p:sldId id="10504" r:id="rId71"/>
    <p:sldId id="10505" r:id="rId72"/>
    <p:sldId id="10506" r:id="rId73"/>
    <p:sldId id="10507" r:id="rId74"/>
    <p:sldId id="10508" r:id="rId75"/>
    <p:sldId id="10509" r:id="rId76"/>
    <p:sldId id="10510" r:id="rId77"/>
    <p:sldId id="10511" r:id="rId78"/>
    <p:sldId id="10512" r:id="rId79"/>
    <p:sldId id="10513" r:id="rId80"/>
    <p:sldId id="10515" r:id="rId81"/>
    <p:sldId id="10522" r:id="rId82"/>
    <p:sldId id="10516" r:id="rId83"/>
    <p:sldId id="10517" r:id="rId84"/>
    <p:sldId id="10518" r:id="rId85"/>
    <p:sldId id="10519" r:id="rId86"/>
    <p:sldId id="10520" r:id="rId87"/>
    <p:sldId id="10521" r:id="rId88"/>
    <p:sldId id="10523" r:id="rId89"/>
    <p:sldId id="10543" r:id="rId90"/>
    <p:sldId id="10544" r:id="rId91"/>
    <p:sldId id="10547" r:id="rId92"/>
    <p:sldId id="10545" r:id="rId93"/>
    <p:sldId id="10546" r:id="rId94"/>
    <p:sldId id="10583" r:id="rId95"/>
    <p:sldId id="10542" r:id="rId96"/>
    <p:sldId id="10552" r:id="rId97"/>
    <p:sldId id="10549" r:id="rId98"/>
    <p:sldId id="311" r:id="rId99"/>
    <p:sldId id="292" r:id="rId100"/>
    <p:sldId id="10550" r:id="rId101"/>
    <p:sldId id="10551" r:id="rId102"/>
    <p:sldId id="307" r:id="rId103"/>
    <p:sldId id="10588" r:id="rId104"/>
    <p:sldId id="278" r:id="rId105"/>
    <p:sldId id="10555" r:id="rId106"/>
    <p:sldId id="693" r:id="rId107"/>
    <p:sldId id="10554" r:id="rId108"/>
    <p:sldId id="280" r:id="rId109"/>
    <p:sldId id="10557" r:id="rId110"/>
    <p:sldId id="10556" r:id="rId111"/>
    <p:sldId id="10569" r:id="rId112"/>
    <p:sldId id="10570" r:id="rId113"/>
    <p:sldId id="10567" r:id="rId114"/>
    <p:sldId id="10558" r:id="rId115"/>
    <p:sldId id="694" r:id="rId116"/>
    <p:sldId id="10560" r:id="rId117"/>
    <p:sldId id="10559" r:id="rId118"/>
    <p:sldId id="691" r:id="rId119"/>
    <p:sldId id="703" r:id="rId120"/>
    <p:sldId id="704" r:id="rId121"/>
    <p:sldId id="10562" r:id="rId122"/>
    <p:sldId id="695" r:id="rId123"/>
    <p:sldId id="10563" r:id="rId124"/>
    <p:sldId id="10564" r:id="rId125"/>
    <p:sldId id="10565" r:id="rId126"/>
    <p:sldId id="10561" r:id="rId127"/>
    <p:sldId id="696" r:id="rId128"/>
    <p:sldId id="10566" r:id="rId129"/>
    <p:sldId id="10584" r:id="rId130"/>
    <p:sldId id="10477" r:id="rId131"/>
    <p:sldId id="814" r:id="rId132"/>
    <p:sldId id="10458" r:id="rId133"/>
    <p:sldId id="10396" r:id="rId134"/>
    <p:sldId id="709" r:id="rId135"/>
    <p:sldId id="813" r:id="rId136"/>
    <p:sldId id="4382" r:id="rId137"/>
    <p:sldId id="10424" r:id="rId138"/>
    <p:sldId id="10423" r:id="rId139"/>
    <p:sldId id="10422" r:id="rId140"/>
    <p:sldId id="10421" r:id="rId141"/>
    <p:sldId id="10191" r:id="rId142"/>
    <p:sldId id="10572" r:id="rId143"/>
    <p:sldId id="10420" r:id="rId144"/>
    <p:sldId id="10419" r:id="rId145"/>
    <p:sldId id="10392" r:id="rId146"/>
    <p:sldId id="10459" r:id="rId147"/>
    <p:sldId id="799" r:id="rId148"/>
    <p:sldId id="10571" r:id="rId149"/>
    <p:sldId id="10586" r:id="rId150"/>
    <p:sldId id="10573" r:id="rId151"/>
    <p:sldId id="10574" r:id="rId152"/>
    <p:sldId id="10575" r:id="rId153"/>
    <p:sldId id="10576" r:id="rId154"/>
    <p:sldId id="10578" r:id="rId155"/>
    <p:sldId id="270" r:id="rId156"/>
    <p:sldId id="10579" r:id="rId157"/>
    <p:sldId id="269" r:id="rId158"/>
    <p:sldId id="279" r:id="rId159"/>
    <p:sldId id="10580" r:id="rId160"/>
    <p:sldId id="282" r:id="rId161"/>
    <p:sldId id="286" r:id="rId162"/>
    <p:sldId id="287" r:id="rId163"/>
    <p:sldId id="288" r:id="rId164"/>
    <p:sldId id="289" r:id="rId165"/>
    <p:sldId id="281" r:id="rId166"/>
    <p:sldId id="283" r:id="rId167"/>
    <p:sldId id="293" r:id="rId168"/>
    <p:sldId id="290" r:id="rId169"/>
    <p:sldId id="10581" r:id="rId170"/>
    <p:sldId id="10582" r:id="rId171"/>
    <p:sldId id="284" r:id="rId172"/>
    <p:sldId id="285" r:id="rId173"/>
    <p:sldId id="295" r:id="rId174"/>
    <p:sldId id="10587" r:id="rId175"/>
    <p:sldId id="10585" r:id="rId1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D500B7-4892-E3CD-C374-E3AE2228A17D}" name="Scebold, Jody L" initials="SJL" userId="S::jodscebold@nebraskamed.com::5ff0a56e-f6fd-49f8-91d2-55735467e311" providerId="AD"/>
  <p188:author id="{C8EB6ABA-8044-706F-D567-8E2608FCA0F9}" name="Hankins, Richard J" initials="HJ" userId="S::richard.hankins@unmc.edu::aaeb08f0-c98c-46f5-a539-872ed285c511" providerId="AD"/>
  <p188:author id="{96F4F2EF-4C63-DAF4-0A59-5A92A732E079}" name="Stream, Sarah" initials="SS" userId="S::sstream@nebraskamed.com::538142a0-4ff8-4cd8-a5e4-977f5454c23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3A850"/>
    <a:srgbClr val="809EC2"/>
    <a:srgbClr val="F3B57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B27D97-876A-4AC7-987A-2B1A05508BA1}" v="250" dt="2023-05-30T21:37:00.907"/>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49"/>
    <p:restoredTop sz="72042" autoAdjust="0"/>
  </p:normalViewPr>
  <p:slideViewPr>
    <p:cSldViewPr snapToGrid="0">
      <p:cViewPr>
        <p:scale>
          <a:sx n="81" d="100"/>
          <a:sy n="81" d="100"/>
        </p:scale>
        <p:origin x="-1440" y="-12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microsoft.com/office/2018/10/relationships/authors" Targe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DUWL Test Results: Trend It!</a:t>
            </a:r>
          </a:p>
        </c:rich>
      </c:tx>
      <c:spPr>
        <a:noFill/>
        <a:ln>
          <a:noFill/>
        </a:ln>
        <a:effectLst/>
      </c:spPr>
    </c:title>
    <c:plotArea>
      <c:layout/>
      <c:scatterChart>
        <c:scatterStyle val="lineMarker"/>
        <c:ser>
          <c:idx val="0"/>
          <c:order val="0"/>
          <c:tx>
            <c:strRef>
              <c:f>Sheet1!$B$1</c:f>
              <c:strCache>
                <c:ptCount val="1"/>
                <c:pt idx="0">
                  <c:v>Op 1</c:v>
                </c:pt>
              </c:strCache>
            </c:strRef>
          </c:tx>
          <c:spPr>
            <a:ln w="38100" cap="rnd">
              <a:solidFill>
                <a:srgbClr val="FF0000"/>
              </a:solidFill>
              <a:round/>
            </a:ln>
            <a:effectLst/>
          </c:spPr>
          <c:marker>
            <c:symbol val="circle"/>
            <c:size val="5"/>
            <c:spPr>
              <a:solidFill>
                <a:schemeClr val="accent1"/>
              </a:solidFill>
              <a:ln w="38100">
                <a:solidFill>
                  <a:srgbClr val="FF0000"/>
                </a:solidFill>
              </a:ln>
              <a:effectLst/>
            </c:spPr>
          </c:marker>
          <c:xVal>
            <c:numRef>
              <c:f>Sheet1!$A$2:$A$15</c:f>
              <c:numCache>
                <c:formatCode>m/d/yy</c:formatCode>
                <c:ptCount val="14"/>
                <c:pt idx="0">
                  <c:v>44198</c:v>
                </c:pt>
                <c:pt idx="1">
                  <c:v>44292</c:v>
                </c:pt>
                <c:pt idx="2">
                  <c:v>44387</c:v>
                </c:pt>
                <c:pt idx="3">
                  <c:v>44471</c:v>
                </c:pt>
                <c:pt idx="4">
                  <c:v>44569</c:v>
                </c:pt>
                <c:pt idx="5">
                  <c:v>44663</c:v>
                </c:pt>
                <c:pt idx="6">
                  <c:v>44746</c:v>
                </c:pt>
                <c:pt idx="7">
                  <c:v>44839</c:v>
                </c:pt>
                <c:pt idx="8">
                  <c:v>44939</c:v>
                </c:pt>
              </c:numCache>
            </c:numRef>
          </c:xVal>
          <c:yVal>
            <c:numRef>
              <c:f>Sheet1!$B$2:$B$15</c:f>
              <c:numCache>
                <c:formatCode>General</c:formatCode>
                <c:ptCount val="14"/>
                <c:pt idx="0">
                  <c:v>0</c:v>
                </c:pt>
                <c:pt idx="1">
                  <c:v>0</c:v>
                </c:pt>
                <c:pt idx="2">
                  <c:v>65</c:v>
                </c:pt>
                <c:pt idx="3">
                  <c:v>123</c:v>
                </c:pt>
                <c:pt idx="4">
                  <c:v>190</c:v>
                </c:pt>
                <c:pt idx="5">
                  <c:v>476</c:v>
                </c:pt>
                <c:pt idx="6">
                  <c:v>0</c:v>
                </c:pt>
                <c:pt idx="7">
                  <c:v>0</c:v>
                </c:pt>
                <c:pt idx="8">
                  <c:v>0</c:v>
                </c:pt>
              </c:numCache>
            </c:numRef>
          </c:yVal>
          <c:extLst xmlns:c16r2="http://schemas.microsoft.com/office/drawing/2015/06/chart">
            <c:ext xmlns:c16="http://schemas.microsoft.com/office/drawing/2014/chart" uri="{C3380CC4-5D6E-409C-BE32-E72D297353CC}">
              <c16:uniqueId val="{00000000-1F65-AC43-B93E-A15029B85F0C}"/>
            </c:ext>
          </c:extLst>
        </c:ser>
        <c:ser>
          <c:idx val="1"/>
          <c:order val="1"/>
          <c:tx>
            <c:strRef>
              <c:f>Sheet1!$C$1</c:f>
              <c:strCache>
                <c:ptCount val="1"/>
                <c:pt idx="0">
                  <c:v>Op 2</c:v>
                </c:pt>
              </c:strCache>
            </c:strRef>
          </c:tx>
          <c:spPr>
            <a:ln w="38100" cap="rnd">
              <a:solidFill>
                <a:srgbClr val="7030A0"/>
              </a:solidFill>
              <a:round/>
            </a:ln>
            <a:effectLst/>
          </c:spPr>
          <c:marker>
            <c:symbol val="circle"/>
            <c:size val="5"/>
            <c:spPr>
              <a:solidFill>
                <a:schemeClr val="accent2"/>
              </a:solidFill>
              <a:ln w="38100">
                <a:solidFill>
                  <a:srgbClr val="7030A0"/>
                </a:solidFill>
              </a:ln>
              <a:effectLst/>
            </c:spPr>
          </c:marker>
          <c:xVal>
            <c:numRef>
              <c:f>Sheet1!$A$2:$A$15</c:f>
              <c:numCache>
                <c:formatCode>m/d/yy</c:formatCode>
                <c:ptCount val="14"/>
                <c:pt idx="0">
                  <c:v>44198</c:v>
                </c:pt>
                <c:pt idx="1">
                  <c:v>44292</c:v>
                </c:pt>
                <c:pt idx="2">
                  <c:v>44387</c:v>
                </c:pt>
                <c:pt idx="3">
                  <c:v>44471</c:v>
                </c:pt>
                <c:pt idx="4">
                  <c:v>44569</c:v>
                </c:pt>
                <c:pt idx="5">
                  <c:v>44663</c:v>
                </c:pt>
                <c:pt idx="6">
                  <c:v>44746</c:v>
                </c:pt>
                <c:pt idx="7">
                  <c:v>44839</c:v>
                </c:pt>
                <c:pt idx="8">
                  <c:v>44939</c:v>
                </c:pt>
              </c:numCache>
            </c:numRef>
          </c:xVal>
          <c:yVal>
            <c:numRef>
              <c:f>Sheet1!$C$2:$C$15</c:f>
              <c:numCache>
                <c:formatCode>General</c:formatCode>
                <c:ptCount val="14"/>
                <c:pt idx="0">
                  <c:v>0</c:v>
                </c:pt>
                <c:pt idx="1">
                  <c:v>0</c:v>
                </c:pt>
                <c:pt idx="2">
                  <c:v>0</c:v>
                </c:pt>
                <c:pt idx="3">
                  <c:v>0</c:v>
                </c:pt>
                <c:pt idx="4">
                  <c:v>0</c:v>
                </c:pt>
                <c:pt idx="5">
                  <c:v>12</c:v>
                </c:pt>
                <c:pt idx="6">
                  <c:v>0</c:v>
                </c:pt>
                <c:pt idx="7">
                  <c:v>0</c:v>
                </c:pt>
                <c:pt idx="8">
                  <c:v>0</c:v>
                </c:pt>
              </c:numCache>
            </c:numRef>
          </c:yVal>
          <c:extLst xmlns:c16r2="http://schemas.microsoft.com/office/drawing/2015/06/chart">
            <c:ext xmlns:c16="http://schemas.microsoft.com/office/drawing/2014/chart" uri="{C3380CC4-5D6E-409C-BE32-E72D297353CC}">
              <c16:uniqueId val="{00000001-1F65-AC43-B93E-A15029B85F0C}"/>
            </c:ext>
          </c:extLst>
        </c:ser>
        <c:ser>
          <c:idx val="2"/>
          <c:order val="2"/>
          <c:tx>
            <c:strRef>
              <c:f>Sheet1!$D$1</c:f>
              <c:strCache>
                <c:ptCount val="1"/>
                <c:pt idx="0">
                  <c:v>Op 3</c:v>
                </c:pt>
              </c:strCache>
            </c:strRef>
          </c:tx>
          <c:spPr>
            <a:ln w="38100" cap="rnd">
              <a:solidFill>
                <a:srgbClr val="00B050"/>
              </a:solidFill>
              <a:round/>
            </a:ln>
            <a:effectLst/>
          </c:spPr>
          <c:marker>
            <c:symbol val="circle"/>
            <c:size val="5"/>
            <c:spPr>
              <a:solidFill>
                <a:schemeClr val="accent3"/>
              </a:solidFill>
              <a:ln w="38100">
                <a:solidFill>
                  <a:srgbClr val="00B050"/>
                </a:solidFill>
              </a:ln>
              <a:effectLst/>
            </c:spPr>
          </c:marker>
          <c:xVal>
            <c:numRef>
              <c:f>Sheet1!$A$2:$A$15</c:f>
              <c:numCache>
                <c:formatCode>m/d/yy</c:formatCode>
                <c:ptCount val="14"/>
                <c:pt idx="0">
                  <c:v>44198</c:v>
                </c:pt>
                <c:pt idx="1">
                  <c:v>44292</c:v>
                </c:pt>
                <c:pt idx="2">
                  <c:v>44387</c:v>
                </c:pt>
                <c:pt idx="3">
                  <c:v>44471</c:v>
                </c:pt>
                <c:pt idx="4">
                  <c:v>44569</c:v>
                </c:pt>
                <c:pt idx="5">
                  <c:v>44663</c:v>
                </c:pt>
                <c:pt idx="6">
                  <c:v>44746</c:v>
                </c:pt>
                <c:pt idx="7">
                  <c:v>44839</c:v>
                </c:pt>
                <c:pt idx="8">
                  <c:v>44939</c:v>
                </c:pt>
              </c:numCache>
            </c:numRef>
          </c:xVal>
          <c:yVal>
            <c:numRef>
              <c:f>Sheet1!$D$2:$D$15</c:f>
              <c:numCache>
                <c:formatCode>General</c:formatCode>
                <c:ptCount val="14"/>
                <c:pt idx="0">
                  <c:v>0</c:v>
                </c:pt>
                <c:pt idx="1">
                  <c:v>0</c:v>
                </c:pt>
                <c:pt idx="2">
                  <c:v>0</c:v>
                </c:pt>
                <c:pt idx="3">
                  <c:v>0</c:v>
                </c:pt>
                <c:pt idx="4">
                  <c:v>25</c:v>
                </c:pt>
                <c:pt idx="5">
                  <c:v>73</c:v>
                </c:pt>
                <c:pt idx="6">
                  <c:v>92</c:v>
                </c:pt>
                <c:pt idx="7">
                  <c:v>167</c:v>
                </c:pt>
                <c:pt idx="8">
                  <c:v>345</c:v>
                </c:pt>
              </c:numCache>
            </c:numRef>
          </c:yVal>
          <c:extLst xmlns:c16r2="http://schemas.microsoft.com/office/drawing/2015/06/chart">
            <c:ext xmlns:c16="http://schemas.microsoft.com/office/drawing/2014/chart" uri="{C3380CC4-5D6E-409C-BE32-E72D297353CC}">
              <c16:uniqueId val="{00000002-1F65-AC43-B93E-A15029B85F0C}"/>
            </c:ext>
          </c:extLst>
        </c:ser>
        <c:dLbls/>
        <c:axId val="166832000"/>
        <c:axId val="166850560"/>
      </c:scatterChart>
      <c:valAx>
        <c:axId val="166832000"/>
        <c:scaling>
          <c:orientation val="minMax"/>
          <c:max val="44956"/>
          <c:min val="44197"/>
        </c:scaling>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Date</a:t>
                </a:r>
              </a:p>
            </c:rich>
          </c:tx>
          <c:spPr>
            <a:noFill/>
            <a:ln>
              <a:noFill/>
            </a:ln>
            <a:effectLst/>
          </c:spPr>
        </c:title>
        <c:numFmt formatCode="m/d/yy"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6850560"/>
        <c:crosses val="autoZero"/>
        <c:crossBetween val="midCat"/>
      </c:valAx>
      <c:valAx>
        <c:axId val="166850560"/>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Test</a:t>
                </a:r>
                <a:r>
                  <a:rPr lang="en-US" baseline="0" dirty="0"/>
                  <a:t> Results</a:t>
                </a:r>
                <a:endParaRPr lang="en-US" dirty="0"/>
              </a:p>
            </c:rich>
          </c:tx>
          <c:spPr>
            <a:noFill/>
            <a:ln>
              <a:noFill/>
            </a:ln>
            <a:effectLst/>
          </c:sp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6832000"/>
        <c:crossesAt val="44197"/>
        <c:crossBetween val="midCat"/>
      </c:valAx>
      <c:spPr>
        <a:noFill/>
        <a:ln>
          <a:noFill/>
        </a:ln>
        <a:effectLst/>
      </c:spPr>
    </c:plotArea>
    <c:legend>
      <c:legendPos val="r"/>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a:noFill/>
    </a:ln>
    <a:effectLst/>
  </c:spPr>
  <c:txPr>
    <a:bodyPr/>
    <a:lstStyle/>
    <a:p>
      <a:pPr>
        <a:defRPr/>
      </a:pPr>
      <a:endParaRPr lang="en-US"/>
    </a:p>
  </c:txPr>
  <c:externalData r:id="rId1"/>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omments/modernComment_2937_588F10B9.xml><?xml version="1.0" encoding="utf-8"?>
<p188:cmLst xmlns:a="http://schemas.openxmlformats.org/drawingml/2006/main" xmlns:r="http://schemas.openxmlformats.org/officeDocument/2006/relationships" xmlns:p188="http://schemas.microsoft.com/office/powerpoint/2018/8/main">
  <p188:cm id="{34BFFEE5-9CF7-4B0A-AE5D-017CE3E379ED}" authorId="{4FD500B7-4892-E3CD-C374-E3AE2228A17D}" status="resolved" created="2023-02-01T21:41:01.170">
    <pc:sldMkLst xmlns:pc="http://schemas.microsoft.com/office/powerpoint/2013/main/command">
      <pc:docMk/>
      <pc:sldMk cId="1485770937" sldId="294"/>
    </pc:sldMkLst>
    <p188:txBody>
      <a:bodyPr/>
      <a:lstStyle/>
      <a:p>
        <a:r>
          <a:rPr lang="en-US"/>
          <a:t>Added acronym AGP to slide title so it can be used in the script.</a:t>
        </a:r>
      </a:p>
    </p188:txBody>
  </p188:cm>
  <p188:cm id="{720B0EE6-3603-498B-9AE6-7D8D82CCEFF6}" authorId="{C8EB6ABA-8044-706F-D567-8E2608FCA0F9}" status="resolved" created="2023-02-15T15:52:08.933">
    <pc:sldMkLst xmlns:pc="http://schemas.microsoft.com/office/powerpoint/2013/main/command">
      <pc:docMk/>
      <pc:sldMk cId="1485770937" sldId="294"/>
    </pc:sldMkLst>
    <p188:replyLst>
      <p188:reply id="{0B2543BF-DBC8-4D28-B821-97A06B44A3AE}" authorId="{96F4F2EF-4C63-DAF4-0A59-5A92A732E079}" created="2023-02-16T19:21:14.163">
        <p188:txBody>
          <a:bodyPr/>
          <a:lstStyle/>
          <a:p>
            <a:r>
              <a:rPr lang="en-US"/>
              <a:t>They don't list any procedures at all, just equipment that would be used to create aerosols.</a:t>
            </a:r>
          </a:p>
        </p188:txBody>
      </p188:reply>
    </p188:replyLst>
    <p188:txBody>
      <a:bodyPr/>
      <a:lstStyle/>
      <a:p>
        <a:r>
          <a:rPr lang="en-US"/>
          <a:t>I would consider listing out what the CDC considers to be dental AGP, noting that the list isn't definitive.</a:t>
        </a:r>
      </a:p>
    </p188:txBody>
  </p188:cm>
</p188:cmLst>
</file>

<file path=ppt/diagrams/_rels/data2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52.svg"/><Relationship Id="rId1" Type="http://schemas.openxmlformats.org/officeDocument/2006/relationships/image" Target="../media/image47.png"/><Relationship Id="rId6" Type="http://schemas.openxmlformats.org/officeDocument/2006/relationships/image" Target="../media/image56.svg"/><Relationship Id="rId5" Type="http://schemas.openxmlformats.org/officeDocument/2006/relationships/image" Target="../media/image49.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1.png"/></Relationships>
</file>

<file path=ppt/diagrams/_rels/data3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30.svg"/><Relationship Id="rId1" Type="http://schemas.openxmlformats.org/officeDocument/2006/relationships/image" Target="../media/image115.png"/><Relationship Id="rId6" Type="http://schemas.openxmlformats.org/officeDocument/2006/relationships/image" Target="../media/image134.svg"/><Relationship Id="rId5" Type="http://schemas.openxmlformats.org/officeDocument/2006/relationships/image" Target="../media/image117.png"/><Relationship Id="rId4" Type="http://schemas.openxmlformats.org/officeDocument/2006/relationships/image" Target="../media/image132.svg"/></Relationships>
</file>

<file path=ppt/diagrams/_rels/data4.xml.rels><?xml version="1.0" encoding="UTF-8" standalone="yes"?>
<Relationships xmlns="http://schemas.openxmlformats.org/package/2006/relationships"><Relationship Id="rId2" Type="http://schemas.openxmlformats.org/officeDocument/2006/relationships/hyperlink" Target="https://www.osha.gov/stateplans" TargetMode="External"/><Relationship Id="rId1" Type="http://schemas.openxmlformats.org/officeDocument/2006/relationships/hyperlink" Target="https://www.osha.gov/contactus/bystate" TargetMode="External"/></Relationships>
</file>

<file path=ppt/diagrams/_rels/data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svg"/><Relationship Id="rId1" Type="http://schemas.openxmlformats.org/officeDocument/2006/relationships/image" Target="../media/image13.png"/><Relationship Id="rId6" Type="http://schemas.openxmlformats.org/officeDocument/2006/relationships/image" Target="../media/image19.svg"/><Relationship Id="rId5" Type="http://schemas.openxmlformats.org/officeDocument/2006/relationships/image" Target="../media/image15.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3724EE-2994-DB4D-9B1B-3165F84BE593}"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A13AF468-228C-0242-BF36-3A71385A2785}">
      <dgm:prSet/>
      <dgm:spPr/>
      <dgm:t>
        <a:bodyPr/>
        <a:lstStyle/>
        <a:p>
          <a:r>
            <a:rPr lang="en-US" b="1"/>
            <a:t>Discuss the need for OSHA compliance in the dental setting</a:t>
          </a:r>
          <a:endParaRPr lang="en-US" b="1" dirty="0"/>
        </a:p>
      </dgm:t>
    </dgm:pt>
    <dgm:pt modelId="{AE96A2E7-260E-624C-8B36-158A44E801BD}" type="parTrans" cxnId="{F02CB708-8ECE-E54E-B0D2-73F61AEAF6B5}">
      <dgm:prSet/>
      <dgm:spPr/>
      <dgm:t>
        <a:bodyPr/>
        <a:lstStyle/>
        <a:p>
          <a:endParaRPr lang="en-US" b="1">
            <a:solidFill>
              <a:schemeClr val="tx1"/>
            </a:solidFill>
          </a:endParaRPr>
        </a:p>
      </dgm:t>
    </dgm:pt>
    <dgm:pt modelId="{73E96160-84B3-3843-8A33-8456BD8E76C7}" type="sibTrans" cxnId="{F02CB708-8ECE-E54E-B0D2-73F61AEAF6B5}">
      <dgm:prSet/>
      <dgm:spPr/>
      <dgm:t>
        <a:bodyPr/>
        <a:lstStyle/>
        <a:p>
          <a:endParaRPr lang="en-US" b="1">
            <a:solidFill>
              <a:schemeClr val="tx1"/>
            </a:solidFill>
          </a:endParaRPr>
        </a:p>
      </dgm:t>
    </dgm:pt>
    <dgm:pt modelId="{FB7100EE-FDA9-E34A-84B3-A3FA2BF95DF3}">
      <dgm:prSet/>
      <dgm:spPr/>
      <dgm:t>
        <a:bodyPr/>
        <a:lstStyle/>
        <a:p>
          <a:r>
            <a:rPr lang="en-US" b="1"/>
            <a:t>Identify OSHA Hazard Communications Standard and employer requirements</a:t>
          </a:r>
        </a:p>
      </dgm:t>
    </dgm:pt>
    <dgm:pt modelId="{29E33DF0-B133-244F-B36D-560B71EB2EF3}" type="parTrans" cxnId="{32772705-20CB-FF48-816A-5C6FAA12CB7B}">
      <dgm:prSet/>
      <dgm:spPr/>
      <dgm:t>
        <a:bodyPr/>
        <a:lstStyle/>
        <a:p>
          <a:endParaRPr lang="en-US" b="1">
            <a:solidFill>
              <a:schemeClr val="tx1"/>
            </a:solidFill>
          </a:endParaRPr>
        </a:p>
      </dgm:t>
    </dgm:pt>
    <dgm:pt modelId="{C9DAC54F-06FD-F44E-AD94-AC46EF8B0032}" type="sibTrans" cxnId="{32772705-20CB-FF48-816A-5C6FAA12CB7B}">
      <dgm:prSet/>
      <dgm:spPr/>
      <dgm:t>
        <a:bodyPr/>
        <a:lstStyle/>
        <a:p>
          <a:endParaRPr lang="en-US" b="1">
            <a:solidFill>
              <a:schemeClr val="tx1"/>
            </a:solidFill>
          </a:endParaRPr>
        </a:p>
      </dgm:t>
    </dgm:pt>
    <dgm:pt modelId="{8FA8E836-ADD0-6B4A-A60D-48ABF9F9A2FD}">
      <dgm:prSet/>
      <dgm:spPr/>
      <dgm:t>
        <a:bodyPr/>
        <a:lstStyle/>
        <a:p>
          <a:r>
            <a:rPr lang="en-US" b="1"/>
            <a:t>Identify OSHA Bloodborne Pathogens Standard and employer requirements</a:t>
          </a:r>
        </a:p>
      </dgm:t>
    </dgm:pt>
    <dgm:pt modelId="{34D2B207-3B15-7D42-9D58-F2B8CFB57A31}" type="parTrans" cxnId="{763C666A-EE0E-DF4A-9FC1-5948F85DA75B}">
      <dgm:prSet/>
      <dgm:spPr/>
      <dgm:t>
        <a:bodyPr/>
        <a:lstStyle/>
        <a:p>
          <a:endParaRPr lang="en-US" b="1">
            <a:solidFill>
              <a:schemeClr val="tx1"/>
            </a:solidFill>
          </a:endParaRPr>
        </a:p>
      </dgm:t>
    </dgm:pt>
    <dgm:pt modelId="{D41AE7F8-21E9-0443-B8D8-FD8864084AAC}" type="sibTrans" cxnId="{763C666A-EE0E-DF4A-9FC1-5948F85DA75B}">
      <dgm:prSet/>
      <dgm:spPr/>
      <dgm:t>
        <a:bodyPr/>
        <a:lstStyle/>
        <a:p>
          <a:endParaRPr lang="en-US" b="1">
            <a:solidFill>
              <a:schemeClr val="tx1"/>
            </a:solidFill>
          </a:endParaRPr>
        </a:p>
      </dgm:t>
    </dgm:pt>
    <dgm:pt modelId="{33D814E9-653E-1748-B190-6F8F6ADC941B}">
      <dgm:prSet/>
      <dgm:spPr/>
      <dgm:t>
        <a:bodyPr/>
        <a:lstStyle/>
        <a:p>
          <a:r>
            <a:rPr lang="en-US" b="1"/>
            <a:t>Identify OSHA Respiratory Protection Standard and employer requirements</a:t>
          </a:r>
        </a:p>
      </dgm:t>
    </dgm:pt>
    <dgm:pt modelId="{3F5544E5-6044-9846-B1B0-ED9948B67FD9}" type="parTrans" cxnId="{0889FFFF-F0AC-EC4B-83C1-25D07E8800C5}">
      <dgm:prSet/>
      <dgm:spPr/>
      <dgm:t>
        <a:bodyPr/>
        <a:lstStyle/>
        <a:p>
          <a:endParaRPr lang="en-US" b="1">
            <a:solidFill>
              <a:schemeClr val="tx1"/>
            </a:solidFill>
          </a:endParaRPr>
        </a:p>
      </dgm:t>
    </dgm:pt>
    <dgm:pt modelId="{40384544-A449-5F4D-AFB6-35EFC99DB45C}" type="sibTrans" cxnId="{0889FFFF-F0AC-EC4B-83C1-25D07E8800C5}">
      <dgm:prSet/>
      <dgm:spPr/>
      <dgm:t>
        <a:bodyPr/>
        <a:lstStyle/>
        <a:p>
          <a:endParaRPr lang="en-US" b="1">
            <a:solidFill>
              <a:schemeClr val="tx1"/>
            </a:solidFill>
          </a:endParaRPr>
        </a:p>
      </dgm:t>
    </dgm:pt>
    <dgm:pt modelId="{DEF391A5-50B6-4D4B-9115-62862CF9B512}">
      <dgm:prSet/>
      <dgm:spPr/>
      <dgm:t>
        <a:bodyPr/>
        <a:lstStyle/>
        <a:p>
          <a:r>
            <a:rPr lang="en-US" b="1"/>
            <a:t>Discuss high risk areas in the dental setting and mitigation strategies to keep your employees safe</a:t>
          </a:r>
        </a:p>
      </dgm:t>
    </dgm:pt>
    <dgm:pt modelId="{357B678E-A4E9-2E48-8525-31272C52B74F}" type="parTrans" cxnId="{6A2A83E6-C4EC-E044-8CA3-1D1568A6D965}">
      <dgm:prSet/>
      <dgm:spPr/>
      <dgm:t>
        <a:bodyPr/>
        <a:lstStyle/>
        <a:p>
          <a:endParaRPr lang="en-US" b="1">
            <a:solidFill>
              <a:schemeClr val="tx1"/>
            </a:solidFill>
          </a:endParaRPr>
        </a:p>
      </dgm:t>
    </dgm:pt>
    <dgm:pt modelId="{99234A1E-7CE9-DC45-A0A8-0A70A7339D9F}" type="sibTrans" cxnId="{6A2A83E6-C4EC-E044-8CA3-1D1568A6D965}">
      <dgm:prSet/>
      <dgm:spPr/>
      <dgm:t>
        <a:bodyPr/>
        <a:lstStyle/>
        <a:p>
          <a:endParaRPr lang="en-US" b="1">
            <a:solidFill>
              <a:schemeClr val="tx1"/>
            </a:solidFill>
          </a:endParaRPr>
        </a:p>
      </dgm:t>
    </dgm:pt>
    <dgm:pt modelId="{8F59877E-6DA3-2548-8E74-275D34182D7B}" type="pres">
      <dgm:prSet presAssocID="{DE3724EE-2994-DB4D-9B1B-3165F84BE593}" presName="linear" presStyleCnt="0">
        <dgm:presLayoutVars>
          <dgm:animLvl val="lvl"/>
          <dgm:resizeHandles val="exact"/>
        </dgm:presLayoutVars>
      </dgm:prSet>
      <dgm:spPr/>
      <dgm:t>
        <a:bodyPr/>
        <a:lstStyle/>
        <a:p>
          <a:endParaRPr lang="en-US"/>
        </a:p>
      </dgm:t>
    </dgm:pt>
    <dgm:pt modelId="{7FDF8401-E646-E846-9FDE-73EBC2282A34}" type="pres">
      <dgm:prSet presAssocID="{A13AF468-228C-0242-BF36-3A71385A2785}" presName="parentText" presStyleLbl="node1" presStyleIdx="0" presStyleCnt="5">
        <dgm:presLayoutVars>
          <dgm:chMax val="0"/>
          <dgm:bulletEnabled val="1"/>
        </dgm:presLayoutVars>
      </dgm:prSet>
      <dgm:spPr/>
      <dgm:t>
        <a:bodyPr/>
        <a:lstStyle/>
        <a:p>
          <a:endParaRPr lang="en-US"/>
        </a:p>
      </dgm:t>
    </dgm:pt>
    <dgm:pt modelId="{C736968E-9068-6F49-8BB6-987B8676CFF6}" type="pres">
      <dgm:prSet presAssocID="{73E96160-84B3-3843-8A33-8456BD8E76C7}" presName="spacer" presStyleCnt="0"/>
      <dgm:spPr/>
    </dgm:pt>
    <dgm:pt modelId="{B7D0630C-BC52-9949-A86B-59A216B92CA8}" type="pres">
      <dgm:prSet presAssocID="{8FA8E836-ADD0-6B4A-A60D-48ABF9F9A2FD}" presName="parentText" presStyleLbl="node1" presStyleIdx="1" presStyleCnt="5">
        <dgm:presLayoutVars>
          <dgm:chMax val="0"/>
          <dgm:bulletEnabled val="1"/>
        </dgm:presLayoutVars>
      </dgm:prSet>
      <dgm:spPr/>
      <dgm:t>
        <a:bodyPr/>
        <a:lstStyle/>
        <a:p>
          <a:endParaRPr lang="en-US"/>
        </a:p>
      </dgm:t>
    </dgm:pt>
    <dgm:pt modelId="{DD6FCDCE-B6DF-2A40-BC4D-BB245AF71D2F}" type="pres">
      <dgm:prSet presAssocID="{D41AE7F8-21E9-0443-B8D8-FD8864084AAC}" presName="spacer" presStyleCnt="0"/>
      <dgm:spPr/>
    </dgm:pt>
    <dgm:pt modelId="{2AB39401-197F-4C42-AAD2-7C3009A2C693}" type="pres">
      <dgm:prSet presAssocID="{FB7100EE-FDA9-E34A-84B3-A3FA2BF95DF3}" presName="parentText" presStyleLbl="node1" presStyleIdx="2" presStyleCnt="5">
        <dgm:presLayoutVars>
          <dgm:chMax val="0"/>
          <dgm:bulletEnabled val="1"/>
        </dgm:presLayoutVars>
      </dgm:prSet>
      <dgm:spPr/>
      <dgm:t>
        <a:bodyPr/>
        <a:lstStyle/>
        <a:p>
          <a:endParaRPr lang="en-US"/>
        </a:p>
      </dgm:t>
    </dgm:pt>
    <dgm:pt modelId="{28613F18-AA99-6447-A66C-761D38F40067}" type="pres">
      <dgm:prSet presAssocID="{C9DAC54F-06FD-F44E-AD94-AC46EF8B0032}" presName="spacer" presStyleCnt="0"/>
      <dgm:spPr/>
    </dgm:pt>
    <dgm:pt modelId="{2F4C6623-EA34-D844-879C-E0D1513AC949}" type="pres">
      <dgm:prSet presAssocID="{33D814E9-653E-1748-B190-6F8F6ADC941B}" presName="parentText" presStyleLbl="node1" presStyleIdx="3" presStyleCnt="5">
        <dgm:presLayoutVars>
          <dgm:chMax val="0"/>
          <dgm:bulletEnabled val="1"/>
        </dgm:presLayoutVars>
      </dgm:prSet>
      <dgm:spPr/>
      <dgm:t>
        <a:bodyPr/>
        <a:lstStyle/>
        <a:p>
          <a:endParaRPr lang="en-US"/>
        </a:p>
      </dgm:t>
    </dgm:pt>
    <dgm:pt modelId="{CE65D5AD-DD12-FA44-A470-9C71C3716C77}" type="pres">
      <dgm:prSet presAssocID="{40384544-A449-5F4D-AFB6-35EFC99DB45C}" presName="spacer" presStyleCnt="0"/>
      <dgm:spPr/>
    </dgm:pt>
    <dgm:pt modelId="{F5E99DC1-18F0-3047-9E23-DC60D7B58611}" type="pres">
      <dgm:prSet presAssocID="{DEF391A5-50B6-4D4B-9115-62862CF9B512}" presName="parentText" presStyleLbl="node1" presStyleIdx="4" presStyleCnt="5">
        <dgm:presLayoutVars>
          <dgm:chMax val="0"/>
          <dgm:bulletEnabled val="1"/>
        </dgm:presLayoutVars>
      </dgm:prSet>
      <dgm:spPr/>
      <dgm:t>
        <a:bodyPr/>
        <a:lstStyle/>
        <a:p>
          <a:endParaRPr lang="en-US"/>
        </a:p>
      </dgm:t>
    </dgm:pt>
  </dgm:ptLst>
  <dgm:cxnLst>
    <dgm:cxn modelId="{B9BC8938-68AD-004B-AE60-04DB36EC1D87}" type="presOf" srcId="{DE3724EE-2994-DB4D-9B1B-3165F84BE593}" destId="{8F59877E-6DA3-2548-8E74-275D34182D7B}" srcOrd="0" destOrd="0" presId="urn:microsoft.com/office/officeart/2005/8/layout/vList2"/>
    <dgm:cxn modelId="{F02CB708-8ECE-E54E-B0D2-73F61AEAF6B5}" srcId="{DE3724EE-2994-DB4D-9B1B-3165F84BE593}" destId="{A13AF468-228C-0242-BF36-3A71385A2785}" srcOrd="0" destOrd="0" parTransId="{AE96A2E7-260E-624C-8B36-158A44E801BD}" sibTransId="{73E96160-84B3-3843-8A33-8456BD8E76C7}"/>
    <dgm:cxn modelId="{97D74BE9-EB02-A34A-A145-F9044056167F}" type="presOf" srcId="{33D814E9-653E-1748-B190-6F8F6ADC941B}" destId="{2F4C6623-EA34-D844-879C-E0D1513AC949}" srcOrd="0" destOrd="0" presId="urn:microsoft.com/office/officeart/2005/8/layout/vList2"/>
    <dgm:cxn modelId="{0889FFFF-F0AC-EC4B-83C1-25D07E8800C5}" srcId="{DE3724EE-2994-DB4D-9B1B-3165F84BE593}" destId="{33D814E9-653E-1748-B190-6F8F6ADC941B}" srcOrd="3" destOrd="0" parTransId="{3F5544E5-6044-9846-B1B0-ED9948B67FD9}" sibTransId="{40384544-A449-5F4D-AFB6-35EFC99DB45C}"/>
    <dgm:cxn modelId="{C6BA9442-814D-104D-A128-A63064CD2F3A}" type="presOf" srcId="{FB7100EE-FDA9-E34A-84B3-A3FA2BF95DF3}" destId="{2AB39401-197F-4C42-AAD2-7C3009A2C693}" srcOrd="0" destOrd="0" presId="urn:microsoft.com/office/officeart/2005/8/layout/vList2"/>
    <dgm:cxn modelId="{32772705-20CB-FF48-816A-5C6FAA12CB7B}" srcId="{DE3724EE-2994-DB4D-9B1B-3165F84BE593}" destId="{FB7100EE-FDA9-E34A-84B3-A3FA2BF95DF3}" srcOrd="2" destOrd="0" parTransId="{29E33DF0-B133-244F-B36D-560B71EB2EF3}" sibTransId="{C9DAC54F-06FD-F44E-AD94-AC46EF8B0032}"/>
    <dgm:cxn modelId="{B786DFD7-A1C0-7945-8C18-75F7DBDC7237}" type="presOf" srcId="{8FA8E836-ADD0-6B4A-A60D-48ABF9F9A2FD}" destId="{B7D0630C-BC52-9949-A86B-59A216B92CA8}" srcOrd="0" destOrd="0" presId="urn:microsoft.com/office/officeart/2005/8/layout/vList2"/>
    <dgm:cxn modelId="{48148BBE-F11A-C148-9571-5B8F5ED88AAE}" type="presOf" srcId="{DEF391A5-50B6-4D4B-9115-62862CF9B512}" destId="{F5E99DC1-18F0-3047-9E23-DC60D7B58611}" srcOrd="0" destOrd="0" presId="urn:microsoft.com/office/officeart/2005/8/layout/vList2"/>
    <dgm:cxn modelId="{399A3E0E-48D6-0B43-8B19-35A5CCB4683D}" type="presOf" srcId="{A13AF468-228C-0242-BF36-3A71385A2785}" destId="{7FDF8401-E646-E846-9FDE-73EBC2282A34}" srcOrd="0" destOrd="0" presId="urn:microsoft.com/office/officeart/2005/8/layout/vList2"/>
    <dgm:cxn modelId="{763C666A-EE0E-DF4A-9FC1-5948F85DA75B}" srcId="{DE3724EE-2994-DB4D-9B1B-3165F84BE593}" destId="{8FA8E836-ADD0-6B4A-A60D-48ABF9F9A2FD}" srcOrd="1" destOrd="0" parTransId="{34D2B207-3B15-7D42-9D58-F2B8CFB57A31}" sibTransId="{D41AE7F8-21E9-0443-B8D8-FD8864084AAC}"/>
    <dgm:cxn modelId="{6A2A83E6-C4EC-E044-8CA3-1D1568A6D965}" srcId="{DE3724EE-2994-DB4D-9B1B-3165F84BE593}" destId="{DEF391A5-50B6-4D4B-9115-62862CF9B512}" srcOrd="4" destOrd="0" parTransId="{357B678E-A4E9-2E48-8525-31272C52B74F}" sibTransId="{99234A1E-7CE9-DC45-A0A8-0A70A7339D9F}"/>
    <dgm:cxn modelId="{6728CA0A-9EE6-9242-A5AB-7D11F10A3D00}" type="presParOf" srcId="{8F59877E-6DA3-2548-8E74-275D34182D7B}" destId="{7FDF8401-E646-E846-9FDE-73EBC2282A34}" srcOrd="0" destOrd="0" presId="urn:microsoft.com/office/officeart/2005/8/layout/vList2"/>
    <dgm:cxn modelId="{1482355D-1448-F045-BB95-840069BA1824}" type="presParOf" srcId="{8F59877E-6DA3-2548-8E74-275D34182D7B}" destId="{C736968E-9068-6F49-8BB6-987B8676CFF6}" srcOrd="1" destOrd="0" presId="urn:microsoft.com/office/officeart/2005/8/layout/vList2"/>
    <dgm:cxn modelId="{57B3AD84-3B67-CD4E-8DB7-8B49D040129B}" type="presParOf" srcId="{8F59877E-6DA3-2548-8E74-275D34182D7B}" destId="{B7D0630C-BC52-9949-A86B-59A216B92CA8}" srcOrd="2" destOrd="0" presId="urn:microsoft.com/office/officeart/2005/8/layout/vList2"/>
    <dgm:cxn modelId="{6E5C90D5-D29B-044C-85B8-7471EB7CFD95}" type="presParOf" srcId="{8F59877E-6DA3-2548-8E74-275D34182D7B}" destId="{DD6FCDCE-B6DF-2A40-BC4D-BB245AF71D2F}" srcOrd="3" destOrd="0" presId="urn:microsoft.com/office/officeart/2005/8/layout/vList2"/>
    <dgm:cxn modelId="{7230C0DC-28E0-734E-9C40-23AC4A64E8C2}" type="presParOf" srcId="{8F59877E-6DA3-2548-8E74-275D34182D7B}" destId="{2AB39401-197F-4C42-AAD2-7C3009A2C693}" srcOrd="4" destOrd="0" presId="urn:microsoft.com/office/officeart/2005/8/layout/vList2"/>
    <dgm:cxn modelId="{6519FCCC-BB3A-FA4F-8E1F-586D1D23A0B4}" type="presParOf" srcId="{8F59877E-6DA3-2548-8E74-275D34182D7B}" destId="{28613F18-AA99-6447-A66C-761D38F40067}" srcOrd="5" destOrd="0" presId="urn:microsoft.com/office/officeart/2005/8/layout/vList2"/>
    <dgm:cxn modelId="{48A8AFA0-F6AB-D04A-9907-0CF93CEEC44D}" type="presParOf" srcId="{8F59877E-6DA3-2548-8E74-275D34182D7B}" destId="{2F4C6623-EA34-D844-879C-E0D1513AC949}" srcOrd="6" destOrd="0" presId="urn:microsoft.com/office/officeart/2005/8/layout/vList2"/>
    <dgm:cxn modelId="{65B64B91-8257-5149-A5FF-BE641DD384AD}" type="presParOf" srcId="{8F59877E-6DA3-2548-8E74-275D34182D7B}" destId="{CE65D5AD-DD12-FA44-A470-9C71C3716C77}" srcOrd="7" destOrd="0" presId="urn:microsoft.com/office/officeart/2005/8/layout/vList2"/>
    <dgm:cxn modelId="{B9FFF17A-A3DB-AA45-94E3-1B51EADA7589}" type="presParOf" srcId="{8F59877E-6DA3-2548-8E74-275D34182D7B}" destId="{F5E99DC1-18F0-3047-9E23-DC60D7B58611}"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7398F05-E666-4952-9B01-902295A73EAF}" type="doc">
      <dgm:prSet loTypeId="urn:microsoft.com/office/officeart/2005/8/layout/default#3" loCatId="list" qsTypeId="urn:microsoft.com/office/officeart/2005/8/quickstyle/simple1" qsCatId="simple" csTypeId="urn:microsoft.com/office/officeart/2005/8/colors/colorful1#1" csCatId="colorful" phldr="1"/>
      <dgm:spPr/>
      <dgm:t>
        <a:bodyPr/>
        <a:lstStyle/>
        <a:p>
          <a:endParaRPr lang="en-US"/>
        </a:p>
      </dgm:t>
    </dgm:pt>
    <dgm:pt modelId="{BB338C9F-D151-4B89-9D8C-63F30CCCC5F5}">
      <dgm:prSet/>
      <dgm:spPr/>
      <dgm:t>
        <a:bodyPr/>
        <a:lstStyle/>
        <a:p>
          <a:r>
            <a:rPr lang="en-US" b="1">
              <a:solidFill>
                <a:schemeClr val="tx1"/>
              </a:solidFill>
            </a:rPr>
            <a:t>Engineering Controls</a:t>
          </a:r>
          <a:r>
            <a:rPr lang="en-US">
              <a:solidFill>
                <a:schemeClr val="tx1"/>
              </a:solidFill>
            </a:rPr>
            <a:t>: Physical things that we use to minimize our exposure when performing our job duties</a:t>
          </a:r>
        </a:p>
      </dgm:t>
    </dgm:pt>
    <dgm:pt modelId="{6F2DD987-853D-45C0-873F-AA2211086161}" type="parTrans" cxnId="{BF2A65F8-6E85-4881-BD5F-398155D05AF1}">
      <dgm:prSet/>
      <dgm:spPr/>
      <dgm:t>
        <a:bodyPr/>
        <a:lstStyle/>
        <a:p>
          <a:endParaRPr lang="en-US">
            <a:solidFill>
              <a:schemeClr val="tx1"/>
            </a:solidFill>
          </a:endParaRPr>
        </a:p>
      </dgm:t>
    </dgm:pt>
    <dgm:pt modelId="{59D3EA30-E7C5-46F7-A176-6E174CDC916E}" type="sibTrans" cxnId="{BF2A65F8-6E85-4881-BD5F-398155D05AF1}">
      <dgm:prSet/>
      <dgm:spPr/>
      <dgm:t>
        <a:bodyPr/>
        <a:lstStyle/>
        <a:p>
          <a:endParaRPr lang="en-US">
            <a:solidFill>
              <a:schemeClr val="tx1"/>
            </a:solidFill>
          </a:endParaRPr>
        </a:p>
      </dgm:t>
    </dgm:pt>
    <dgm:pt modelId="{1113E6DF-8A6D-4203-8B88-530D971C45B3}">
      <dgm:prSet/>
      <dgm:spPr/>
      <dgm:t>
        <a:bodyPr/>
        <a:lstStyle/>
        <a:p>
          <a:r>
            <a:rPr lang="en-US" b="1">
              <a:solidFill>
                <a:schemeClr val="tx1"/>
              </a:solidFill>
            </a:rPr>
            <a:t>Work Practice (Administrative) Controls</a:t>
          </a:r>
          <a:r>
            <a:rPr lang="en-US">
              <a:solidFill>
                <a:schemeClr val="tx1"/>
              </a:solidFill>
            </a:rPr>
            <a:t>: Policies and procedures that are in place to minimize our exposure when performing our job duties</a:t>
          </a:r>
        </a:p>
      </dgm:t>
    </dgm:pt>
    <dgm:pt modelId="{C9E398DE-C538-44F4-8624-8D2624D3186E}" type="parTrans" cxnId="{7588A1F6-540B-4922-A9D4-4D6456557F35}">
      <dgm:prSet/>
      <dgm:spPr/>
      <dgm:t>
        <a:bodyPr/>
        <a:lstStyle/>
        <a:p>
          <a:endParaRPr lang="en-US">
            <a:solidFill>
              <a:schemeClr val="tx1"/>
            </a:solidFill>
          </a:endParaRPr>
        </a:p>
      </dgm:t>
    </dgm:pt>
    <dgm:pt modelId="{DA4AB6ED-CBB7-40A7-AB97-24C5187DAC4E}" type="sibTrans" cxnId="{7588A1F6-540B-4922-A9D4-4D6456557F35}">
      <dgm:prSet/>
      <dgm:spPr/>
      <dgm:t>
        <a:bodyPr/>
        <a:lstStyle/>
        <a:p>
          <a:endParaRPr lang="en-US">
            <a:solidFill>
              <a:schemeClr val="tx1"/>
            </a:solidFill>
          </a:endParaRPr>
        </a:p>
      </dgm:t>
    </dgm:pt>
    <dgm:pt modelId="{4258DE89-7772-FA46-98A7-359ACC092ADB}" type="pres">
      <dgm:prSet presAssocID="{87398F05-E666-4952-9B01-902295A73EAF}" presName="diagram" presStyleCnt="0">
        <dgm:presLayoutVars>
          <dgm:dir/>
          <dgm:resizeHandles val="exact"/>
        </dgm:presLayoutVars>
      </dgm:prSet>
      <dgm:spPr/>
      <dgm:t>
        <a:bodyPr/>
        <a:lstStyle/>
        <a:p>
          <a:endParaRPr lang="en-US"/>
        </a:p>
      </dgm:t>
    </dgm:pt>
    <dgm:pt modelId="{93B4C03B-1552-2747-89E2-593C98CC2D51}" type="pres">
      <dgm:prSet presAssocID="{BB338C9F-D151-4B89-9D8C-63F30CCCC5F5}" presName="node" presStyleLbl="node1" presStyleIdx="0" presStyleCnt="2">
        <dgm:presLayoutVars>
          <dgm:bulletEnabled val="1"/>
        </dgm:presLayoutVars>
      </dgm:prSet>
      <dgm:spPr/>
      <dgm:t>
        <a:bodyPr/>
        <a:lstStyle/>
        <a:p>
          <a:endParaRPr lang="en-US"/>
        </a:p>
      </dgm:t>
    </dgm:pt>
    <dgm:pt modelId="{11672DED-DB4E-9240-9EEC-39F27266046E}" type="pres">
      <dgm:prSet presAssocID="{59D3EA30-E7C5-46F7-A176-6E174CDC916E}" presName="sibTrans" presStyleCnt="0"/>
      <dgm:spPr/>
    </dgm:pt>
    <dgm:pt modelId="{6BD79B8D-18AC-004A-90C3-329A8EB22BF1}" type="pres">
      <dgm:prSet presAssocID="{1113E6DF-8A6D-4203-8B88-530D971C45B3}" presName="node" presStyleLbl="node1" presStyleIdx="1" presStyleCnt="2">
        <dgm:presLayoutVars>
          <dgm:bulletEnabled val="1"/>
        </dgm:presLayoutVars>
      </dgm:prSet>
      <dgm:spPr/>
      <dgm:t>
        <a:bodyPr/>
        <a:lstStyle/>
        <a:p>
          <a:endParaRPr lang="en-US"/>
        </a:p>
      </dgm:t>
    </dgm:pt>
  </dgm:ptLst>
  <dgm:cxnLst>
    <dgm:cxn modelId="{7588A1F6-540B-4922-A9D4-4D6456557F35}" srcId="{87398F05-E666-4952-9B01-902295A73EAF}" destId="{1113E6DF-8A6D-4203-8B88-530D971C45B3}" srcOrd="1" destOrd="0" parTransId="{C9E398DE-C538-44F4-8624-8D2624D3186E}" sibTransId="{DA4AB6ED-CBB7-40A7-AB97-24C5187DAC4E}"/>
    <dgm:cxn modelId="{E594DF25-341C-DA48-8A95-1E5969F21621}" type="presOf" srcId="{87398F05-E666-4952-9B01-902295A73EAF}" destId="{4258DE89-7772-FA46-98A7-359ACC092ADB}" srcOrd="0" destOrd="0" presId="urn:microsoft.com/office/officeart/2005/8/layout/default#3"/>
    <dgm:cxn modelId="{BF2A65F8-6E85-4881-BD5F-398155D05AF1}" srcId="{87398F05-E666-4952-9B01-902295A73EAF}" destId="{BB338C9F-D151-4B89-9D8C-63F30CCCC5F5}" srcOrd="0" destOrd="0" parTransId="{6F2DD987-853D-45C0-873F-AA2211086161}" sibTransId="{59D3EA30-E7C5-46F7-A176-6E174CDC916E}"/>
    <dgm:cxn modelId="{23A95E77-209D-8744-9E9A-F28FF40631C1}" type="presOf" srcId="{BB338C9F-D151-4B89-9D8C-63F30CCCC5F5}" destId="{93B4C03B-1552-2747-89E2-593C98CC2D51}" srcOrd="0" destOrd="0" presId="urn:microsoft.com/office/officeart/2005/8/layout/default#3"/>
    <dgm:cxn modelId="{219EEDAB-6BA4-884B-B6FC-315E11731B0E}" type="presOf" srcId="{1113E6DF-8A6D-4203-8B88-530D971C45B3}" destId="{6BD79B8D-18AC-004A-90C3-329A8EB22BF1}" srcOrd="0" destOrd="0" presId="urn:microsoft.com/office/officeart/2005/8/layout/default#3"/>
    <dgm:cxn modelId="{F07908EF-2065-0249-A8C3-27F9C6A7B79B}" type="presParOf" srcId="{4258DE89-7772-FA46-98A7-359ACC092ADB}" destId="{93B4C03B-1552-2747-89E2-593C98CC2D51}" srcOrd="0" destOrd="0" presId="urn:microsoft.com/office/officeart/2005/8/layout/default#3"/>
    <dgm:cxn modelId="{15CC6549-835E-6C45-8C9F-DD8A6CF76199}" type="presParOf" srcId="{4258DE89-7772-FA46-98A7-359ACC092ADB}" destId="{11672DED-DB4E-9240-9EEC-39F27266046E}" srcOrd="1" destOrd="0" presId="urn:microsoft.com/office/officeart/2005/8/layout/default#3"/>
    <dgm:cxn modelId="{153A52F8-BAC2-6F47-8586-7A8B2AADF065}" type="presParOf" srcId="{4258DE89-7772-FA46-98A7-359ACC092ADB}" destId="{6BD79B8D-18AC-004A-90C3-329A8EB22BF1}" srcOrd="2" destOrd="0" presId="urn:microsoft.com/office/officeart/2005/8/layout/defaul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F36389B-61D5-A741-B7F6-FF7CDD73EA1E}" type="doc">
      <dgm:prSet loTypeId="urn:microsoft.com/office/officeart/2005/8/layout/cycle3" loCatId="list" qsTypeId="urn:microsoft.com/office/officeart/2005/8/quickstyle/simple1" qsCatId="simple" csTypeId="urn:microsoft.com/office/officeart/2005/8/colors/colorful1#2" csCatId="colorful" phldr="1"/>
      <dgm:spPr/>
      <dgm:t>
        <a:bodyPr/>
        <a:lstStyle/>
        <a:p>
          <a:endParaRPr lang="en-US"/>
        </a:p>
      </dgm:t>
    </dgm:pt>
    <dgm:pt modelId="{6CAE9882-ADAD-1546-B690-4505B6017B6D}">
      <dgm:prSet phldrT="[Text]"/>
      <dgm:spPr>
        <a:solidFill>
          <a:srgbClr val="809EC2"/>
        </a:solidFill>
      </dgm:spPr>
      <dgm:t>
        <a:bodyPr/>
        <a:lstStyle/>
        <a:p>
          <a:r>
            <a:rPr lang="en-US" b="1" dirty="0"/>
            <a:t>Reservoir</a:t>
          </a:r>
        </a:p>
      </dgm:t>
    </dgm:pt>
    <dgm:pt modelId="{6C9DE5C5-39C0-AE45-9647-3457B1FD7DAD}" type="parTrans" cxnId="{9FF1E31B-E75B-2E49-8555-7DA3B7330916}">
      <dgm:prSet/>
      <dgm:spPr/>
      <dgm:t>
        <a:bodyPr/>
        <a:lstStyle/>
        <a:p>
          <a:endParaRPr lang="en-US" b="1"/>
        </a:p>
      </dgm:t>
    </dgm:pt>
    <dgm:pt modelId="{92135E68-5976-B149-B6E9-75615E6FE475}" type="sibTrans" cxnId="{9FF1E31B-E75B-2E49-8555-7DA3B7330916}">
      <dgm:prSet/>
      <dgm:spPr/>
      <dgm:t>
        <a:bodyPr/>
        <a:lstStyle/>
        <a:p>
          <a:endParaRPr lang="en-US" b="1"/>
        </a:p>
      </dgm:t>
    </dgm:pt>
    <dgm:pt modelId="{0BE21FDA-E505-1945-89E1-08F194B0AE41}">
      <dgm:prSet phldrT="[Text]"/>
      <dgm:spPr>
        <a:solidFill>
          <a:srgbClr val="F3A850"/>
        </a:solidFill>
      </dgm:spPr>
      <dgm:t>
        <a:bodyPr/>
        <a:lstStyle/>
        <a:p>
          <a:r>
            <a:rPr lang="en-US" b="1" dirty="0"/>
            <a:t>Portal of Exit</a:t>
          </a:r>
        </a:p>
      </dgm:t>
    </dgm:pt>
    <dgm:pt modelId="{4728C0BE-7AB6-5340-AA4C-29E0C5923A10}" type="parTrans" cxnId="{951FF752-456A-8E4D-B7F3-BA5BCDFC6BED}">
      <dgm:prSet/>
      <dgm:spPr/>
      <dgm:t>
        <a:bodyPr/>
        <a:lstStyle/>
        <a:p>
          <a:endParaRPr lang="en-US" b="1"/>
        </a:p>
      </dgm:t>
    </dgm:pt>
    <dgm:pt modelId="{805268B0-DBBD-EC4D-BBD8-73E9163A1CF6}" type="sibTrans" cxnId="{951FF752-456A-8E4D-B7F3-BA5BCDFC6BED}">
      <dgm:prSet/>
      <dgm:spPr/>
      <dgm:t>
        <a:bodyPr/>
        <a:lstStyle/>
        <a:p>
          <a:endParaRPr lang="en-US" b="1"/>
        </a:p>
      </dgm:t>
    </dgm:pt>
    <dgm:pt modelId="{AB9CA347-C217-5746-829A-4B84DF893280}">
      <dgm:prSet phldrT="[Text]"/>
      <dgm:spPr/>
      <dgm:t>
        <a:bodyPr/>
        <a:lstStyle/>
        <a:p>
          <a:r>
            <a:rPr lang="en-US" b="1" dirty="0"/>
            <a:t>Mode of transmission</a:t>
          </a:r>
        </a:p>
      </dgm:t>
    </dgm:pt>
    <dgm:pt modelId="{1694ABED-3250-CC4F-952D-E1A1843FC10C}" type="parTrans" cxnId="{0CD76D0A-7CFD-864B-86B1-D2D03370D3D1}">
      <dgm:prSet/>
      <dgm:spPr/>
      <dgm:t>
        <a:bodyPr/>
        <a:lstStyle/>
        <a:p>
          <a:endParaRPr lang="en-US" b="1"/>
        </a:p>
      </dgm:t>
    </dgm:pt>
    <dgm:pt modelId="{CF2562CC-925F-8142-B6B8-8B6D116D53B8}" type="sibTrans" cxnId="{0CD76D0A-7CFD-864B-86B1-D2D03370D3D1}">
      <dgm:prSet/>
      <dgm:spPr/>
      <dgm:t>
        <a:bodyPr/>
        <a:lstStyle/>
        <a:p>
          <a:endParaRPr lang="en-US" b="1"/>
        </a:p>
      </dgm:t>
    </dgm:pt>
    <dgm:pt modelId="{411F6005-E481-A04D-92DC-9DAE29A2E3F0}">
      <dgm:prSet phldrT="[Text]"/>
      <dgm:spPr/>
      <dgm:t>
        <a:bodyPr/>
        <a:lstStyle/>
        <a:p>
          <a:r>
            <a:rPr lang="en-US" b="1" dirty="0"/>
            <a:t>Portal of Entry</a:t>
          </a:r>
        </a:p>
      </dgm:t>
    </dgm:pt>
    <dgm:pt modelId="{BA5A1538-44B8-CD4F-BDA1-7C1C85F00B9D}" type="parTrans" cxnId="{96BA3D08-213F-8049-8373-EA9E403D9BC6}">
      <dgm:prSet/>
      <dgm:spPr/>
      <dgm:t>
        <a:bodyPr/>
        <a:lstStyle/>
        <a:p>
          <a:endParaRPr lang="en-US" b="1"/>
        </a:p>
      </dgm:t>
    </dgm:pt>
    <dgm:pt modelId="{BF948E81-4A5E-A845-B173-E1920BF35AB6}" type="sibTrans" cxnId="{96BA3D08-213F-8049-8373-EA9E403D9BC6}">
      <dgm:prSet/>
      <dgm:spPr/>
      <dgm:t>
        <a:bodyPr/>
        <a:lstStyle/>
        <a:p>
          <a:endParaRPr lang="en-US" b="1"/>
        </a:p>
      </dgm:t>
    </dgm:pt>
    <dgm:pt modelId="{29D9DE07-973A-D442-84EE-B7D1E5762874}">
      <dgm:prSet phldrT="[Text]"/>
      <dgm:spPr>
        <a:solidFill>
          <a:srgbClr val="F3A850"/>
        </a:solidFill>
      </dgm:spPr>
      <dgm:t>
        <a:bodyPr/>
        <a:lstStyle/>
        <a:p>
          <a:r>
            <a:rPr lang="en-US" b="1" dirty="0"/>
            <a:t>Susceptible Host</a:t>
          </a:r>
        </a:p>
      </dgm:t>
    </dgm:pt>
    <dgm:pt modelId="{66F9DB3E-1C3B-3A49-93DD-D692D2005107}" type="parTrans" cxnId="{26A82363-356B-2F47-8077-530859A61D7A}">
      <dgm:prSet/>
      <dgm:spPr/>
      <dgm:t>
        <a:bodyPr/>
        <a:lstStyle/>
        <a:p>
          <a:endParaRPr lang="en-US" b="1"/>
        </a:p>
      </dgm:t>
    </dgm:pt>
    <dgm:pt modelId="{86118904-54B2-DF4A-960E-FAADFBA85E5B}" type="sibTrans" cxnId="{26A82363-356B-2F47-8077-530859A61D7A}">
      <dgm:prSet/>
      <dgm:spPr/>
      <dgm:t>
        <a:bodyPr/>
        <a:lstStyle/>
        <a:p>
          <a:endParaRPr lang="en-US" b="1"/>
        </a:p>
      </dgm:t>
    </dgm:pt>
    <dgm:pt modelId="{477D680B-5ADB-584D-8CD9-1DBF1E9928FD}">
      <dgm:prSet phldrT="[Text]"/>
      <dgm:spPr>
        <a:solidFill>
          <a:schemeClr val="accent4">
            <a:lumMod val="75000"/>
          </a:schemeClr>
        </a:solidFill>
      </dgm:spPr>
      <dgm:t>
        <a:bodyPr/>
        <a:lstStyle/>
        <a:p>
          <a:r>
            <a:rPr lang="en-US" b="1" dirty="0"/>
            <a:t>Infectious Pathogen</a:t>
          </a:r>
        </a:p>
      </dgm:t>
    </dgm:pt>
    <dgm:pt modelId="{5604386E-500E-834F-BE13-D196B2411CB5}" type="parTrans" cxnId="{93C60576-5DC5-C34B-84CC-3756895F61DD}">
      <dgm:prSet/>
      <dgm:spPr/>
      <dgm:t>
        <a:bodyPr/>
        <a:lstStyle/>
        <a:p>
          <a:endParaRPr lang="en-US" b="1"/>
        </a:p>
      </dgm:t>
    </dgm:pt>
    <dgm:pt modelId="{F369CC3D-E790-4F40-91A7-CA96AC3F2934}" type="sibTrans" cxnId="{93C60576-5DC5-C34B-84CC-3756895F61DD}">
      <dgm:prSet/>
      <dgm:spPr>
        <a:solidFill>
          <a:schemeClr val="accent5">
            <a:lumMod val="60000"/>
            <a:lumOff val="40000"/>
          </a:schemeClr>
        </a:solidFill>
      </dgm:spPr>
      <dgm:t>
        <a:bodyPr/>
        <a:lstStyle/>
        <a:p>
          <a:endParaRPr lang="en-US" b="1"/>
        </a:p>
      </dgm:t>
    </dgm:pt>
    <dgm:pt modelId="{A9F24455-D039-334C-B046-EA39CBC56219}" type="pres">
      <dgm:prSet presAssocID="{9F36389B-61D5-A741-B7F6-FF7CDD73EA1E}" presName="Name0" presStyleCnt="0">
        <dgm:presLayoutVars>
          <dgm:dir/>
          <dgm:resizeHandles val="exact"/>
        </dgm:presLayoutVars>
      </dgm:prSet>
      <dgm:spPr/>
      <dgm:t>
        <a:bodyPr/>
        <a:lstStyle/>
        <a:p>
          <a:endParaRPr lang="en-US"/>
        </a:p>
      </dgm:t>
    </dgm:pt>
    <dgm:pt modelId="{85F3F750-B79D-E549-8B6A-ECB7C715D96C}" type="pres">
      <dgm:prSet presAssocID="{9F36389B-61D5-A741-B7F6-FF7CDD73EA1E}" presName="cycle" presStyleCnt="0"/>
      <dgm:spPr/>
    </dgm:pt>
    <dgm:pt modelId="{B3CC1A75-0D4E-7A42-9F58-FB10A578EBC2}" type="pres">
      <dgm:prSet presAssocID="{477D680B-5ADB-584D-8CD9-1DBF1E9928FD}" presName="nodeFirstNode" presStyleLbl="node1" presStyleIdx="0" presStyleCnt="6">
        <dgm:presLayoutVars>
          <dgm:bulletEnabled val="1"/>
        </dgm:presLayoutVars>
      </dgm:prSet>
      <dgm:spPr/>
      <dgm:t>
        <a:bodyPr/>
        <a:lstStyle/>
        <a:p>
          <a:endParaRPr lang="en-US"/>
        </a:p>
      </dgm:t>
    </dgm:pt>
    <dgm:pt modelId="{CF0DB6AA-0467-B645-975E-A9EDBBDC4B57}" type="pres">
      <dgm:prSet presAssocID="{F369CC3D-E790-4F40-91A7-CA96AC3F2934}" presName="sibTransFirstNode" presStyleLbl="bgShp" presStyleIdx="0" presStyleCnt="1"/>
      <dgm:spPr/>
      <dgm:t>
        <a:bodyPr/>
        <a:lstStyle/>
        <a:p>
          <a:endParaRPr lang="en-US"/>
        </a:p>
      </dgm:t>
    </dgm:pt>
    <dgm:pt modelId="{5A0399EC-51A2-6246-B96A-B871D446AD1C}" type="pres">
      <dgm:prSet presAssocID="{6CAE9882-ADAD-1546-B690-4505B6017B6D}" presName="nodeFollowingNodes" presStyleLbl="node1" presStyleIdx="1" presStyleCnt="6">
        <dgm:presLayoutVars>
          <dgm:bulletEnabled val="1"/>
        </dgm:presLayoutVars>
      </dgm:prSet>
      <dgm:spPr/>
      <dgm:t>
        <a:bodyPr/>
        <a:lstStyle/>
        <a:p>
          <a:endParaRPr lang="en-US"/>
        </a:p>
      </dgm:t>
    </dgm:pt>
    <dgm:pt modelId="{6ECEC860-EF4F-6546-A9B2-7BE95A5BBC1B}" type="pres">
      <dgm:prSet presAssocID="{0BE21FDA-E505-1945-89E1-08F194B0AE41}" presName="nodeFollowingNodes" presStyleLbl="node1" presStyleIdx="2" presStyleCnt="6">
        <dgm:presLayoutVars>
          <dgm:bulletEnabled val="1"/>
        </dgm:presLayoutVars>
      </dgm:prSet>
      <dgm:spPr/>
      <dgm:t>
        <a:bodyPr/>
        <a:lstStyle/>
        <a:p>
          <a:endParaRPr lang="en-US"/>
        </a:p>
      </dgm:t>
    </dgm:pt>
    <dgm:pt modelId="{2316922A-59B6-984C-86D7-8946C99DB4BA}" type="pres">
      <dgm:prSet presAssocID="{AB9CA347-C217-5746-829A-4B84DF893280}" presName="nodeFollowingNodes" presStyleLbl="node1" presStyleIdx="3" presStyleCnt="6">
        <dgm:presLayoutVars>
          <dgm:bulletEnabled val="1"/>
        </dgm:presLayoutVars>
      </dgm:prSet>
      <dgm:spPr/>
      <dgm:t>
        <a:bodyPr/>
        <a:lstStyle/>
        <a:p>
          <a:endParaRPr lang="en-US"/>
        </a:p>
      </dgm:t>
    </dgm:pt>
    <dgm:pt modelId="{0D30AA60-C404-E44F-A35A-15F9775D4425}" type="pres">
      <dgm:prSet presAssocID="{411F6005-E481-A04D-92DC-9DAE29A2E3F0}" presName="nodeFollowingNodes" presStyleLbl="node1" presStyleIdx="4" presStyleCnt="6">
        <dgm:presLayoutVars>
          <dgm:bulletEnabled val="1"/>
        </dgm:presLayoutVars>
      </dgm:prSet>
      <dgm:spPr/>
      <dgm:t>
        <a:bodyPr/>
        <a:lstStyle/>
        <a:p>
          <a:endParaRPr lang="en-US"/>
        </a:p>
      </dgm:t>
    </dgm:pt>
    <dgm:pt modelId="{4B8F2833-69AC-874D-A5E5-8BE67FB97B76}" type="pres">
      <dgm:prSet presAssocID="{29D9DE07-973A-D442-84EE-B7D1E5762874}" presName="nodeFollowingNodes" presStyleLbl="node1" presStyleIdx="5" presStyleCnt="6">
        <dgm:presLayoutVars>
          <dgm:bulletEnabled val="1"/>
        </dgm:presLayoutVars>
      </dgm:prSet>
      <dgm:spPr/>
      <dgm:t>
        <a:bodyPr/>
        <a:lstStyle/>
        <a:p>
          <a:endParaRPr lang="en-US"/>
        </a:p>
      </dgm:t>
    </dgm:pt>
  </dgm:ptLst>
  <dgm:cxnLst>
    <dgm:cxn modelId="{7E08D6A3-17C3-724E-BF24-2EF86BE9BB43}" type="presOf" srcId="{9F36389B-61D5-A741-B7F6-FF7CDD73EA1E}" destId="{A9F24455-D039-334C-B046-EA39CBC56219}" srcOrd="0" destOrd="0" presId="urn:microsoft.com/office/officeart/2005/8/layout/cycle3"/>
    <dgm:cxn modelId="{96BA3D08-213F-8049-8373-EA9E403D9BC6}" srcId="{9F36389B-61D5-A741-B7F6-FF7CDD73EA1E}" destId="{411F6005-E481-A04D-92DC-9DAE29A2E3F0}" srcOrd="4" destOrd="0" parTransId="{BA5A1538-44B8-CD4F-BDA1-7C1C85F00B9D}" sibTransId="{BF948E81-4A5E-A845-B173-E1920BF35AB6}"/>
    <dgm:cxn modelId="{26A82363-356B-2F47-8077-530859A61D7A}" srcId="{9F36389B-61D5-A741-B7F6-FF7CDD73EA1E}" destId="{29D9DE07-973A-D442-84EE-B7D1E5762874}" srcOrd="5" destOrd="0" parTransId="{66F9DB3E-1C3B-3A49-93DD-D692D2005107}" sibTransId="{86118904-54B2-DF4A-960E-FAADFBA85E5B}"/>
    <dgm:cxn modelId="{8D961467-C2C0-9447-83E9-BC9830B8D684}" type="presOf" srcId="{477D680B-5ADB-584D-8CD9-1DBF1E9928FD}" destId="{B3CC1A75-0D4E-7A42-9F58-FB10A578EBC2}" srcOrd="0" destOrd="0" presId="urn:microsoft.com/office/officeart/2005/8/layout/cycle3"/>
    <dgm:cxn modelId="{BBB34FB0-7CB6-F641-A93E-8F357D7B2798}" type="presOf" srcId="{0BE21FDA-E505-1945-89E1-08F194B0AE41}" destId="{6ECEC860-EF4F-6546-A9B2-7BE95A5BBC1B}" srcOrd="0" destOrd="0" presId="urn:microsoft.com/office/officeart/2005/8/layout/cycle3"/>
    <dgm:cxn modelId="{7A4D21E3-5F73-144D-AB39-5869B9C14D47}" type="presOf" srcId="{411F6005-E481-A04D-92DC-9DAE29A2E3F0}" destId="{0D30AA60-C404-E44F-A35A-15F9775D4425}" srcOrd="0" destOrd="0" presId="urn:microsoft.com/office/officeart/2005/8/layout/cycle3"/>
    <dgm:cxn modelId="{A06F6F43-7026-EC41-9BF0-769D55681FFF}" type="presOf" srcId="{29D9DE07-973A-D442-84EE-B7D1E5762874}" destId="{4B8F2833-69AC-874D-A5E5-8BE67FB97B76}" srcOrd="0" destOrd="0" presId="urn:microsoft.com/office/officeart/2005/8/layout/cycle3"/>
    <dgm:cxn modelId="{9FF1E31B-E75B-2E49-8555-7DA3B7330916}" srcId="{9F36389B-61D5-A741-B7F6-FF7CDD73EA1E}" destId="{6CAE9882-ADAD-1546-B690-4505B6017B6D}" srcOrd="1" destOrd="0" parTransId="{6C9DE5C5-39C0-AE45-9647-3457B1FD7DAD}" sibTransId="{92135E68-5976-B149-B6E9-75615E6FE475}"/>
    <dgm:cxn modelId="{951FF752-456A-8E4D-B7F3-BA5BCDFC6BED}" srcId="{9F36389B-61D5-A741-B7F6-FF7CDD73EA1E}" destId="{0BE21FDA-E505-1945-89E1-08F194B0AE41}" srcOrd="2" destOrd="0" parTransId="{4728C0BE-7AB6-5340-AA4C-29E0C5923A10}" sibTransId="{805268B0-DBBD-EC4D-BBD8-73E9163A1CF6}"/>
    <dgm:cxn modelId="{87D313BF-7866-CA41-9B7F-572A794F0DF8}" type="presOf" srcId="{6CAE9882-ADAD-1546-B690-4505B6017B6D}" destId="{5A0399EC-51A2-6246-B96A-B871D446AD1C}" srcOrd="0" destOrd="0" presId="urn:microsoft.com/office/officeart/2005/8/layout/cycle3"/>
    <dgm:cxn modelId="{5E76797F-FFED-DC4B-95E6-14BA65173E1C}" type="presOf" srcId="{AB9CA347-C217-5746-829A-4B84DF893280}" destId="{2316922A-59B6-984C-86D7-8946C99DB4BA}" srcOrd="0" destOrd="0" presId="urn:microsoft.com/office/officeart/2005/8/layout/cycle3"/>
    <dgm:cxn modelId="{93C60576-5DC5-C34B-84CC-3756895F61DD}" srcId="{9F36389B-61D5-A741-B7F6-FF7CDD73EA1E}" destId="{477D680B-5ADB-584D-8CD9-1DBF1E9928FD}" srcOrd="0" destOrd="0" parTransId="{5604386E-500E-834F-BE13-D196B2411CB5}" sibTransId="{F369CC3D-E790-4F40-91A7-CA96AC3F2934}"/>
    <dgm:cxn modelId="{0CD76D0A-7CFD-864B-86B1-D2D03370D3D1}" srcId="{9F36389B-61D5-A741-B7F6-FF7CDD73EA1E}" destId="{AB9CA347-C217-5746-829A-4B84DF893280}" srcOrd="3" destOrd="0" parTransId="{1694ABED-3250-CC4F-952D-E1A1843FC10C}" sibTransId="{CF2562CC-925F-8142-B6B8-8B6D116D53B8}"/>
    <dgm:cxn modelId="{1C603C26-EBEE-6949-8F65-498466F9423B}" type="presOf" srcId="{F369CC3D-E790-4F40-91A7-CA96AC3F2934}" destId="{CF0DB6AA-0467-B645-975E-A9EDBBDC4B57}" srcOrd="0" destOrd="0" presId="urn:microsoft.com/office/officeart/2005/8/layout/cycle3"/>
    <dgm:cxn modelId="{C2A772EC-1713-984E-8DB5-951E7BADA0D1}" type="presParOf" srcId="{A9F24455-D039-334C-B046-EA39CBC56219}" destId="{85F3F750-B79D-E549-8B6A-ECB7C715D96C}" srcOrd="0" destOrd="0" presId="urn:microsoft.com/office/officeart/2005/8/layout/cycle3"/>
    <dgm:cxn modelId="{D6CCB417-5B30-1C44-BF6A-C17A48641CCA}" type="presParOf" srcId="{85F3F750-B79D-E549-8B6A-ECB7C715D96C}" destId="{B3CC1A75-0D4E-7A42-9F58-FB10A578EBC2}" srcOrd="0" destOrd="0" presId="urn:microsoft.com/office/officeart/2005/8/layout/cycle3"/>
    <dgm:cxn modelId="{318F441D-0CF3-FE4F-A20E-7A05E9FF70C9}" type="presParOf" srcId="{85F3F750-B79D-E549-8B6A-ECB7C715D96C}" destId="{CF0DB6AA-0467-B645-975E-A9EDBBDC4B57}" srcOrd="1" destOrd="0" presId="urn:microsoft.com/office/officeart/2005/8/layout/cycle3"/>
    <dgm:cxn modelId="{87F2EBFF-B7DF-D34C-A437-37B3969A9EB0}" type="presParOf" srcId="{85F3F750-B79D-E549-8B6A-ECB7C715D96C}" destId="{5A0399EC-51A2-6246-B96A-B871D446AD1C}" srcOrd="2" destOrd="0" presId="urn:microsoft.com/office/officeart/2005/8/layout/cycle3"/>
    <dgm:cxn modelId="{AE9B354F-F56C-4D46-A8DC-01381896DE22}" type="presParOf" srcId="{85F3F750-B79D-E549-8B6A-ECB7C715D96C}" destId="{6ECEC860-EF4F-6546-A9B2-7BE95A5BBC1B}" srcOrd="3" destOrd="0" presId="urn:microsoft.com/office/officeart/2005/8/layout/cycle3"/>
    <dgm:cxn modelId="{B218BAA9-1964-5B48-9001-075E7E8405A0}" type="presParOf" srcId="{85F3F750-B79D-E549-8B6A-ECB7C715D96C}" destId="{2316922A-59B6-984C-86D7-8946C99DB4BA}" srcOrd="4" destOrd="0" presId="urn:microsoft.com/office/officeart/2005/8/layout/cycle3"/>
    <dgm:cxn modelId="{2AA15C8A-695A-1B40-AC75-51970D895648}" type="presParOf" srcId="{85F3F750-B79D-E549-8B6A-ECB7C715D96C}" destId="{0D30AA60-C404-E44F-A35A-15F9775D4425}" srcOrd="5" destOrd="0" presId="urn:microsoft.com/office/officeart/2005/8/layout/cycle3"/>
    <dgm:cxn modelId="{87569D0E-0460-8E47-8C5C-E41D5C4A4BDE}" type="presParOf" srcId="{85F3F750-B79D-E549-8B6A-ECB7C715D96C}" destId="{4B8F2833-69AC-874D-A5E5-8BE67FB97B76}" srcOrd="6" destOrd="0" presId="urn:microsoft.com/office/officeart/2005/8/layout/cycle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60B750C-9158-8D42-8588-8F4D55910F0D}" type="doc">
      <dgm:prSet loTypeId="urn:microsoft.com/office/officeart/2005/8/layout/target2" loCatId="list" qsTypeId="urn:microsoft.com/office/officeart/2005/8/quickstyle/simple3" qsCatId="simple" csTypeId="urn:microsoft.com/office/officeart/2005/8/colors/colorful4" csCatId="colorful" phldr="1"/>
      <dgm:spPr/>
      <dgm:t>
        <a:bodyPr/>
        <a:lstStyle/>
        <a:p>
          <a:endParaRPr lang="en-US"/>
        </a:p>
      </dgm:t>
    </dgm:pt>
    <dgm:pt modelId="{00CD2450-1A98-E34D-BB0D-AB8BF5DD7E9C}">
      <dgm:prSet phldrT="[Text]"/>
      <dgm:spPr/>
      <dgm:t>
        <a:bodyPr/>
        <a:lstStyle/>
        <a:p>
          <a:r>
            <a:rPr lang="en-US" dirty="0"/>
            <a:t>Hazardous</a:t>
          </a:r>
        </a:p>
      </dgm:t>
    </dgm:pt>
    <dgm:pt modelId="{45429B4C-2ECE-804A-80E8-20856959E748}" type="parTrans" cxnId="{176672EF-9E5E-3240-ACBE-94116D126343}">
      <dgm:prSet/>
      <dgm:spPr/>
      <dgm:t>
        <a:bodyPr/>
        <a:lstStyle/>
        <a:p>
          <a:endParaRPr lang="en-US"/>
        </a:p>
      </dgm:t>
    </dgm:pt>
    <dgm:pt modelId="{1C10AEA7-7A28-A64F-93A8-7EA5DADAA7E1}" type="sibTrans" cxnId="{176672EF-9E5E-3240-ACBE-94116D126343}">
      <dgm:prSet/>
      <dgm:spPr/>
      <dgm:t>
        <a:bodyPr/>
        <a:lstStyle/>
        <a:p>
          <a:endParaRPr lang="en-US"/>
        </a:p>
      </dgm:t>
    </dgm:pt>
    <dgm:pt modelId="{F8C47C74-1BB0-7449-9BD6-1F1C70D8FA36}">
      <dgm:prSet phldrT="[Text]"/>
      <dgm:spPr/>
      <dgm:t>
        <a:bodyPr/>
        <a:lstStyle/>
        <a:p>
          <a:r>
            <a:rPr lang="en-US" dirty="0"/>
            <a:t>Biohazardous</a:t>
          </a:r>
        </a:p>
      </dgm:t>
    </dgm:pt>
    <dgm:pt modelId="{DA78D925-FC10-4A46-8D16-8FCFC7DE80F8}" type="parTrans" cxnId="{2F1300FB-40B4-154F-81CC-24B97A7D92B0}">
      <dgm:prSet/>
      <dgm:spPr/>
      <dgm:t>
        <a:bodyPr/>
        <a:lstStyle/>
        <a:p>
          <a:endParaRPr lang="en-US"/>
        </a:p>
      </dgm:t>
    </dgm:pt>
    <dgm:pt modelId="{C0E0C74E-D8EA-784F-B83A-BCF2E4C64BF0}" type="sibTrans" cxnId="{2F1300FB-40B4-154F-81CC-24B97A7D92B0}">
      <dgm:prSet/>
      <dgm:spPr/>
      <dgm:t>
        <a:bodyPr/>
        <a:lstStyle/>
        <a:p>
          <a:endParaRPr lang="en-US"/>
        </a:p>
      </dgm:t>
    </dgm:pt>
    <dgm:pt modelId="{E682DD21-1AD5-B240-B696-C61EB82C274B}">
      <dgm:prSet phldrT="[Text]"/>
      <dgm:spPr/>
      <dgm:t>
        <a:bodyPr/>
        <a:lstStyle/>
        <a:p>
          <a:r>
            <a:rPr lang="en-US" dirty="0"/>
            <a:t>Sharps</a:t>
          </a:r>
        </a:p>
      </dgm:t>
    </dgm:pt>
    <dgm:pt modelId="{BE561F3C-A8E8-924D-B839-79A8E0E44590}" type="parTrans" cxnId="{32429346-6CCC-D245-8D3F-E0D30BC88F99}">
      <dgm:prSet/>
      <dgm:spPr/>
      <dgm:t>
        <a:bodyPr/>
        <a:lstStyle/>
        <a:p>
          <a:endParaRPr lang="en-US"/>
        </a:p>
      </dgm:t>
    </dgm:pt>
    <dgm:pt modelId="{20E55E43-08D0-154B-B030-42A053CDCAF9}" type="sibTrans" cxnId="{32429346-6CCC-D245-8D3F-E0D30BC88F99}">
      <dgm:prSet/>
      <dgm:spPr/>
      <dgm:t>
        <a:bodyPr/>
        <a:lstStyle/>
        <a:p>
          <a:endParaRPr lang="en-US"/>
        </a:p>
      </dgm:t>
    </dgm:pt>
    <dgm:pt modelId="{46E5861F-74B9-D449-96A9-8621E423C9E7}">
      <dgm:prSet phldrT="[Text]"/>
      <dgm:spPr/>
      <dgm:t>
        <a:bodyPr/>
        <a:lstStyle/>
        <a:p>
          <a:r>
            <a:rPr lang="en-US" dirty="0"/>
            <a:t>Regulated</a:t>
          </a:r>
        </a:p>
      </dgm:t>
    </dgm:pt>
    <dgm:pt modelId="{0188A709-7D79-0D43-BB59-9C55A8F3B576}" type="parTrans" cxnId="{AA308E7D-5848-ED45-89FB-5AE1CD34E60F}">
      <dgm:prSet/>
      <dgm:spPr/>
      <dgm:t>
        <a:bodyPr/>
        <a:lstStyle/>
        <a:p>
          <a:endParaRPr lang="en-US"/>
        </a:p>
      </dgm:t>
    </dgm:pt>
    <dgm:pt modelId="{1E6EFAF5-53F9-9F49-9BE8-0AC704892B3C}" type="sibTrans" cxnId="{AA308E7D-5848-ED45-89FB-5AE1CD34E60F}">
      <dgm:prSet/>
      <dgm:spPr/>
      <dgm:t>
        <a:bodyPr/>
        <a:lstStyle/>
        <a:p>
          <a:endParaRPr lang="en-US"/>
        </a:p>
      </dgm:t>
    </dgm:pt>
    <dgm:pt modelId="{13A3E45C-6956-1546-97A7-D686FD91965E}">
      <dgm:prSet phldrT="[Text]"/>
      <dgm:spPr/>
      <dgm:t>
        <a:bodyPr/>
        <a:lstStyle/>
        <a:p>
          <a:r>
            <a:rPr lang="en-US" dirty="0"/>
            <a:t>Chemical</a:t>
          </a:r>
        </a:p>
      </dgm:t>
    </dgm:pt>
    <dgm:pt modelId="{D7EFC159-4570-5F40-987A-E04D1199792A}" type="parTrans" cxnId="{F170676C-4FEC-DF45-8CDD-3888F3A4790F}">
      <dgm:prSet/>
      <dgm:spPr/>
      <dgm:t>
        <a:bodyPr/>
        <a:lstStyle/>
        <a:p>
          <a:endParaRPr lang="en-US"/>
        </a:p>
      </dgm:t>
    </dgm:pt>
    <dgm:pt modelId="{36DDB92D-8B2C-A54B-A607-878CA48E0112}" type="sibTrans" cxnId="{F170676C-4FEC-DF45-8CDD-3888F3A4790F}">
      <dgm:prSet/>
      <dgm:spPr/>
      <dgm:t>
        <a:bodyPr/>
        <a:lstStyle/>
        <a:p>
          <a:endParaRPr lang="en-US"/>
        </a:p>
      </dgm:t>
    </dgm:pt>
    <dgm:pt modelId="{F6C50563-978E-5340-906C-E179F2932244}">
      <dgm:prSet phldrT="[Text]"/>
      <dgm:spPr/>
      <dgm:t>
        <a:bodyPr/>
        <a:lstStyle/>
        <a:p>
          <a:r>
            <a:rPr lang="en-US" dirty="0"/>
            <a:t>Infectious and Dripping</a:t>
          </a:r>
        </a:p>
      </dgm:t>
    </dgm:pt>
    <dgm:pt modelId="{705B4182-57C8-1C44-9DD7-267DE7808065}" type="parTrans" cxnId="{29660DF1-1ADB-944C-A36C-8ACFA6ED1F34}">
      <dgm:prSet/>
      <dgm:spPr/>
      <dgm:t>
        <a:bodyPr/>
        <a:lstStyle/>
        <a:p>
          <a:endParaRPr lang="en-US"/>
        </a:p>
      </dgm:t>
    </dgm:pt>
    <dgm:pt modelId="{2F99733C-65F6-124C-B889-B72AF86D937A}" type="sibTrans" cxnId="{29660DF1-1ADB-944C-A36C-8ACFA6ED1F34}">
      <dgm:prSet/>
      <dgm:spPr/>
      <dgm:t>
        <a:bodyPr/>
        <a:lstStyle/>
        <a:p>
          <a:endParaRPr lang="en-US"/>
        </a:p>
      </dgm:t>
    </dgm:pt>
    <dgm:pt modelId="{3F4AD935-85DE-274F-B7E7-45C06A4ECD9C}">
      <dgm:prSet phldrT="[Text]"/>
      <dgm:spPr/>
      <dgm:t>
        <a:bodyPr/>
        <a:lstStyle/>
        <a:p>
          <a:r>
            <a:rPr lang="en-US" dirty="0"/>
            <a:t>Human Tissue</a:t>
          </a:r>
        </a:p>
      </dgm:t>
    </dgm:pt>
    <dgm:pt modelId="{A6426926-C566-374F-83DA-63315D1C9112}" type="parTrans" cxnId="{B821635D-BEA2-8040-B9F4-01790DB8EC5A}">
      <dgm:prSet/>
      <dgm:spPr/>
      <dgm:t>
        <a:bodyPr/>
        <a:lstStyle/>
        <a:p>
          <a:endParaRPr lang="en-US"/>
        </a:p>
      </dgm:t>
    </dgm:pt>
    <dgm:pt modelId="{86453745-2687-2C4A-A8F5-69CBAB3C4548}" type="sibTrans" cxnId="{B821635D-BEA2-8040-B9F4-01790DB8EC5A}">
      <dgm:prSet/>
      <dgm:spPr/>
      <dgm:t>
        <a:bodyPr/>
        <a:lstStyle/>
        <a:p>
          <a:endParaRPr lang="en-US"/>
        </a:p>
      </dgm:t>
    </dgm:pt>
    <dgm:pt modelId="{D1D44FC0-89B5-D94B-A4C6-2E312A099C3F}">
      <dgm:prSet phldrT="[Text]"/>
      <dgm:spPr/>
      <dgm:t>
        <a:bodyPr/>
        <a:lstStyle/>
        <a:p>
          <a:r>
            <a:rPr lang="en-US" dirty="0"/>
            <a:t>Infectious or Not</a:t>
          </a:r>
        </a:p>
      </dgm:t>
    </dgm:pt>
    <dgm:pt modelId="{BD2B5F59-0A72-0043-8CF3-BB2CEE50A8F1}" type="parTrans" cxnId="{886587A8-7DA9-A245-ABA7-36CC051A9C8F}">
      <dgm:prSet/>
      <dgm:spPr/>
      <dgm:t>
        <a:bodyPr/>
        <a:lstStyle/>
        <a:p>
          <a:endParaRPr lang="en-US"/>
        </a:p>
      </dgm:t>
    </dgm:pt>
    <dgm:pt modelId="{0AE2A2C8-A3E5-5349-9531-41F0762403E5}" type="sibTrans" cxnId="{886587A8-7DA9-A245-ABA7-36CC051A9C8F}">
      <dgm:prSet/>
      <dgm:spPr/>
      <dgm:t>
        <a:bodyPr/>
        <a:lstStyle/>
        <a:p>
          <a:endParaRPr lang="en-US"/>
        </a:p>
      </dgm:t>
    </dgm:pt>
    <dgm:pt modelId="{E531406B-5B5B-FF4D-86F8-7344D445B1FC}">
      <dgm:prSet phldrT="[Text]"/>
      <dgm:spPr/>
      <dgm:t>
        <a:bodyPr/>
        <a:lstStyle/>
        <a:p>
          <a:endParaRPr lang="en-US" dirty="0"/>
        </a:p>
      </dgm:t>
    </dgm:pt>
    <dgm:pt modelId="{62FF20A4-59AD-B24C-810D-0CAA9CDFE163}" type="parTrans" cxnId="{1640E7D4-441A-594F-89E6-7F2A9DF03D55}">
      <dgm:prSet/>
      <dgm:spPr/>
      <dgm:t>
        <a:bodyPr/>
        <a:lstStyle/>
        <a:p>
          <a:endParaRPr lang="en-US"/>
        </a:p>
      </dgm:t>
    </dgm:pt>
    <dgm:pt modelId="{AA3A2D6E-6A15-0848-83A9-E77580D59B44}" type="sibTrans" cxnId="{1640E7D4-441A-594F-89E6-7F2A9DF03D55}">
      <dgm:prSet/>
      <dgm:spPr/>
      <dgm:t>
        <a:bodyPr/>
        <a:lstStyle/>
        <a:p>
          <a:endParaRPr lang="en-US"/>
        </a:p>
      </dgm:t>
    </dgm:pt>
    <dgm:pt modelId="{766FA763-E081-8E45-97AA-18A98D404B10}">
      <dgm:prSet phldrT="[Text]"/>
      <dgm:spPr/>
      <dgm:t>
        <a:bodyPr/>
        <a:lstStyle/>
        <a:p>
          <a:r>
            <a:rPr lang="en-US" dirty="0"/>
            <a:t>Dangerous to Humans</a:t>
          </a:r>
        </a:p>
      </dgm:t>
    </dgm:pt>
    <dgm:pt modelId="{3D2A525A-A0E9-BD4D-8C89-0405C28BE633}" type="parTrans" cxnId="{E47E594E-4B55-FA46-BAA4-0581594A5366}">
      <dgm:prSet/>
      <dgm:spPr/>
      <dgm:t>
        <a:bodyPr/>
        <a:lstStyle/>
        <a:p>
          <a:endParaRPr lang="en-US"/>
        </a:p>
      </dgm:t>
    </dgm:pt>
    <dgm:pt modelId="{747F5967-0144-E541-97C4-075CCB5F04F8}" type="sibTrans" cxnId="{E47E594E-4B55-FA46-BAA4-0581594A5366}">
      <dgm:prSet/>
      <dgm:spPr/>
      <dgm:t>
        <a:bodyPr/>
        <a:lstStyle/>
        <a:p>
          <a:endParaRPr lang="en-US"/>
        </a:p>
      </dgm:t>
    </dgm:pt>
    <dgm:pt modelId="{EE5FE98A-A296-7349-A4AF-EBFD9F6E4A27}" type="pres">
      <dgm:prSet presAssocID="{F60B750C-9158-8D42-8588-8F4D55910F0D}" presName="Name0" presStyleCnt="0">
        <dgm:presLayoutVars>
          <dgm:chMax val="3"/>
          <dgm:chPref val="1"/>
          <dgm:dir/>
          <dgm:animLvl val="lvl"/>
          <dgm:resizeHandles/>
        </dgm:presLayoutVars>
      </dgm:prSet>
      <dgm:spPr/>
      <dgm:t>
        <a:bodyPr/>
        <a:lstStyle/>
        <a:p>
          <a:endParaRPr lang="en-US"/>
        </a:p>
      </dgm:t>
    </dgm:pt>
    <dgm:pt modelId="{42828FC9-F38F-6E4A-9A32-D53DD5A6EE68}" type="pres">
      <dgm:prSet presAssocID="{F60B750C-9158-8D42-8588-8F4D55910F0D}" presName="outerBox" presStyleCnt="0"/>
      <dgm:spPr/>
    </dgm:pt>
    <dgm:pt modelId="{88A862E2-8AB0-4944-8E01-EA8CB6D73589}" type="pres">
      <dgm:prSet presAssocID="{F60B750C-9158-8D42-8588-8F4D55910F0D}" presName="outerBoxParent" presStyleLbl="node1" presStyleIdx="0" presStyleCnt="1"/>
      <dgm:spPr/>
      <dgm:t>
        <a:bodyPr/>
        <a:lstStyle/>
        <a:p>
          <a:endParaRPr lang="en-US"/>
        </a:p>
      </dgm:t>
    </dgm:pt>
    <dgm:pt modelId="{CEE29C15-8BC5-5F4C-8050-DE7361AEACB4}" type="pres">
      <dgm:prSet presAssocID="{F60B750C-9158-8D42-8588-8F4D55910F0D}" presName="outerBoxChildren" presStyleCnt="0"/>
      <dgm:spPr/>
    </dgm:pt>
    <dgm:pt modelId="{50A25EDE-2A15-8242-886F-EF7D6B876D13}" type="pres">
      <dgm:prSet presAssocID="{00CD2450-1A98-E34D-BB0D-AB8BF5DD7E9C}" presName="oChild" presStyleLbl="fgAcc1" presStyleIdx="0" presStyleCnt="3">
        <dgm:presLayoutVars>
          <dgm:bulletEnabled val="1"/>
        </dgm:presLayoutVars>
      </dgm:prSet>
      <dgm:spPr/>
      <dgm:t>
        <a:bodyPr/>
        <a:lstStyle/>
        <a:p>
          <a:endParaRPr lang="en-US"/>
        </a:p>
      </dgm:t>
    </dgm:pt>
    <dgm:pt modelId="{25119299-002F-B044-8BC9-D6B066FCF0AB}" type="pres">
      <dgm:prSet presAssocID="{1C10AEA7-7A28-A64F-93A8-7EA5DADAA7E1}" presName="outerSibTrans" presStyleCnt="0"/>
      <dgm:spPr/>
    </dgm:pt>
    <dgm:pt modelId="{9D0207D6-9043-A34B-9BD9-B0F765280A1D}" type="pres">
      <dgm:prSet presAssocID="{F8C47C74-1BB0-7449-9BD6-1F1C70D8FA36}" presName="oChild" presStyleLbl="fgAcc1" presStyleIdx="1" presStyleCnt="3">
        <dgm:presLayoutVars>
          <dgm:bulletEnabled val="1"/>
        </dgm:presLayoutVars>
      </dgm:prSet>
      <dgm:spPr/>
      <dgm:t>
        <a:bodyPr/>
        <a:lstStyle/>
        <a:p>
          <a:endParaRPr lang="en-US"/>
        </a:p>
      </dgm:t>
    </dgm:pt>
    <dgm:pt modelId="{BA084B2B-7C80-5A42-A05D-63BDE29284E5}" type="pres">
      <dgm:prSet presAssocID="{C0E0C74E-D8EA-784F-B83A-BCF2E4C64BF0}" presName="outerSibTrans" presStyleCnt="0"/>
      <dgm:spPr/>
    </dgm:pt>
    <dgm:pt modelId="{ABAAF520-4D3E-8240-9CC6-74D573E7A1BB}" type="pres">
      <dgm:prSet presAssocID="{E682DD21-1AD5-B240-B696-C61EB82C274B}" presName="oChild" presStyleLbl="fgAcc1" presStyleIdx="2" presStyleCnt="3">
        <dgm:presLayoutVars>
          <dgm:bulletEnabled val="1"/>
        </dgm:presLayoutVars>
      </dgm:prSet>
      <dgm:spPr/>
      <dgm:t>
        <a:bodyPr/>
        <a:lstStyle/>
        <a:p>
          <a:endParaRPr lang="en-US"/>
        </a:p>
      </dgm:t>
    </dgm:pt>
  </dgm:ptLst>
  <dgm:cxnLst>
    <dgm:cxn modelId="{FE7ADA59-159E-DA47-9278-0349E375A527}" type="presOf" srcId="{3F4AD935-85DE-274F-B7E7-45C06A4ECD9C}" destId="{9D0207D6-9043-A34B-9BD9-B0F765280A1D}" srcOrd="0" destOrd="2" presId="urn:microsoft.com/office/officeart/2005/8/layout/target2"/>
    <dgm:cxn modelId="{32429346-6CCC-D245-8D3F-E0D30BC88F99}" srcId="{46E5861F-74B9-D449-96A9-8621E423C9E7}" destId="{E682DD21-1AD5-B240-B696-C61EB82C274B}" srcOrd="2" destOrd="0" parTransId="{BE561F3C-A8E8-924D-B839-79A8E0E44590}" sibTransId="{20E55E43-08D0-154B-B030-42A053CDCAF9}"/>
    <dgm:cxn modelId="{AA308E7D-5848-ED45-89FB-5AE1CD34E60F}" srcId="{F60B750C-9158-8D42-8588-8F4D55910F0D}" destId="{46E5861F-74B9-D449-96A9-8621E423C9E7}" srcOrd="0" destOrd="0" parTransId="{0188A709-7D79-0D43-BB59-9C55A8F3B576}" sibTransId="{1E6EFAF5-53F9-9F49-9BE8-0AC704892B3C}"/>
    <dgm:cxn modelId="{1640E7D4-441A-594F-89E6-7F2A9DF03D55}" srcId="{E682DD21-1AD5-B240-B696-C61EB82C274B}" destId="{E531406B-5B5B-FF4D-86F8-7344D445B1FC}" srcOrd="1" destOrd="0" parTransId="{62FF20A4-59AD-B24C-810D-0CAA9CDFE163}" sibTransId="{AA3A2D6E-6A15-0848-83A9-E77580D59B44}"/>
    <dgm:cxn modelId="{7956DC17-A09C-6649-8BAF-DAF459B1F1B0}" type="presOf" srcId="{D1D44FC0-89B5-D94B-A4C6-2E312A099C3F}" destId="{ABAAF520-4D3E-8240-9CC6-74D573E7A1BB}" srcOrd="0" destOrd="1" presId="urn:microsoft.com/office/officeart/2005/8/layout/target2"/>
    <dgm:cxn modelId="{5A82C699-E64F-144D-9664-EF475B00873D}" type="presOf" srcId="{13A3E45C-6956-1546-97A7-D686FD91965E}" destId="{50A25EDE-2A15-8242-886F-EF7D6B876D13}" srcOrd="0" destOrd="1" presId="urn:microsoft.com/office/officeart/2005/8/layout/target2"/>
    <dgm:cxn modelId="{98F0C917-9DC3-4640-B7DE-78D0574B618B}" type="presOf" srcId="{E531406B-5B5B-FF4D-86F8-7344D445B1FC}" destId="{ABAAF520-4D3E-8240-9CC6-74D573E7A1BB}" srcOrd="0" destOrd="2" presId="urn:microsoft.com/office/officeart/2005/8/layout/target2"/>
    <dgm:cxn modelId="{E675B501-24AE-5941-9393-52E98A9791EA}" type="presOf" srcId="{00CD2450-1A98-E34D-BB0D-AB8BF5DD7E9C}" destId="{50A25EDE-2A15-8242-886F-EF7D6B876D13}" srcOrd="0" destOrd="0" presId="urn:microsoft.com/office/officeart/2005/8/layout/target2"/>
    <dgm:cxn modelId="{176672EF-9E5E-3240-ACBE-94116D126343}" srcId="{46E5861F-74B9-D449-96A9-8621E423C9E7}" destId="{00CD2450-1A98-E34D-BB0D-AB8BF5DD7E9C}" srcOrd="0" destOrd="0" parTransId="{45429B4C-2ECE-804A-80E8-20856959E748}" sibTransId="{1C10AEA7-7A28-A64F-93A8-7EA5DADAA7E1}"/>
    <dgm:cxn modelId="{886587A8-7DA9-A245-ABA7-36CC051A9C8F}" srcId="{E682DD21-1AD5-B240-B696-C61EB82C274B}" destId="{D1D44FC0-89B5-D94B-A4C6-2E312A099C3F}" srcOrd="0" destOrd="0" parTransId="{BD2B5F59-0A72-0043-8CF3-BB2CEE50A8F1}" sibTransId="{0AE2A2C8-A3E5-5349-9531-41F0762403E5}"/>
    <dgm:cxn modelId="{F0FF68E4-E1D5-004A-8D83-0C983B409E6D}" type="presOf" srcId="{F8C47C74-1BB0-7449-9BD6-1F1C70D8FA36}" destId="{9D0207D6-9043-A34B-9BD9-B0F765280A1D}" srcOrd="0" destOrd="0" presId="urn:microsoft.com/office/officeart/2005/8/layout/target2"/>
    <dgm:cxn modelId="{03D6411C-F46B-464C-B50D-182F25E6BE08}" type="presOf" srcId="{46E5861F-74B9-D449-96A9-8621E423C9E7}" destId="{88A862E2-8AB0-4944-8E01-EA8CB6D73589}" srcOrd="0" destOrd="0" presId="urn:microsoft.com/office/officeart/2005/8/layout/target2"/>
    <dgm:cxn modelId="{B821635D-BEA2-8040-B9F4-01790DB8EC5A}" srcId="{F8C47C74-1BB0-7449-9BD6-1F1C70D8FA36}" destId="{3F4AD935-85DE-274F-B7E7-45C06A4ECD9C}" srcOrd="1" destOrd="0" parTransId="{A6426926-C566-374F-83DA-63315D1C9112}" sibTransId="{86453745-2687-2C4A-A8F5-69CBAB3C4548}"/>
    <dgm:cxn modelId="{2F3C6751-B9D3-FF40-8F9D-DA61E97CD808}" type="presOf" srcId="{766FA763-E081-8E45-97AA-18A98D404B10}" destId="{50A25EDE-2A15-8242-886F-EF7D6B876D13}" srcOrd="0" destOrd="2" presId="urn:microsoft.com/office/officeart/2005/8/layout/target2"/>
    <dgm:cxn modelId="{9D8F7F20-0CD1-FE43-8100-7AB640A16A88}" type="presOf" srcId="{F6C50563-978E-5340-906C-E179F2932244}" destId="{9D0207D6-9043-A34B-9BD9-B0F765280A1D}" srcOrd="0" destOrd="1" presId="urn:microsoft.com/office/officeart/2005/8/layout/target2"/>
    <dgm:cxn modelId="{2F1300FB-40B4-154F-81CC-24B97A7D92B0}" srcId="{46E5861F-74B9-D449-96A9-8621E423C9E7}" destId="{F8C47C74-1BB0-7449-9BD6-1F1C70D8FA36}" srcOrd="1" destOrd="0" parTransId="{DA78D925-FC10-4A46-8D16-8FCFC7DE80F8}" sibTransId="{C0E0C74E-D8EA-784F-B83A-BCF2E4C64BF0}"/>
    <dgm:cxn modelId="{29660DF1-1ADB-944C-A36C-8ACFA6ED1F34}" srcId="{F8C47C74-1BB0-7449-9BD6-1F1C70D8FA36}" destId="{F6C50563-978E-5340-906C-E179F2932244}" srcOrd="0" destOrd="0" parTransId="{705B4182-57C8-1C44-9DD7-267DE7808065}" sibTransId="{2F99733C-65F6-124C-B889-B72AF86D937A}"/>
    <dgm:cxn modelId="{A3848480-63B9-1642-8E8B-87DE55F1D07A}" type="presOf" srcId="{F60B750C-9158-8D42-8588-8F4D55910F0D}" destId="{EE5FE98A-A296-7349-A4AF-EBFD9F6E4A27}" srcOrd="0" destOrd="0" presId="urn:microsoft.com/office/officeart/2005/8/layout/target2"/>
    <dgm:cxn modelId="{E47E594E-4B55-FA46-BAA4-0581594A5366}" srcId="{00CD2450-1A98-E34D-BB0D-AB8BF5DD7E9C}" destId="{766FA763-E081-8E45-97AA-18A98D404B10}" srcOrd="1" destOrd="0" parTransId="{3D2A525A-A0E9-BD4D-8C89-0405C28BE633}" sibTransId="{747F5967-0144-E541-97C4-075CCB5F04F8}"/>
    <dgm:cxn modelId="{F70D1D1F-C81B-BF49-BFA1-C3616F5E2823}" type="presOf" srcId="{E682DD21-1AD5-B240-B696-C61EB82C274B}" destId="{ABAAF520-4D3E-8240-9CC6-74D573E7A1BB}" srcOrd="0" destOrd="0" presId="urn:microsoft.com/office/officeart/2005/8/layout/target2"/>
    <dgm:cxn modelId="{F170676C-4FEC-DF45-8CDD-3888F3A4790F}" srcId="{00CD2450-1A98-E34D-BB0D-AB8BF5DD7E9C}" destId="{13A3E45C-6956-1546-97A7-D686FD91965E}" srcOrd="0" destOrd="0" parTransId="{D7EFC159-4570-5F40-987A-E04D1199792A}" sibTransId="{36DDB92D-8B2C-A54B-A607-878CA48E0112}"/>
    <dgm:cxn modelId="{48FAAA8C-8FB7-8742-BDEE-28A23ECF56CE}" type="presParOf" srcId="{EE5FE98A-A296-7349-A4AF-EBFD9F6E4A27}" destId="{42828FC9-F38F-6E4A-9A32-D53DD5A6EE68}" srcOrd="0" destOrd="0" presId="urn:microsoft.com/office/officeart/2005/8/layout/target2"/>
    <dgm:cxn modelId="{D83C38F0-5DD4-034F-96CC-D18BBAD2D4CA}" type="presParOf" srcId="{42828FC9-F38F-6E4A-9A32-D53DD5A6EE68}" destId="{88A862E2-8AB0-4944-8E01-EA8CB6D73589}" srcOrd="0" destOrd="0" presId="urn:microsoft.com/office/officeart/2005/8/layout/target2"/>
    <dgm:cxn modelId="{CAE6D050-C0B5-6E41-BF9D-C993359C15B7}" type="presParOf" srcId="{42828FC9-F38F-6E4A-9A32-D53DD5A6EE68}" destId="{CEE29C15-8BC5-5F4C-8050-DE7361AEACB4}" srcOrd="1" destOrd="0" presId="urn:microsoft.com/office/officeart/2005/8/layout/target2"/>
    <dgm:cxn modelId="{F1C35BA4-43D2-834D-9D19-D05ED3AFC8D0}" type="presParOf" srcId="{CEE29C15-8BC5-5F4C-8050-DE7361AEACB4}" destId="{50A25EDE-2A15-8242-886F-EF7D6B876D13}" srcOrd="0" destOrd="0" presId="urn:microsoft.com/office/officeart/2005/8/layout/target2"/>
    <dgm:cxn modelId="{2CBF4F15-A21E-1948-938B-E04D40C1A58E}" type="presParOf" srcId="{CEE29C15-8BC5-5F4C-8050-DE7361AEACB4}" destId="{25119299-002F-B044-8BC9-D6B066FCF0AB}" srcOrd="1" destOrd="0" presId="urn:microsoft.com/office/officeart/2005/8/layout/target2"/>
    <dgm:cxn modelId="{B4A03D52-7C03-CB44-8755-996911F2FD0E}" type="presParOf" srcId="{CEE29C15-8BC5-5F4C-8050-DE7361AEACB4}" destId="{9D0207D6-9043-A34B-9BD9-B0F765280A1D}" srcOrd="2" destOrd="0" presId="urn:microsoft.com/office/officeart/2005/8/layout/target2"/>
    <dgm:cxn modelId="{D5DDB89D-3660-7440-B73C-0C794C305274}" type="presParOf" srcId="{CEE29C15-8BC5-5F4C-8050-DE7361AEACB4}" destId="{BA084B2B-7C80-5A42-A05D-63BDE29284E5}" srcOrd="3" destOrd="0" presId="urn:microsoft.com/office/officeart/2005/8/layout/target2"/>
    <dgm:cxn modelId="{A04D32AA-991D-8C45-AD60-6A4BB72E9069}" type="presParOf" srcId="{CEE29C15-8BC5-5F4C-8050-DE7361AEACB4}" destId="{ABAAF520-4D3E-8240-9CC6-74D573E7A1BB}" srcOrd="4" destOrd="0" presId="urn:microsoft.com/office/officeart/2005/8/layout/targe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60B750C-9158-8D42-8588-8F4D55910F0D}" type="doc">
      <dgm:prSet loTypeId="urn:microsoft.com/office/officeart/2005/8/layout/target2" loCatId="list" qsTypeId="urn:microsoft.com/office/officeart/2005/8/quickstyle/simple3" qsCatId="simple" csTypeId="urn:microsoft.com/office/officeart/2005/8/colors/colorful4" csCatId="colorful" phldr="1"/>
      <dgm:spPr/>
      <dgm:t>
        <a:bodyPr/>
        <a:lstStyle/>
        <a:p>
          <a:endParaRPr lang="en-US"/>
        </a:p>
      </dgm:t>
    </dgm:pt>
    <dgm:pt modelId="{46E5861F-74B9-D449-96A9-8621E423C9E7}">
      <dgm:prSet phldrT="[Text]"/>
      <dgm:spPr/>
      <dgm:t>
        <a:bodyPr/>
        <a:lstStyle/>
        <a:p>
          <a:r>
            <a:rPr lang="en-US" dirty="0"/>
            <a:t>General </a:t>
          </a:r>
          <a:r>
            <a:rPr lang="en-US"/>
            <a:t>(non-regulated)</a:t>
          </a:r>
          <a:endParaRPr lang="en-US" dirty="0"/>
        </a:p>
      </dgm:t>
    </dgm:pt>
    <dgm:pt modelId="{0188A709-7D79-0D43-BB59-9C55A8F3B576}" type="parTrans" cxnId="{AA308E7D-5848-ED45-89FB-5AE1CD34E60F}">
      <dgm:prSet/>
      <dgm:spPr/>
      <dgm:t>
        <a:bodyPr/>
        <a:lstStyle/>
        <a:p>
          <a:endParaRPr lang="en-US"/>
        </a:p>
      </dgm:t>
    </dgm:pt>
    <dgm:pt modelId="{1E6EFAF5-53F9-9F49-9BE8-0AC704892B3C}" type="sibTrans" cxnId="{AA308E7D-5848-ED45-89FB-5AE1CD34E60F}">
      <dgm:prSet/>
      <dgm:spPr/>
      <dgm:t>
        <a:bodyPr/>
        <a:lstStyle/>
        <a:p>
          <a:endParaRPr lang="en-US"/>
        </a:p>
      </dgm:t>
    </dgm:pt>
    <dgm:pt modelId="{1FDE7BFD-DBFF-6E49-AE11-BAAE3154B370}">
      <dgm:prSet phldrT="[Text]"/>
      <dgm:spPr/>
      <dgm:t>
        <a:bodyPr/>
        <a:lstStyle/>
        <a:p>
          <a:r>
            <a:rPr lang="en-US" dirty="0"/>
            <a:t>Housekeeping</a:t>
          </a:r>
        </a:p>
      </dgm:t>
    </dgm:pt>
    <dgm:pt modelId="{0DCE6EEC-4983-0A4A-AEAD-DD75BDA8C2C6}" type="parTrans" cxnId="{2AB85773-CAEC-0C4F-A2F8-375D4C322C1F}">
      <dgm:prSet/>
      <dgm:spPr/>
      <dgm:t>
        <a:bodyPr/>
        <a:lstStyle/>
        <a:p>
          <a:endParaRPr lang="en-US"/>
        </a:p>
      </dgm:t>
    </dgm:pt>
    <dgm:pt modelId="{B9A4E18D-072D-8449-BA04-B1B0DDDFB505}" type="sibTrans" cxnId="{2AB85773-CAEC-0C4F-A2F8-375D4C322C1F}">
      <dgm:prSet/>
      <dgm:spPr/>
      <dgm:t>
        <a:bodyPr/>
        <a:lstStyle/>
        <a:p>
          <a:endParaRPr lang="en-US"/>
        </a:p>
      </dgm:t>
    </dgm:pt>
    <dgm:pt modelId="{83DE7648-EBD4-554D-9BDA-A26853720A9D}">
      <dgm:prSet phldrT="[Text]"/>
      <dgm:spPr/>
      <dgm:t>
        <a:bodyPr/>
        <a:lstStyle/>
        <a:p>
          <a:r>
            <a:rPr lang="en-US" dirty="0"/>
            <a:t>Non-infectious</a:t>
          </a:r>
        </a:p>
      </dgm:t>
    </dgm:pt>
    <dgm:pt modelId="{A4E9E911-3C8A-FA49-9EAD-AA21FEA5CAC5}" type="parTrans" cxnId="{996715E6-A7FB-2D43-988E-B4E696640592}">
      <dgm:prSet/>
      <dgm:spPr/>
      <dgm:t>
        <a:bodyPr/>
        <a:lstStyle/>
        <a:p>
          <a:endParaRPr lang="en-US"/>
        </a:p>
      </dgm:t>
    </dgm:pt>
    <dgm:pt modelId="{E71F28DB-C3B1-5547-B725-655AECCADB70}" type="sibTrans" cxnId="{996715E6-A7FB-2D43-988E-B4E696640592}">
      <dgm:prSet/>
      <dgm:spPr/>
      <dgm:t>
        <a:bodyPr/>
        <a:lstStyle/>
        <a:p>
          <a:endParaRPr lang="en-US"/>
        </a:p>
      </dgm:t>
    </dgm:pt>
    <dgm:pt modelId="{660F7BCA-AB58-4C4D-96E7-6F053E02D5C9}">
      <dgm:prSet phldrT="[Text]"/>
      <dgm:spPr/>
      <dgm:t>
        <a:bodyPr/>
        <a:lstStyle/>
        <a:p>
          <a:r>
            <a:rPr lang="en-US" dirty="0"/>
            <a:t>Garbage</a:t>
          </a:r>
        </a:p>
      </dgm:t>
    </dgm:pt>
    <dgm:pt modelId="{485B6CC2-0C42-724E-82DF-80D6D2D9455A}" type="parTrans" cxnId="{8CBE4963-88F8-874F-92C6-3E739E63A74F}">
      <dgm:prSet/>
      <dgm:spPr/>
      <dgm:t>
        <a:bodyPr/>
        <a:lstStyle/>
        <a:p>
          <a:endParaRPr lang="en-US"/>
        </a:p>
      </dgm:t>
    </dgm:pt>
    <dgm:pt modelId="{00D76342-4412-F841-9A21-242983CE6E9A}" type="sibTrans" cxnId="{8CBE4963-88F8-874F-92C6-3E739E63A74F}">
      <dgm:prSet/>
      <dgm:spPr/>
      <dgm:t>
        <a:bodyPr/>
        <a:lstStyle/>
        <a:p>
          <a:endParaRPr lang="en-US"/>
        </a:p>
      </dgm:t>
    </dgm:pt>
    <dgm:pt modelId="{EE5FE98A-A296-7349-A4AF-EBFD9F6E4A27}" type="pres">
      <dgm:prSet presAssocID="{F60B750C-9158-8D42-8588-8F4D55910F0D}" presName="Name0" presStyleCnt="0">
        <dgm:presLayoutVars>
          <dgm:chMax val="3"/>
          <dgm:chPref val="1"/>
          <dgm:dir/>
          <dgm:animLvl val="lvl"/>
          <dgm:resizeHandles/>
        </dgm:presLayoutVars>
      </dgm:prSet>
      <dgm:spPr/>
      <dgm:t>
        <a:bodyPr/>
        <a:lstStyle/>
        <a:p>
          <a:endParaRPr lang="en-US"/>
        </a:p>
      </dgm:t>
    </dgm:pt>
    <dgm:pt modelId="{42828FC9-F38F-6E4A-9A32-D53DD5A6EE68}" type="pres">
      <dgm:prSet presAssocID="{F60B750C-9158-8D42-8588-8F4D55910F0D}" presName="outerBox" presStyleCnt="0"/>
      <dgm:spPr/>
    </dgm:pt>
    <dgm:pt modelId="{88A862E2-8AB0-4944-8E01-EA8CB6D73589}" type="pres">
      <dgm:prSet presAssocID="{F60B750C-9158-8D42-8588-8F4D55910F0D}" presName="outerBoxParent" presStyleLbl="node1" presStyleIdx="0" presStyleCnt="1" custLinFactNeighborX="4301" custLinFactNeighborY="258"/>
      <dgm:spPr/>
      <dgm:t>
        <a:bodyPr/>
        <a:lstStyle/>
        <a:p>
          <a:endParaRPr lang="en-US"/>
        </a:p>
      </dgm:t>
    </dgm:pt>
    <dgm:pt modelId="{CEE29C15-8BC5-5F4C-8050-DE7361AEACB4}" type="pres">
      <dgm:prSet presAssocID="{F60B750C-9158-8D42-8588-8F4D55910F0D}" presName="outerBoxChildren" presStyleCnt="0"/>
      <dgm:spPr/>
    </dgm:pt>
    <dgm:pt modelId="{C8581784-868F-7A40-84EE-F22F235A93F3}" type="pres">
      <dgm:prSet presAssocID="{1FDE7BFD-DBFF-6E49-AE11-BAAE3154B370}" presName="oChild" presStyleLbl="fgAcc1" presStyleIdx="0" presStyleCnt="1">
        <dgm:presLayoutVars>
          <dgm:bulletEnabled val="1"/>
        </dgm:presLayoutVars>
      </dgm:prSet>
      <dgm:spPr/>
      <dgm:t>
        <a:bodyPr/>
        <a:lstStyle/>
        <a:p>
          <a:endParaRPr lang="en-US"/>
        </a:p>
      </dgm:t>
    </dgm:pt>
  </dgm:ptLst>
  <dgm:cxnLst>
    <dgm:cxn modelId="{AA308E7D-5848-ED45-89FB-5AE1CD34E60F}" srcId="{F60B750C-9158-8D42-8588-8F4D55910F0D}" destId="{46E5861F-74B9-D449-96A9-8621E423C9E7}" srcOrd="0" destOrd="0" parTransId="{0188A709-7D79-0D43-BB59-9C55A8F3B576}" sibTransId="{1E6EFAF5-53F9-9F49-9BE8-0AC704892B3C}"/>
    <dgm:cxn modelId="{515B1BA5-921B-2848-8512-82D1960CE54E}" type="presOf" srcId="{660F7BCA-AB58-4C4D-96E7-6F053E02D5C9}" destId="{C8581784-868F-7A40-84EE-F22F235A93F3}" srcOrd="0" destOrd="2" presId="urn:microsoft.com/office/officeart/2005/8/layout/target2"/>
    <dgm:cxn modelId="{44AD8D24-0D1C-C247-A38D-D0C0C4DC5670}" type="presOf" srcId="{46E5861F-74B9-D449-96A9-8621E423C9E7}" destId="{88A862E2-8AB0-4944-8E01-EA8CB6D73589}" srcOrd="0" destOrd="0" presId="urn:microsoft.com/office/officeart/2005/8/layout/target2"/>
    <dgm:cxn modelId="{8CBE4963-88F8-874F-92C6-3E739E63A74F}" srcId="{1FDE7BFD-DBFF-6E49-AE11-BAAE3154B370}" destId="{660F7BCA-AB58-4C4D-96E7-6F053E02D5C9}" srcOrd="1" destOrd="0" parTransId="{485B6CC2-0C42-724E-82DF-80D6D2D9455A}" sibTransId="{00D76342-4412-F841-9A21-242983CE6E9A}"/>
    <dgm:cxn modelId="{996715E6-A7FB-2D43-988E-B4E696640592}" srcId="{1FDE7BFD-DBFF-6E49-AE11-BAAE3154B370}" destId="{83DE7648-EBD4-554D-9BDA-A26853720A9D}" srcOrd="0" destOrd="0" parTransId="{A4E9E911-3C8A-FA49-9EAD-AA21FEA5CAC5}" sibTransId="{E71F28DB-C3B1-5547-B725-655AECCADB70}"/>
    <dgm:cxn modelId="{2AB85773-CAEC-0C4F-A2F8-375D4C322C1F}" srcId="{46E5861F-74B9-D449-96A9-8621E423C9E7}" destId="{1FDE7BFD-DBFF-6E49-AE11-BAAE3154B370}" srcOrd="0" destOrd="0" parTransId="{0DCE6EEC-4983-0A4A-AEAD-DD75BDA8C2C6}" sibTransId="{B9A4E18D-072D-8449-BA04-B1B0DDDFB505}"/>
    <dgm:cxn modelId="{A3848480-63B9-1642-8E8B-87DE55F1D07A}" type="presOf" srcId="{F60B750C-9158-8D42-8588-8F4D55910F0D}" destId="{EE5FE98A-A296-7349-A4AF-EBFD9F6E4A27}" srcOrd="0" destOrd="0" presId="urn:microsoft.com/office/officeart/2005/8/layout/target2"/>
    <dgm:cxn modelId="{B7B1A339-8EFE-6243-95BF-A99AEF60186A}" type="presOf" srcId="{83DE7648-EBD4-554D-9BDA-A26853720A9D}" destId="{C8581784-868F-7A40-84EE-F22F235A93F3}" srcOrd="0" destOrd="1" presId="urn:microsoft.com/office/officeart/2005/8/layout/target2"/>
    <dgm:cxn modelId="{F8A7FB98-9070-5847-B762-B98FC2851AC4}" type="presOf" srcId="{1FDE7BFD-DBFF-6E49-AE11-BAAE3154B370}" destId="{C8581784-868F-7A40-84EE-F22F235A93F3}" srcOrd="0" destOrd="0" presId="urn:microsoft.com/office/officeart/2005/8/layout/target2"/>
    <dgm:cxn modelId="{48FAAA8C-8FB7-8742-BDEE-28A23ECF56CE}" type="presParOf" srcId="{EE5FE98A-A296-7349-A4AF-EBFD9F6E4A27}" destId="{42828FC9-F38F-6E4A-9A32-D53DD5A6EE68}" srcOrd="0" destOrd="0" presId="urn:microsoft.com/office/officeart/2005/8/layout/target2"/>
    <dgm:cxn modelId="{D83C38F0-5DD4-034F-96CC-D18BBAD2D4CA}" type="presParOf" srcId="{42828FC9-F38F-6E4A-9A32-D53DD5A6EE68}" destId="{88A862E2-8AB0-4944-8E01-EA8CB6D73589}" srcOrd="0" destOrd="0" presId="urn:microsoft.com/office/officeart/2005/8/layout/target2"/>
    <dgm:cxn modelId="{CAE6D050-C0B5-6E41-BF9D-C993359C15B7}" type="presParOf" srcId="{42828FC9-F38F-6E4A-9A32-D53DD5A6EE68}" destId="{CEE29C15-8BC5-5F4C-8050-DE7361AEACB4}" srcOrd="1" destOrd="0" presId="urn:microsoft.com/office/officeart/2005/8/layout/target2"/>
    <dgm:cxn modelId="{30518820-6B61-9B4F-A14F-3A8DC04117A5}" type="presParOf" srcId="{CEE29C15-8BC5-5F4C-8050-DE7361AEACB4}" destId="{C8581784-868F-7A40-84EE-F22F235A93F3}" srcOrd="0" destOrd="0" presId="urn:microsoft.com/office/officeart/2005/8/layout/target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DD5BA12-10DD-46F3-8775-7B021B5F6338}" type="doc">
      <dgm:prSet loTypeId="urn:microsoft.com/office/officeart/2005/8/layout/default#4" loCatId="list" qsTypeId="urn:microsoft.com/office/officeart/2005/8/quickstyle/simple3" qsCatId="simple" csTypeId="urn:microsoft.com/office/officeart/2005/8/colors/colorful4" csCatId="colorful" phldr="1"/>
      <dgm:spPr/>
      <dgm:t>
        <a:bodyPr/>
        <a:lstStyle/>
        <a:p>
          <a:endParaRPr lang="en-US"/>
        </a:p>
      </dgm:t>
    </dgm:pt>
    <dgm:pt modelId="{83B37A87-B5BF-453C-9522-4DA0EAE357C9}">
      <dgm:prSet phldrT="[Text]" custT="1"/>
      <dgm:spPr/>
      <dgm:t>
        <a:bodyPr/>
        <a:lstStyle/>
        <a:p>
          <a:pPr>
            <a:buFont typeface="Arial" panose="020B0604020202020204" pitchFamily="34" charset="0"/>
            <a:buChar char="•"/>
          </a:pPr>
          <a:r>
            <a:rPr lang="en-US" sz="2000" b="1" dirty="0">
              <a:latin typeface="Open Sans"/>
            </a:rPr>
            <a:t>Staff should wear gloves whenever there is potential for contact with blood, body fluids, mucous membranes, non-intact skin or contaminated equipment</a:t>
          </a:r>
          <a:endParaRPr lang="en-US" sz="2000" b="1" dirty="0"/>
        </a:p>
      </dgm:t>
    </dgm:pt>
    <dgm:pt modelId="{D6308FDC-39FA-4FA0-B8E2-8A9D27753356}" type="parTrans" cxnId="{EDB9812D-2211-4261-8767-5809FEF5B5A7}">
      <dgm:prSet/>
      <dgm:spPr/>
      <dgm:t>
        <a:bodyPr/>
        <a:lstStyle/>
        <a:p>
          <a:endParaRPr lang="en-US" sz="2000">
            <a:solidFill>
              <a:schemeClr val="tx1"/>
            </a:solidFill>
          </a:endParaRPr>
        </a:p>
      </dgm:t>
    </dgm:pt>
    <dgm:pt modelId="{20C2EE32-BDFD-4F71-A932-29E7B28C92B9}" type="sibTrans" cxnId="{EDB9812D-2211-4261-8767-5809FEF5B5A7}">
      <dgm:prSet/>
      <dgm:spPr/>
      <dgm:t>
        <a:bodyPr/>
        <a:lstStyle/>
        <a:p>
          <a:endParaRPr lang="en-US" sz="2000">
            <a:solidFill>
              <a:schemeClr val="tx1"/>
            </a:solidFill>
          </a:endParaRPr>
        </a:p>
      </dgm:t>
    </dgm:pt>
    <dgm:pt modelId="{1DB8D1B4-AE65-3C44-B1D1-85F3F9F01652}" type="pres">
      <dgm:prSet presAssocID="{2DD5BA12-10DD-46F3-8775-7B021B5F6338}" presName="diagram" presStyleCnt="0">
        <dgm:presLayoutVars>
          <dgm:dir/>
          <dgm:resizeHandles val="exact"/>
        </dgm:presLayoutVars>
      </dgm:prSet>
      <dgm:spPr/>
      <dgm:t>
        <a:bodyPr/>
        <a:lstStyle/>
        <a:p>
          <a:endParaRPr lang="en-US"/>
        </a:p>
      </dgm:t>
    </dgm:pt>
    <dgm:pt modelId="{2D5A9088-A64B-7C43-A7B1-F23DAC4958A5}" type="pres">
      <dgm:prSet presAssocID="{83B37A87-B5BF-453C-9522-4DA0EAE357C9}" presName="node" presStyleLbl="node1" presStyleIdx="0" presStyleCnt="1">
        <dgm:presLayoutVars>
          <dgm:bulletEnabled val="1"/>
        </dgm:presLayoutVars>
      </dgm:prSet>
      <dgm:spPr/>
      <dgm:t>
        <a:bodyPr/>
        <a:lstStyle/>
        <a:p>
          <a:endParaRPr lang="en-US"/>
        </a:p>
      </dgm:t>
    </dgm:pt>
  </dgm:ptLst>
  <dgm:cxnLst>
    <dgm:cxn modelId="{FC3706E1-493D-4F46-9DB8-D587E2251F93}" type="presOf" srcId="{2DD5BA12-10DD-46F3-8775-7B021B5F6338}" destId="{1DB8D1B4-AE65-3C44-B1D1-85F3F9F01652}" srcOrd="0" destOrd="0" presId="urn:microsoft.com/office/officeart/2005/8/layout/default#4"/>
    <dgm:cxn modelId="{EDB9812D-2211-4261-8767-5809FEF5B5A7}" srcId="{2DD5BA12-10DD-46F3-8775-7B021B5F6338}" destId="{83B37A87-B5BF-453C-9522-4DA0EAE357C9}" srcOrd="0" destOrd="0" parTransId="{D6308FDC-39FA-4FA0-B8E2-8A9D27753356}" sibTransId="{20C2EE32-BDFD-4F71-A932-29E7B28C92B9}"/>
    <dgm:cxn modelId="{B872568B-9651-BB4B-9D6A-C37C5A977338}" type="presOf" srcId="{83B37A87-B5BF-453C-9522-4DA0EAE357C9}" destId="{2D5A9088-A64B-7C43-A7B1-F23DAC4958A5}" srcOrd="0" destOrd="0" presId="urn:microsoft.com/office/officeart/2005/8/layout/default#4"/>
    <dgm:cxn modelId="{A9FBACB3-83C8-434B-AB5E-691489795835}" type="presParOf" srcId="{1DB8D1B4-AE65-3C44-B1D1-85F3F9F01652}" destId="{2D5A9088-A64B-7C43-A7B1-F23DAC4958A5}" srcOrd="0" destOrd="0" presId="urn:microsoft.com/office/officeart/2005/8/layout/defaul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796BC0A-D006-0C46-AF71-807B9F210AE5}" type="doc">
      <dgm:prSet loTypeId="urn:microsoft.com/office/officeart/2005/8/layout/list1" loCatId="" qsTypeId="urn:microsoft.com/office/officeart/2005/8/quickstyle/simple3" qsCatId="simple" csTypeId="urn:microsoft.com/office/officeart/2005/8/colors/colorful4" csCatId="colorful" phldr="1"/>
      <dgm:spPr/>
      <dgm:t>
        <a:bodyPr/>
        <a:lstStyle/>
        <a:p>
          <a:endParaRPr lang="en-US"/>
        </a:p>
      </dgm:t>
    </dgm:pt>
    <dgm:pt modelId="{FDB14F14-5DF2-804B-8473-7C228C86CBEA}">
      <dgm:prSet phldrT="[Text]"/>
      <dgm:spPr/>
      <dgm:t>
        <a:bodyPr/>
        <a:lstStyle/>
        <a:p>
          <a:r>
            <a:rPr lang="en-US" dirty="0"/>
            <a:t>Utility Gloves</a:t>
          </a:r>
        </a:p>
      </dgm:t>
    </dgm:pt>
    <dgm:pt modelId="{3EF473C3-2669-B440-864B-D9156C34FBCB}" type="parTrans" cxnId="{76F36E96-C9EF-8044-B0FC-06871695CC79}">
      <dgm:prSet/>
      <dgm:spPr/>
      <dgm:t>
        <a:bodyPr/>
        <a:lstStyle/>
        <a:p>
          <a:endParaRPr lang="en-US"/>
        </a:p>
      </dgm:t>
    </dgm:pt>
    <dgm:pt modelId="{AD31C197-95AF-CB4C-B334-FC370408B64D}" type="sibTrans" cxnId="{76F36E96-C9EF-8044-B0FC-06871695CC79}">
      <dgm:prSet/>
      <dgm:spPr/>
      <dgm:t>
        <a:bodyPr/>
        <a:lstStyle/>
        <a:p>
          <a:endParaRPr lang="en-US"/>
        </a:p>
      </dgm:t>
    </dgm:pt>
    <dgm:pt modelId="{7B90A692-842C-AD4F-8E54-E353E0DF7601}">
      <dgm:prSet phldrT="[Text]"/>
      <dgm:spPr/>
      <dgm:t>
        <a:bodyPr/>
        <a:lstStyle/>
        <a:p>
          <a:r>
            <a:rPr lang="en-US"/>
            <a:t>Sterile Gloves</a:t>
          </a:r>
          <a:endParaRPr lang="en-US" dirty="0"/>
        </a:p>
      </dgm:t>
    </dgm:pt>
    <dgm:pt modelId="{9CD4A2E2-BE67-2245-9915-44212154A5BB}" type="parTrans" cxnId="{86C4B21B-C517-7048-BA81-8E6658DC2D24}">
      <dgm:prSet/>
      <dgm:spPr/>
      <dgm:t>
        <a:bodyPr/>
        <a:lstStyle/>
        <a:p>
          <a:endParaRPr lang="en-US"/>
        </a:p>
      </dgm:t>
    </dgm:pt>
    <dgm:pt modelId="{BF794DDB-8181-E840-87BC-6E7D92FB463E}" type="sibTrans" cxnId="{86C4B21B-C517-7048-BA81-8E6658DC2D24}">
      <dgm:prSet/>
      <dgm:spPr/>
      <dgm:t>
        <a:bodyPr/>
        <a:lstStyle/>
        <a:p>
          <a:endParaRPr lang="en-US"/>
        </a:p>
      </dgm:t>
    </dgm:pt>
    <dgm:pt modelId="{6C4F79A4-19F5-ED41-87D4-F356C8EECDC7}">
      <dgm:prSet phldrT="[Text]"/>
      <dgm:spPr/>
      <dgm:t>
        <a:bodyPr/>
        <a:lstStyle/>
        <a:p>
          <a:r>
            <a:rPr lang="en-US" dirty="0"/>
            <a:t>Exam Gloves</a:t>
          </a:r>
        </a:p>
      </dgm:t>
    </dgm:pt>
    <dgm:pt modelId="{E85E4EF8-C2CD-4F49-BDE5-E3EE9CAC691B}" type="sibTrans" cxnId="{482EC83D-5CFB-2841-B4C5-09B8015DB833}">
      <dgm:prSet/>
      <dgm:spPr/>
      <dgm:t>
        <a:bodyPr/>
        <a:lstStyle/>
        <a:p>
          <a:endParaRPr lang="en-US"/>
        </a:p>
      </dgm:t>
    </dgm:pt>
    <dgm:pt modelId="{F04650FE-F7DD-EA44-B8C2-2F2C3FCFD025}" type="parTrans" cxnId="{482EC83D-5CFB-2841-B4C5-09B8015DB833}">
      <dgm:prSet/>
      <dgm:spPr/>
      <dgm:t>
        <a:bodyPr/>
        <a:lstStyle/>
        <a:p>
          <a:endParaRPr lang="en-US"/>
        </a:p>
      </dgm:t>
    </dgm:pt>
    <dgm:pt modelId="{A60CB371-06BD-A748-A849-A9E27FD445EB}" type="pres">
      <dgm:prSet presAssocID="{0796BC0A-D006-0C46-AF71-807B9F210AE5}" presName="linear" presStyleCnt="0">
        <dgm:presLayoutVars>
          <dgm:dir/>
          <dgm:animLvl val="lvl"/>
          <dgm:resizeHandles val="exact"/>
        </dgm:presLayoutVars>
      </dgm:prSet>
      <dgm:spPr/>
      <dgm:t>
        <a:bodyPr/>
        <a:lstStyle/>
        <a:p>
          <a:endParaRPr lang="en-US"/>
        </a:p>
      </dgm:t>
    </dgm:pt>
    <dgm:pt modelId="{9E116AF5-0F48-4E41-8379-AB7657FFED54}" type="pres">
      <dgm:prSet presAssocID="{6C4F79A4-19F5-ED41-87D4-F356C8EECDC7}" presName="parentLin" presStyleCnt="0"/>
      <dgm:spPr/>
    </dgm:pt>
    <dgm:pt modelId="{66A27B77-3120-6A41-8E6F-7F14EA4944AF}" type="pres">
      <dgm:prSet presAssocID="{6C4F79A4-19F5-ED41-87D4-F356C8EECDC7}" presName="parentLeftMargin" presStyleLbl="node1" presStyleIdx="0" presStyleCnt="3"/>
      <dgm:spPr/>
      <dgm:t>
        <a:bodyPr/>
        <a:lstStyle/>
        <a:p>
          <a:endParaRPr lang="en-US"/>
        </a:p>
      </dgm:t>
    </dgm:pt>
    <dgm:pt modelId="{F1920466-4767-F44A-9133-0A54D147E739}" type="pres">
      <dgm:prSet presAssocID="{6C4F79A4-19F5-ED41-87D4-F356C8EECDC7}" presName="parentText" presStyleLbl="node1" presStyleIdx="0" presStyleCnt="3">
        <dgm:presLayoutVars>
          <dgm:chMax val="0"/>
          <dgm:bulletEnabled val="1"/>
        </dgm:presLayoutVars>
      </dgm:prSet>
      <dgm:spPr/>
      <dgm:t>
        <a:bodyPr/>
        <a:lstStyle/>
        <a:p>
          <a:endParaRPr lang="en-US"/>
        </a:p>
      </dgm:t>
    </dgm:pt>
    <dgm:pt modelId="{3F7AF230-D36B-584E-968A-3CA6AC000F31}" type="pres">
      <dgm:prSet presAssocID="{6C4F79A4-19F5-ED41-87D4-F356C8EECDC7}" presName="negativeSpace" presStyleCnt="0"/>
      <dgm:spPr/>
    </dgm:pt>
    <dgm:pt modelId="{4046C5B8-BA95-C941-A19F-253F6FB725BB}" type="pres">
      <dgm:prSet presAssocID="{6C4F79A4-19F5-ED41-87D4-F356C8EECDC7}" presName="childText" presStyleLbl="conFgAcc1" presStyleIdx="0" presStyleCnt="3">
        <dgm:presLayoutVars>
          <dgm:bulletEnabled val="1"/>
        </dgm:presLayoutVars>
      </dgm:prSet>
      <dgm:spPr/>
    </dgm:pt>
    <dgm:pt modelId="{6E862909-4F5D-4749-AD59-A80F5EC7669C}" type="pres">
      <dgm:prSet presAssocID="{E85E4EF8-C2CD-4F49-BDE5-E3EE9CAC691B}" presName="spaceBetweenRectangles" presStyleCnt="0"/>
      <dgm:spPr/>
    </dgm:pt>
    <dgm:pt modelId="{32CFA477-C8B7-8443-B3C2-3C25089FF32F}" type="pres">
      <dgm:prSet presAssocID="{FDB14F14-5DF2-804B-8473-7C228C86CBEA}" presName="parentLin" presStyleCnt="0"/>
      <dgm:spPr/>
    </dgm:pt>
    <dgm:pt modelId="{986C4BA1-66EB-5A4D-BE11-A7976DE03B5D}" type="pres">
      <dgm:prSet presAssocID="{FDB14F14-5DF2-804B-8473-7C228C86CBEA}" presName="parentLeftMargin" presStyleLbl="node1" presStyleIdx="0" presStyleCnt="3"/>
      <dgm:spPr/>
      <dgm:t>
        <a:bodyPr/>
        <a:lstStyle/>
        <a:p>
          <a:endParaRPr lang="en-US"/>
        </a:p>
      </dgm:t>
    </dgm:pt>
    <dgm:pt modelId="{451A5722-850B-E343-8E59-BA3AF816AF59}" type="pres">
      <dgm:prSet presAssocID="{FDB14F14-5DF2-804B-8473-7C228C86CBEA}" presName="parentText" presStyleLbl="node1" presStyleIdx="1" presStyleCnt="3">
        <dgm:presLayoutVars>
          <dgm:chMax val="0"/>
          <dgm:bulletEnabled val="1"/>
        </dgm:presLayoutVars>
      </dgm:prSet>
      <dgm:spPr/>
      <dgm:t>
        <a:bodyPr/>
        <a:lstStyle/>
        <a:p>
          <a:endParaRPr lang="en-US"/>
        </a:p>
      </dgm:t>
    </dgm:pt>
    <dgm:pt modelId="{4EA6B423-DF9E-AA4C-ABF2-5AC22972308C}" type="pres">
      <dgm:prSet presAssocID="{FDB14F14-5DF2-804B-8473-7C228C86CBEA}" presName="negativeSpace" presStyleCnt="0"/>
      <dgm:spPr/>
    </dgm:pt>
    <dgm:pt modelId="{38064AC7-A2D2-BD42-9934-6F849E5C2C47}" type="pres">
      <dgm:prSet presAssocID="{FDB14F14-5DF2-804B-8473-7C228C86CBEA}" presName="childText" presStyleLbl="conFgAcc1" presStyleIdx="1" presStyleCnt="3">
        <dgm:presLayoutVars>
          <dgm:bulletEnabled val="1"/>
        </dgm:presLayoutVars>
      </dgm:prSet>
      <dgm:spPr/>
    </dgm:pt>
    <dgm:pt modelId="{EB877CB3-D47F-C949-8BEB-98DE2AA49375}" type="pres">
      <dgm:prSet presAssocID="{AD31C197-95AF-CB4C-B334-FC370408B64D}" presName="spaceBetweenRectangles" presStyleCnt="0"/>
      <dgm:spPr/>
    </dgm:pt>
    <dgm:pt modelId="{E666DD6A-38EB-ED42-ADAE-28ACAEA14B2F}" type="pres">
      <dgm:prSet presAssocID="{7B90A692-842C-AD4F-8E54-E353E0DF7601}" presName="parentLin" presStyleCnt="0"/>
      <dgm:spPr/>
    </dgm:pt>
    <dgm:pt modelId="{EA92AF6C-EB76-8C4F-9B33-E7D2B7C813AF}" type="pres">
      <dgm:prSet presAssocID="{7B90A692-842C-AD4F-8E54-E353E0DF7601}" presName="parentLeftMargin" presStyleLbl="node1" presStyleIdx="1" presStyleCnt="3"/>
      <dgm:spPr/>
      <dgm:t>
        <a:bodyPr/>
        <a:lstStyle/>
        <a:p>
          <a:endParaRPr lang="en-US"/>
        </a:p>
      </dgm:t>
    </dgm:pt>
    <dgm:pt modelId="{F49C6325-5BE2-E64A-B732-1CD0D3FE32C8}" type="pres">
      <dgm:prSet presAssocID="{7B90A692-842C-AD4F-8E54-E353E0DF7601}" presName="parentText" presStyleLbl="node1" presStyleIdx="2" presStyleCnt="3">
        <dgm:presLayoutVars>
          <dgm:chMax val="0"/>
          <dgm:bulletEnabled val="1"/>
        </dgm:presLayoutVars>
      </dgm:prSet>
      <dgm:spPr/>
      <dgm:t>
        <a:bodyPr/>
        <a:lstStyle/>
        <a:p>
          <a:endParaRPr lang="en-US"/>
        </a:p>
      </dgm:t>
    </dgm:pt>
    <dgm:pt modelId="{57386CB1-781D-934B-86D5-865387FD3B8C}" type="pres">
      <dgm:prSet presAssocID="{7B90A692-842C-AD4F-8E54-E353E0DF7601}" presName="negativeSpace" presStyleCnt="0"/>
      <dgm:spPr/>
    </dgm:pt>
    <dgm:pt modelId="{706D0665-6353-4E48-886F-AEE041E1AD1D}" type="pres">
      <dgm:prSet presAssocID="{7B90A692-842C-AD4F-8E54-E353E0DF7601}" presName="childText" presStyleLbl="conFgAcc1" presStyleIdx="2" presStyleCnt="3">
        <dgm:presLayoutVars>
          <dgm:bulletEnabled val="1"/>
        </dgm:presLayoutVars>
      </dgm:prSet>
      <dgm:spPr/>
    </dgm:pt>
  </dgm:ptLst>
  <dgm:cxnLst>
    <dgm:cxn modelId="{A4C42BEA-2CB4-EF47-A5DB-7E5737EE1ACC}" type="presOf" srcId="{0796BC0A-D006-0C46-AF71-807B9F210AE5}" destId="{A60CB371-06BD-A748-A849-A9E27FD445EB}" srcOrd="0" destOrd="0" presId="urn:microsoft.com/office/officeart/2005/8/layout/list1"/>
    <dgm:cxn modelId="{E4016BFF-3537-F342-A9B3-6301A23E0C17}" type="presOf" srcId="{6C4F79A4-19F5-ED41-87D4-F356C8EECDC7}" destId="{66A27B77-3120-6A41-8E6F-7F14EA4944AF}" srcOrd="0" destOrd="0" presId="urn:microsoft.com/office/officeart/2005/8/layout/list1"/>
    <dgm:cxn modelId="{482EC83D-5CFB-2841-B4C5-09B8015DB833}" srcId="{0796BC0A-D006-0C46-AF71-807B9F210AE5}" destId="{6C4F79A4-19F5-ED41-87D4-F356C8EECDC7}" srcOrd="0" destOrd="0" parTransId="{F04650FE-F7DD-EA44-B8C2-2F2C3FCFD025}" sibTransId="{E85E4EF8-C2CD-4F49-BDE5-E3EE9CAC691B}"/>
    <dgm:cxn modelId="{AFBF316E-1442-AD45-B468-3FD67F5C9F50}" type="presOf" srcId="{7B90A692-842C-AD4F-8E54-E353E0DF7601}" destId="{F49C6325-5BE2-E64A-B732-1CD0D3FE32C8}" srcOrd="1" destOrd="0" presId="urn:microsoft.com/office/officeart/2005/8/layout/list1"/>
    <dgm:cxn modelId="{86C4B21B-C517-7048-BA81-8E6658DC2D24}" srcId="{0796BC0A-D006-0C46-AF71-807B9F210AE5}" destId="{7B90A692-842C-AD4F-8E54-E353E0DF7601}" srcOrd="2" destOrd="0" parTransId="{9CD4A2E2-BE67-2245-9915-44212154A5BB}" sibTransId="{BF794DDB-8181-E840-87BC-6E7D92FB463E}"/>
    <dgm:cxn modelId="{76F36E96-C9EF-8044-B0FC-06871695CC79}" srcId="{0796BC0A-D006-0C46-AF71-807B9F210AE5}" destId="{FDB14F14-5DF2-804B-8473-7C228C86CBEA}" srcOrd="1" destOrd="0" parTransId="{3EF473C3-2669-B440-864B-D9156C34FBCB}" sibTransId="{AD31C197-95AF-CB4C-B334-FC370408B64D}"/>
    <dgm:cxn modelId="{C664ED8D-26C1-2C45-95A8-A54774E7A08A}" type="presOf" srcId="{6C4F79A4-19F5-ED41-87D4-F356C8EECDC7}" destId="{F1920466-4767-F44A-9133-0A54D147E739}" srcOrd="1" destOrd="0" presId="urn:microsoft.com/office/officeart/2005/8/layout/list1"/>
    <dgm:cxn modelId="{338B9672-C938-5249-8BA1-A373E797BD46}" type="presOf" srcId="{FDB14F14-5DF2-804B-8473-7C228C86CBEA}" destId="{451A5722-850B-E343-8E59-BA3AF816AF59}" srcOrd="1" destOrd="0" presId="urn:microsoft.com/office/officeart/2005/8/layout/list1"/>
    <dgm:cxn modelId="{B166CA3F-057B-9A4B-8EA3-F89BE352BDDE}" type="presOf" srcId="{FDB14F14-5DF2-804B-8473-7C228C86CBEA}" destId="{986C4BA1-66EB-5A4D-BE11-A7976DE03B5D}" srcOrd="0" destOrd="0" presId="urn:microsoft.com/office/officeart/2005/8/layout/list1"/>
    <dgm:cxn modelId="{84F22732-334E-CA40-B4DE-F58C28F62DFE}" type="presOf" srcId="{7B90A692-842C-AD4F-8E54-E353E0DF7601}" destId="{EA92AF6C-EB76-8C4F-9B33-E7D2B7C813AF}" srcOrd="0" destOrd="0" presId="urn:microsoft.com/office/officeart/2005/8/layout/list1"/>
    <dgm:cxn modelId="{EAD29CCC-4108-3340-B055-A3EFB1105D40}" type="presParOf" srcId="{A60CB371-06BD-A748-A849-A9E27FD445EB}" destId="{9E116AF5-0F48-4E41-8379-AB7657FFED54}" srcOrd="0" destOrd="0" presId="urn:microsoft.com/office/officeart/2005/8/layout/list1"/>
    <dgm:cxn modelId="{D4292D90-1DB0-E54B-917F-6C450D3D7E9A}" type="presParOf" srcId="{9E116AF5-0F48-4E41-8379-AB7657FFED54}" destId="{66A27B77-3120-6A41-8E6F-7F14EA4944AF}" srcOrd="0" destOrd="0" presId="urn:microsoft.com/office/officeart/2005/8/layout/list1"/>
    <dgm:cxn modelId="{6133B711-BE72-8D49-9147-64957FA1923F}" type="presParOf" srcId="{9E116AF5-0F48-4E41-8379-AB7657FFED54}" destId="{F1920466-4767-F44A-9133-0A54D147E739}" srcOrd="1" destOrd="0" presId="urn:microsoft.com/office/officeart/2005/8/layout/list1"/>
    <dgm:cxn modelId="{34A12C87-8AA2-7344-8215-E721059C7DF6}" type="presParOf" srcId="{A60CB371-06BD-A748-A849-A9E27FD445EB}" destId="{3F7AF230-D36B-584E-968A-3CA6AC000F31}" srcOrd="1" destOrd="0" presId="urn:microsoft.com/office/officeart/2005/8/layout/list1"/>
    <dgm:cxn modelId="{53A8D4F3-32CA-BE41-BD2F-4AE905B276E3}" type="presParOf" srcId="{A60CB371-06BD-A748-A849-A9E27FD445EB}" destId="{4046C5B8-BA95-C941-A19F-253F6FB725BB}" srcOrd="2" destOrd="0" presId="urn:microsoft.com/office/officeart/2005/8/layout/list1"/>
    <dgm:cxn modelId="{B901997B-1884-3C4B-913B-98706B08B436}" type="presParOf" srcId="{A60CB371-06BD-A748-A849-A9E27FD445EB}" destId="{6E862909-4F5D-4749-AD59-A80F5EC7669C}" srcOrd="3" destOrd="0" presId="urn:microsoft.com/office/officeart/2005/8/layout/list1"/>
    <dgm:cxn modelId="{41B5DB86-0E4F-C94A-A559-029D38DC534B}" type="presParOf" srcId="{A60CB371-06BD-A748-A849-A9E27FD445EB}" destId="{32CFA477-C8B7-8443-B3C2-3C25089FF32F}" srcOrd="4" destOrd="0" presId="urn:microsoft.com/office/officeart/2005/8/layout/list1"/>
    <dgm:cxn modelId="{40444B14-D366-9E48-8A17-69F7C672EC3B}" type="presParOf" srcId="{32CFA477-C8B7-8443-B3C2-3C25089FF32F}" destId="{986C4BA1-66EB-5A4D-BE11-A7976DE03B5D}" srcOrd="0" destOrd="0" presId="urn:microsoft.com/office/officeart/2005/8/layout/list1"/>
    <dgm:cxn modelId="{6432C6A0-229A-444A-B937-2EBEC99DE45C}" type="presParOf" srcId="{32CFA477-C8B7-8443-B3C2-3C25089FF32F}" destId="{451A5722-850B-E343-8E59-BA3AF816AF59}" srcOrd="1" destOrd="0" presId="urn:microsoft.com/office/officeart/2005/8/layout/list1"/>
    <dgm:cxn modelId="{35ACDD63-9C6F-2843-AA6D-174B7D04C227}" type="presParOf" srcId="{A60CB371-06BD-A748-A849-A9E27FD445EB}" destId="{4EA6B423-DF9E-AA4C-ABF2-5AC22972308C}" srcOrd="5" destOrd="0" presId="urn:microsoft.com/office/officeart/2005/8/layout/list1"/>
    <dgm:cxn modelId="{302AAEA5-90EB-5E4E-BBBF-8C45F66B9596}" type="presParOf" srcId="{A60CB371-06BD-A748-A849-A9E27FD445EB}" destId="{38064AC7-A2D2-BD42-9934-6F849E5C2C47}" srcOrd="6" destOrd="0" presId="urn:microsoft.com/office/officeart/2005/8/layout/list1"/>
    <dgm:cxn modelId="{68E1B2B3-9698-B545-9E49-E48E9DD7DFB9}" type="presParOf" srcId="{A60CB371-06BD-A748-A849-A9E27FD445EB}" destId="{EB877CB3-D47F-C949-8BEB-98DE2AA49375}" srcOrd="7" destOrd="0" presId="urn:microsoft.com/office/officeart/2005/8/layout/list1"/>
    <dgm:cxn modelId="{3B5379F0-D67B-5349-9426-928A86DE3BE6}" type="presParOf" srcId="{A60CB371-06BD-A748-A849-A9E27FD445EB}" destId="{E666DD6A-38EB-ED42-ADAE-28ACAEA14B2F}" srcOrd="8" destOrd="0" presId="urn:microsoft.com/office/officeart/2005/8/layout/list1"/>
    <dgm:cxn modelId="{33A952E5-266C-ED4D-A9E5-B7CEED411D9F}" type="presParOf" srcId="{E666DD6A-38EB-ED42-ADAE-28ACAEA14B2F}" destId="{EA92AF6C-EB76-8C4F-9B33-E7D2B7C813AF}" srcOrd="0" destOrd="0" presId="urn:microsoft.com/office/officeart/2005/8/layout/list1"/>
    <dgm:cxn modelId="{9B30153C-ABEA-354E-A186-1018B63BD277}" type="presParOf" srcId="{E666DD6A-38EB-ED42-ADAE-28ACAEA14B2F}" destId="{F49C6325-5BE2-E64A-B732-1CD0D3FE32C8}" srcOrd="1" destOrd="0" presId="urn:microsoft.com/office/officeart/2005/8/layout/list1"/>
    <dgm:cxn modelId="{3650E5DB-DDD9-C745-982C-1BC535F382AF}" type="presParOf" srcId="{A60CB371-06BD-A748-A849-A9E27FD445EB}" destId="{57386CB1-781D-934B-86D5-865387FD3B8C}" srcOrd="9" destOrd="0" presId="urn:microsoft.com/office/officeart/2005/8/layout/list1"/>
    <dgm:cxn modelId="{B5EEF728-1883-5945-A2DB-D1E562CEE05C}" type="presParOf" srcId="{A60CB371-06BD-A748-A849-A9E27FD445EB}" destId="{706D0665-6353-4E48-886F-AEE041E1AD1D}" srcOrd="10" destOrd="0" presId="urn:microsoft.com/office/officeart/2005/8/layout/list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5F95F48-AD65-EC4E-A6AB-4744833C46B1}" type="doc">
      <dgm:prSet loTypeId="urn:microsoft.com/office/officeart/2016/7/layout/LinearBlockProcessNumbered" loCatId="process" qsTypeId="urn:microsoft.com/office/officeart/2005/8/quickstyle/simple3" qsCatId="simple" csTypeId="urn:microsoft.com/office/officeart/2005/8/colors/colorful5" csCatId="colorful" phldr="1"/>
      <dgm:spPr/>
      <dgm:t>
        <a:bodyPr/>
        <a:lstStyle/>
        <a:p>
          <a:endParaRPr lang="en-US"/>
        </a:p>
      </dgm:t>
    </dgm:pt>
    <dgm:pt modelId="{FC469E0B-8FC1-A545-A805-2C43B6406BF5}">
      <dgm:prSet phldrT="[Text]" custT="1"/>
      <dgm:spPr/>
      <dgm:t>
        <a:bodyPr/>
        <a:lstStyle/>
        <a:p>
          <a:r>
            <a:rPr lang="en-US" sz="1800" dirty="0"/>
            <a:t>Store in operatory near transport container, hanging to stay dry</a:t>
          </a:r>
        </a:p>
      </dgm:t>
    </dgm:pt>
    <dgm:pt modelId="{6B933FF7-15C2-E644-A8B5-774C66625090}" type="parTrans" cxnId="{62E68F73-C1F0-194B-8484-9785FB2FCDB8}">
      <dgm:prSet/>
      <dgm:spPr/>
      <dgm:t>
        <a:bodyPr/>
        <a:lstStyle/>
        <a:p>
          <a:endParaRPr lang="en-US" sz="2800"/>
        </a:p>
      </dgm:t>
    </dgm:pt>
    <dgm:pt modelId="{F2D7FC03-0958-EF42-B9DC-83E82746412A}" type="sibTrans" cxnId="{62E68F73-C1F0-194B-8484-9785FB2FCDB8}">
      <dgm:prSet phldrT="01" custT="1"/>
      <dgm:spPr/>
      <dgm:t>
        <a:bodyPr/>
        <a:lstStyle/>
        <a:p>
          <a:r>
            <a:rPr lang="en-US" sz="4000"/>
            <a:t>01</a:t>
          </a:r>
        </a:p>
      </dgm:t>
    </dgm:pt>
    <dgm:pt modelId="{2694ADC8-8B3B-D544-A809-A8686ED0AE49}">
      <dgm:prSet custT="1"/>
      <dgm:spPr/>
      <dgm:t>
        <a:bodyPr/>
        <a:lstStyle/>
        <a:p>
          <a:r>
            <a:rPr lang="en-US" sz="1800" dirty="0"/>
            <a:t>Don utility gloves after procedure, before tearing down operatory</a:t>
          </a:r>
        </a:p>
      </dgm:t>
    </dgm:pt>
    <dgm:pt modelId="{51CBFFD2-746C-3441-AB12-CB5ADBBC46B9}" type="parTrans" cxnId="{554F2789-4515-CB49-A96A-EE048F878FA9}">
      <dgm:prSet/>
      <dgm:spPr/>
      <dgm:t>
        <a:bodyPr/>
        <a:lstStyle/>
        <a:p>
          <a:endParaRPr lang="en-US" sz="2800"/>
        </a:p>
      </dgm:t>
    </dgm:pt>
    <dgm:pt modelId="{3088FFA9-AA4B-C14C-A671-B3BD96656A76}" type="sibTrans" cxnId="{554F2789-4515-CB49-A96A-EE048F878FA9}">
      <dgm:prSet phldrT="02" custT="1"/>
      <dgm:spPr/>
      <dgm:t>
        <a:bodyPr/>
        <a:lstStyle/>
        <a:p>
          <a:r>
            <a:rPr lang="en-US" sz="4000"/>
            <a:t>02</a:t>
          </a:r>
        </a:p>
      </dgm:t>
    </dgm:pt>
    <dgm:pt modelId="{7B385F14-49CE-C047-A1E2-B3CE9327C6A6}">
      <dgm:prSet custT="1"/>
      <dgm:spPr/>
      <dgm:t>
        <a:bodyPr/>
        <a:lstStyle/>
        <a:p>
          <a:r>
            <a:rPr lang="en-US" sz="1800"/>
            <a:t>Tear down operatory, including cleaning/ disinfecting surfaces</a:t>
          </a:r>
        </a:p>
      </dgm:t>
    </dgm:pt>
    <dgm:pt modelId="{4D2A1B68-82C1-DB47-8509-C9B87BC75BD4}" type="parTrans" cxnId="{D538BDA4-6EA1-B446-B104-8EEB0BC07A15}">
      <dgm:prSet/>
      <dgm:spPr/>
      <dgm:t>
        <a:bodyPr/>
        <a:lstStyle/>
        <a:p>
          <a:endParaRPr lang="en-US" sz="2800"/>
        </a:p>
      </dgm:t>
    </dgm:pt>
    <dgm:pt modelId="{73B31317-B248-DA47-8662-3FC32F48B14C}" type="sibTrans" cxnId="{D538BDA4-6EA1-B446-B104-8EEB0BC07A15}">
      <dgm:prSet phldrT="03" custT="1"/>
      <dgm:spPr/>
      <dgm:t>
        <a:bodyPr/>
        <a:lstStyle/>
        <a:p>
          <a:r>
            <a:rPr lang="en-US" sz="4000"/>
            <a:t>03</a:t>
          </a:r>
        </a:p>
      </dgm:t>
    </dgm:pt>
    <dgm:pt modelId="{A9D42187-6E4F-B849-B089-EA8C680F19C2}">
      <dgm:prSet custT="1"/>
      <dgm:spPr/>
      <dgm:t>
        <a:bodyPr/>
        <a:lstStyle/>
        <a:p>
          <a:r>
            <a:rPr lang="en-US" sz="1800" dirty="0"/>
            <a:t>Transport instruments, in the transport container, wearing utility gloves to sterilization</a:t>
          </a:r>
        </a:p>
      </dgm:t>
    </dgm:pt>
    <dgm:pt modelId="{88965DFC-641B-0743-8C5D-6E5321711B2E}" type="parTrans" cxnId="{33FFD34F-61FA-7342-AF7E-324E95F59E99}">
      <dgm:prSet/>
      <dgm:spPr/>
      <dgm:t>
        <a:bodyPr/>
        <a:lstStyle/>
        <a:p>
          <a:endParaRPr lang="en-US" sz="2800"/>
        </a:p>
      </dgm:t>
    </dgm:pt>
    <dgm:pt modelId="{B598C387-0BEF-B745-817C-1DDC87B059C2}" type="sibTrans" cxnId="{33FFD34F-61FA-7342-AF7E-324E95F59E99}">
      <dgm:prSet phldrT="04" custT="1"/>
      <dgm:spPr/>
      <dgm:t>
        <a:bodyPr/>
        <a:lstStyle/>
        <a:p>
          <a:r>
            <a:rPr lang="en-US" sz="4000" dirty="0"/>
            <a:t>04</a:t>
          </a:r>
        </a:p>
      </dgm:t>
    </dgm:pt>
    <dgm:pt modelId="{4A3A93BE-6DE0-104E-BB70-DB536CDCA907}">
      <dgm:prSet custT="1"/>
      <dgm:spPr/>
      <dgm:t>
        <a:bodyPr/>
        <a:lstStyle/>
        <a:p>
          <a:r>
            <a:rPr lang="en-US" sz="1800"/>
            <a:t>Process instruments in sterilization area</a:t>
          </a:r>
        </a:p>
      </dgm:t>
    </dgm:pt>
    <dgm:pt modelId="{DF7AA682-EFB8-D043-AC66-348424E52D8E}" type="parTrans" cxnId="{67BDFF8B-9D53-5642-9556-6DE657FB02B9}">
      <dgm:prSet/>
      <dgm:spPr/>
      <dgm:t>
        <a:bodyPr/>
        <a:lstStyle/>
        <a:p>
          <a:endParaRPr lang="en-US" sz="2800"/>
        </a:p>
      </dgm:t>
    </dgm:pt>
    <dgm:pt modelId="{8E0E725C-B32D-E546-9405-7C21106C70DA}" type="sibTrans" cxnId="{67BDFF8B-9D53-5642-9556-6DE657FB02B9}">
      <dgm:prSet phldrT="05" custT="1"/>
      <dgm:spPr/>
      <dgm:t>
        <a:bodyPr/>
        <a:lstStyle/>
        <a:p>
          <a:r>
            <a:rPr lang="en-US" sz="4000"/>
            <a:t>05</a:t>
          </a:r>
        </a:p>
      </dgm:t>
    </dgm:pt>
    <dgm:pt modelId="{7AF483A9-725A-A545-9868-33797AE78F19}">
      <dgm:prSet custT="1"/>
      <dgm:spPr/>
      <dgm:t>
        <a:bodyPr/>
        <a:lstStyle/>
        <a:p>
          <a:r>
            <a:rPr lang="en-US" sz="1800"/>
            <a:t>Disinfect transport container, wash gloves, disinfect gloves</a:t>
          </a:r>
        </a:p>
      </dgm:t>
    </dgm:pt>
    <dgm:pt modelId="{0F73D8CF-04F8-F945-8B89-44B6DB43E469}" type="parTrans" cxnId="{30BB4CFF-5CDE-0D46-BDC8-E42019B3431F}">
      <dgm:prSet/>
      <dgm:spPr/>
      <dgm:t>
        <a:bodyPr/>
        <a:lstStyle/>
        <a:p>
          <a:endParaRPr lang="en-US" sz="2800"/>
        </a:p>
      </dgm:t>
    </dgm:pt>
    <dgm:pt modelId="{44CAAE2A-A14C-8340-8792-835A56B1C142}" type="sibTrans" cxnId="{30BB4CFF-5CDE-0D46-BDC8-E42019B3431F}">
      <dgm:prSet phldrT="06" custT="1"/>
      <dgm:spPr/>
      <dgm:t>
        <a:bodyPr/>
        <a:lstStyle/>
        <a:p>
          <a:r>
            <a:rPr lang="en-US" sz="4000"/>
            <a:t>06</a:t>
          </a:r>
        </a:p>
      </dgm:t>
    </dgm:pt>
    <dgm:pt modelId="{80BFDB49-0395-0242-8789-7351A5CCC54D}">
      <dgm:prSet custT="1"/>
      <dgm:spPr/>
      <dgm:t>
        <a:bodyPr/>
        <a:lstStyle/>
        <a:p>
          <a:r>
            <a:rPr lang="en-US" sz="1800"/>
            <a:t>Carry all back to operatory to be stored for the next post-procedure process</a:t>
          </a:r>
        </a:p>
      </dgm:t>
    </dgm:pt>
    <dgm:pt modelId="{0AEAAF09-D365-AA40-926F-AACB2136365A}" type="parTrans" cxnId="{98B3F3C4-6D66-FF47-B9A5-C8B8BE26F379}">
      <dgm:prSet/>
      <dgm:spPr/>
      <dgm:t>
        <a:bodyPr/>
        <a:lstStyle/>
        <a:p>
          <a:endParaRPr lang="en-US" sz="2800"/>
        </a:p>
      </dgm:t>
    </dgm:pt>
    <dgm:pt modelId="{AFF116C9-F13E-224F-850C-C57770D7C31F}" type="sibTrans" cxnId="{98B3F3C4-6D66-FF47-B9A5-C8B8BE26F379}">
      <dgm:prSet phldrT="07" custT="1"/>
      <dgm:spPr/>
      <dgm:t>
        <a:bodyPr/>
        <a:lstStyle/>
        <a:p>
          <a:r>
            <a:rPr lang="en-US" sz="4000"/>
            <a:t>07</a:t>
          </a:r>
        </a:p>
      </dgm:t>
    </dgm:pt>
    <dgm:pt modelId="{E791CBB2-786F-054B-B1E3-9C86BD84BC8B}" type="pres">
      <dgm:prSet presAssocID="{85F95F48-AD65-EC4E-A6AB-4744833C46B1}" presName="Name0" presStyleCnt="0">
        <dgm:presLayoutVars>
          <dgm:animLvl val="lvl"/>
          <dgm:resizeHandles val="exact"/>
        </dgm:presLayoutVars>
      </dgm:prSet>
      <dgm:spPr/>
      <dgm:t>
        <a:bodyPr/>
        <a:lstStyle/>
        <a:p>
          <a:endParaRPr lang="en-US"/>
        </a:p>
      </dgm:t>
    </dgm:pt>
    <dgm:pt modelId="{F0F20F88-8B3A-B043-BAB1-FAE93A1871F4}" type="pres">
      <dgm:prSet presAssocID="{FC469E0B-8FC1-A545-A805-2C43B6406BF5}" presName="compositeNode" presStyleCnt="0">
        <dgm:presLayoutVars>
          <dgm:bulletEnabled val="1"/>
        </dgm:presLayoutVars>
      </dgm:prSet>
      <dgm:spPr/>
    </dgm:pt>
    <dgm:pt modelId="{AFA644DE-E7D6-CA43-A6D8-B3CB54844A65}" type="pres">
      <dgm:prSet presAssocID="{FC469E0B-8FC1-A545-A805-2C43B6406BF5}" presName="bgRect" presStyleLbl="alignNode1" presStyleIdx="0" presStyleCnt="7" custScaleY="238379"/>
      <dgm:spPr/>
      <dgm:t>
        <a:bodyPr/>
        <a:lstStyle/>
        <a:p>
          <a:endParaRPr lang="en-US"/>
        </a:p>
      </dgm:t>
    </dgm:pt>
    <dgm:pt modelId="{984903E5-0C8C-4949-9415-BE76DAE7D060}" type="pres">
      <dgm:prSet presAssocID="{F2D7FC03-0958-EF42-B9DC-83E82746412A}" presName="sibTransNodeRect" presStyleLbl="alignNode1" presStyleIdx="0" presStyleCnt="7" custLinFactY="-5173" custLinFactNeighborX="-406" custLinFactNeighborY="-100000">
        <dgm:presLayoutVars>
          <dgm:chMax val="0"/>
          <dgm:bulletEnabled val="1"/>
        </dgm:presLayoutVars>
      </dgm:prSet>
      <dgm:spPr/>
      <dgm:t>
        <a:bodyPr/>
        <a:lstStyle/>
        <a:p>
          <a:endParaRPr lang="en-US"/>
        </a:p>
      </dgm:t>
    </dgm:pt>
    <dgm:pt modelId="{8ABFB8BE-88B5-194C-BE5E-09452B1F6DFF}" type="pres">
      <dgm:prSet presAssocID="{FC469E0B-8FC1-A545-A805-2C43B6406BF5}" presName="nodeRect" presStyleLbl="alignNode1" presStyleIdx="0" presStyleCnt="7">
        <dgm:presLayoutVars>
          <dgm:bulletEnabled val="1"/>
        </dgm:presLayoutVars>
      </dgm:prSet>
      <dgm:spPr/>
      <dgm:t>
        <a:bodyPr/>
        <a:lstStyle/>
        <a:p>
          <a:endParaRPr lang="en-US"/>
        </a:p>
      </dgm:t>
    </dgm:pt>
    <dgm:pt modelId="{CFC6D6C7-9C51-0446-84C5-5477731B70C5}" type="pres">
      <dgm:prSet presAssocID="{F2D7FC03-0958-EF42-B9DC-83E82746412A}" presName="sibTrans" presStyleCnt="0"/>
      <dgm:spPr/>
    </dgm:pt>
    <dgm:pt modelId="{93E13B49-232F-0C47-A8F4-AA8C22C3FE6E}" type="pres">
      <dgm:prSet presAssocID="{2694ADC8-8B3B-D544-A809-A8686ED0AE49}" presName="compositeNode" presStyleCnt="0">
        <dgm:presLayoutVars>
          <dgm:bulletEnabled val="1"/>
        </dgm:presLayoutVars>
      </dgm:prSet>
      <dgm:spPr/>
    </dgm:pt>
    <dgm:pt modelId="{F142A8C0-B68E-C64E-B94F-3141293B97BD}" type="pres">
      <dgm:prSet presAssocID="{2694ADC8-8B3B-D544-A809-A8686ED0AE49}" presName="bgRect" presStyleLbl="alignNode1" presStyleIdx="1" presStyleCnt="7" custScaleY="238379"/>
      <dgm:spPr/>
      <dgm:t>
        <a:bodyPr/>
        <a:lstStyle/>
        <a:p>
          <a:endParaRPr lang="en-US"/>
        </a:p>
      </dgm:t>
    </dgm:pt>
    <dgm:pt modelId="{DDC6736F-B4BE-B34C-9900-782C7C5DB966}" type="pres">
      <dgm:prSet presAssocID="{3088FFA9-AA4B-C14C-A671-B3BD96656A76}" presName="sibTransNodeRect" presStyleLbl="alignNode1" presStyleIdx="1" presStyleCnt="7" custLinFactY="-5173" custLinFactNeighborX="-406" custLinFactNeighborY="-100000">
        <dgm:presLayoutVars>
          <dgm:chMax val="0"/>
          <dgm:bulletEnabled val="1"/>
        </dgm:presLayoutVars>
      </dgm:prSet>
      <dgm:spPr/>
      <dgm:t>
        <a:bodyPr/>
        <a:lstStyle/>
        <a:p>
          <a:endParaRPr lang="en-US"/>
        </a:p>
      </dgm:t>
    </dgm:pt>
    <dgm:pt modelId="{C2C680D6-6BD5-BE43-AFA8-0CFD8C61897B}" type="pres">
      <dgm:prSet presAssocID="{2694ADC8-8B3B-D544-A809-A8686ED0AE49}" presName="nodeRect" presStyleLbl="alignNode1" presStyleIdx="1" presStyleCnt="7">
        <dgm:presLayoutVars>
          <dgm:bulletEnabled val="1"/>
        </dgm:presLayoutVars>
      </dgm:prSet>
      <dgm:spPr/>
      <dgm:t>
        <a:bodyPr/>
        <a:lstStyle/>
        <a:p>
          <a:endParaRPr lang="en-US"/>
        </a:p>
      </dgm:t>
    </dgm:pt>
    <dgm:pt modelId="{10BE82CC-994E-7842-ABCF-4AFC1744A744}" type="pres">
      <dgm:prSet presAssocID="{3088FFA9-AA4B-C14C-A671-B3BD96656A76}" presName="sibTrans" presStyleCnt="0"/>
      <dgm:spPr/>
    </dgm:pt>
    <dgm:pt modelId="{9C3061DA-AADE-FF48-BC5D-EF737DB7E82B}" type="pres">
      <dgm:prSet presAssocID="{7B385F14-49CE-C047-A1E2-B3CE9327C6A6}" presName="compositeNode" presStyleCnt="0">
        <dgm:presLayoutVars>
          <dgm:bulletEnabled val="1"/>
        </dgm:presLayoutVars>
      </dgm:prSet>
      <dgm:spPr/>
    </dgm:pt>
    <dgm:pt modelId="{954128CD-7CFE-5C42-A6BA-C08EDBECA0D1}" type="pres">
      <dgm:prSet presAssocID="{7B385F14-49CE-C047-A1E2-B3CE9327C6A6}" presName="bgRect" presStyleLbl="alignNode1" presStyleIdx="2" presStyleCnt="7" custScaleY="238379"/>
      <dgm:spPr/>
      <dgm:t>
        <a:bodyPr/>
        <a:lstStyle/>
        <a:p>
          <a:endParaRPr lang="en-US"/>
        </a:p>
      </dgm:t>
    </dgm:pt>
    <dgm:pt modelId="{7166432F-88C2-BF46-A8D5-4DA27919A850}" type="pres">
      <dgm:prSet presAssocID="{73B31317-B248-DA47-8662-3FC32F48B14C}" presName="sibTransNodeRect" presStyleLbl="alignNode1" presStyleIdx="2" presStyleCnt="7" custLinFactY="-5173" custLinFactNeighborX="-406" custLinFactNeighborY="-100000">
        <dgm:presLayoutVars>
          <dgm:chMax val="0"/>
          <dgm:bulletEnabled val="1"/>
        </dgm:presLayoutVars>
      </dgm:prSet>
      <dgm:spPr/>
      <dgm:t>
        <a:bodyPr/>
        <a:lstStyle/>
        <a:p>
          <a:endParaRPr lang="en-US"/>
        </a:p>
      </dgm:t>
    </dgm:pt>
    <dgm:pt modelId="{9A7EFB91-70F2-A144-AD2C-7CC5AA9F551A}" type="pres">
      <dgm:prSet presAssocID="{7B385F14-49CE-C047-A1E2-B3CE9327C6A6}" presName="nodeRect" presStyleLbl="alignNode1" presStyleIdx="2" presStyleCnt="7">
        <dgm:presLayoutVars>
          <dgm:bulletEnabled val="1"/>
        </dgm:presLayoutVars>
      </dgm:prSet>
      <dgm:spPr/>
      <dgm:t>
        <a:bodyPr/>
        <a:lstStyle/>
        <a:p>
          <a:endParaRPr lang="en-US"/>
        </a:p>
      </dgm:t>
    </dgm:pt>
    <dgm:pt modelId="{B720C2F2-DFD4-8448-9E49-4EAF250C90BA}" type="pres">
      <dgm:prSet presAssocID="{73B31317-B248-DA47-8662-3FC32F48B14C}" presName="sibTrans" presStyleCnt="0"/>
      <dgm:spPr/>
    </dgm:pt>
    <dgm:pt modelId="{935C712F-69B9-4844-B8EF-671808BFF616}" type="pres">
      <dgm:prSet presAssocID="{A9D42187-6E4F-B849-B089-EA8C680F19C2}" presName="compositeNode" presStyleCnt="0">
        <dgm:presLayoutVars>
          <dgm:bulletEnabled val="1"/>
        </dgm:presLayoutVars>
      </dgm:prSet>
      <dgm:spPr/>
    </dgm:pt>
    <dgm:pt modelId="{7D24DB22-8AEC-AC47-A364-A283AF9724C6}" type="pres">
      <dgm:prSet presAssocID="{A9D42187-6E4F-B849-B089-EA8C680F19C2}" presName="bgRect" presStyleLbl="alignNode1" presStyleIdx="3" presStyleCnt="7" custScaleY="238379"/>
      <dgm:spPr/>
      <dgm:t>
        <a:bodyPr/>
        <a:lstStyle/>
        <a:p>
          <a:endParaRPr lang="en-US"/>
        </a:p>
      </dgm:t>
    </dgm:pt>
    <dgm:pt modelId="{006CD17A-D2DB-5D44-B35F-D834FD8C585F}" type="pres">
      <dgm:prSet presAssocID="{B598C387-0BEF-B745-817C-1DDC87B059C2}" presName="sibTransNodeRect" presStyleLbl="alignNode1" presStyleIdx="3" presStyleCnt="7" custLinFactY="-5173" custLinFactNeighborX="-406" custLinFactNeighborY="-100000">
        <dgm:presLayoutVars>
          <dgm:chMax val="0"/>
          <dgm:bulletEnabled val="1"/>
        </dgm:presLayoutVars>
      </dgm:prSet>
      <dgm:spPr/>
      <dgm:t>
        <a:bodyPr/>
        <a:lstStyle/>
        <a:p>
          <a:endParaRPr lang="en-US"/>
        </a:p>
      </dgm:t>
    </dgm:pt>
    <dgm:pt modelId="{1A0A04B5-DF1F-724D-916B-9C2728665F5B}" type="pres">
      <dgm:prSet presAssocID="{A9D42187-6E4F-B849-B089-EA8C680F19C2}" presName="nodeRect" presStyleLbl="alignNode1" presStyleIdx="3" presStyleCnt="7">
        <dgm:presLayoutVars>
          <dgm:bulletEnabled val="1"/>
        </dgm:presLayoutVars>
      </dgm:prSet>
      <dgm:spPr/>
      <dgm:t>
        <a:bodyPr/>
        <a:lstStyle/>
        <a:p>
          <a:endParaRPr lang="en-US"/>
        </a:p>
      </dgm:t>
    </dgm:pt>
    <dgm:pt modelId="{4EE0FD99-392B-C941-9330-FB7134BD2C43}" type="pres">
      <dgm:prSet presAssocID="{B598C387-0BEF-B745-817C-1DDC87B059C2}" presName="sibTrans" presStyleCnt="0"/>
      <dgm:spPr/>
    </dgm:pt>
    <dgm:pt modelId="{468DF33C-FF2A-AE48-8F32-C0A2CC440465}" type="pres">
      <dgm:prSet presAssocID="{4A3A93BE-6DE0-104E-BB70-DB536CDCA907}" presName="compositeNode" presStyleCnt="0">
        <dgm:presLayoutVars>
          <dgm:bulletEnabled val="1"/>
        </dgm:presLayoutVars>
      </dgm:prSet>
      <dgm:spPr/>
    </dgm:pt>
    <dgm:pt modelId="{4D42CC15-F873-A34D-8432-3CFE07CE0DF3}" type="pres">
      <dgm:prSet presAssocID="{4A3A93BE-6DE0-104E-BB70-DB536CDCA907}" presName="bgRect" presStyleLbl="alignNode1" presStyleIdx="4" presStyleCnt="7" custScaleY="238379"/>
      <dgm:spPr/>
      <dgm:t>
        <a:bodyPr/>
        <a:lstStyle/>
        <a:p>
          <a:endParaRPr lang="en-US"/>
        </a:p>
      </dgm:t>
    </dgm:pt>
    <dgm:pt modelId="{3F5E44F6-ADE7-E540-88C6-10AAD32985BB}" type="pres">
      <dgm:prSet presAssocID="{8E0E725C-B32D-E546-9405-7C21106C70DA}" presName="sibTransNodeRect" presStyleLbl="alignNode1" presStyleIdx="4" presStyleCnt="7" custLinFactY="-5173" custLinFactNeighborX="-406" custLinFactNeighborY="-100000">
        <dgm:presLayoutVars>
          <dgm:chMax val="0"/>
          <dgm:bulletEnabled val="1"/>
        </dgm:presLayoutVars>
      </dgm:prSet>
      <dgm:spPr/>
      <dgm:t>
        <a:bodyPr/>
        <a:lstStyle/>
        <a:p>
          <a:endParaRPr lang="en-US"/>
        </a:p>
      </dgm:t>
    </dgm:pt>
    <dgm:pt modelId="{EA336377-EED3-EF49-A4DA-02862B0B49A5}" type="pres">
      <dgm:prSet presAssocID="{4A3A93BE-6DE0-104E-BB70-DB536CDCA907}" presName="nodeRect" presStyleLbl="alignNode1" presStyleIdx="4" presStyleCnt="7">
        <dgm:presLayoutVars>
          <dgm:bulletEnabled val="1"/>
        </dgm:presLayoutVars>
      </dgm:prSet>
      <dgm:spPr/>
      <dgm:t>
        <a:bodyPr/>
        <a:lstStyle/>
        <a:p>
          <a:endParaRPr lang="en-US"/>
        </a:p>
      </dgm:t>
    </dgm:pt>
    <dgm:pt modelId="{22A0A541-4043-AA4D-A90B-A804A5CB1531}" type="pres">
      <dgm:prSet presAssocID="{8E0E725C-B32D-E546-9405-7C21106C70DA}" presName="sibTrans" presStyleCnt="0"/>
      <dgm:spPr/>
    </dgm:pt>
    <dgm:pt modelId="{15000D4B-0B4B-4D46-9BBE-933F41CE239E}" type="pres">
      <dgm:prSet presAssocID="{7AF483A9-725A-A545-9868-33797AE78F19}" presName="compositeNode" presStyleCnt="0">
        <dgm:presLayoutVars>
          <dgm:bulletEnabled val="1"/>
        </dgm:presLayoutVars>
      </dgm:prSet>
      <dgm:spPr/>
    </dgm:pt>
    <dgm:pt modelId="{2CEDD1D5-9FC8-8344-9FAD-85579C195267}" type="pres">
      <dgm:prSet presAssocID="{7AF483A9-725A-A545-9868-33797AE78F19}" presName="bgRect" presStyleLbl="alignNode1" presStyleIdx="5" presStyleCnt="7" custScaleY="238379"/>
      <dgm:spPr/>
      <dgm:t>
        <a:bodyPr/>
        <a:lstStyle/>
        <a:p>
          <a:endParaRPr lang="en-US"/>
        </a:p>
      </dgm:t>
    </dgm:pt>
    <dgm:pt modelId="{C246F3DB-B382-594D-AE91-5AD848A3AABA}" type="pres">
      <dgm:prSet presAssocID="{44CAAE2A-A14C-8340-8792-835A56B1C142}" presName="sibTransNodeRect" presStyleLbl="alignNode1" presStyleIdx="5" presStyleCnt="7" custLinFactY="-5173" custLinFactNeighborX="-406" custLinFactNeighborY="-100000">
        <dgm:presLayoutVars>
          <dgm:chMax val="0"/>
          <dgm:bulletEnabled val="1"/>
        </dgm:presLayoutVars>
      </dgm:prSet>
      <dgm:spPr/>
      <dgm:t>
        <a:bodyPr/>
        <a:lstStyle/>
        <a:p>
          <a:endParaRPr lang="en-US"/>
        </a:p>
      </dgm:t>
    </dgm:pt>
    <dgm:pt modelId="{D9549528-9476-5443-9E41-19B4C3283637}" type="pres">
      <dgm:prSet presAssocID="{7AF483A9-725A-A545-9868-33797AE78F19}" presName="nodeRect" presStyleLbl="alignNode1" presStyleIdx="5" presStyleCnt="7">
        <dgm:presLayoutVars>
          <dgm:bulletEnabled val="1"/>
        </dgm:presLayoutVars>
      </dgm:prSet>
      <dgm:spPr/>
      <dgm:t>
        <a:bodyPr/>
        <a:lstStyle/>
        <a:p>
          <a:endParaRPr lang="en-US"/>
        </a:p>
      </dgm:t>
    </dgm:pt>
    <dgm:pt modelId="{0295563E-0DE2-3A4A-8CC6-CC29913633DD}" type="pres">
      <dgm:prSet presAssocID="{44CAAE2A-A14C-8340-8792-835A56B1C142}" presName="sibTrans" presStyleCnt="0"/>
      <dgm:spPr/>
    </dgm:pt>
    <dgm:pt modelId="{D6375BCC-9EF9-9043-8BB9-98CC88B37582}" type="pres">
      <dgm:prSet presAssocID="{80BFDB49-0395-0242-8789-7351A5CCC54D}" presName="compositeNode" presStyleCnt="0">
        <dgm:presLayoutVars>
          <dgm:bulletEnabled val="1"/>
        </dgm:presLayoutVars>
      </dgm:prSet>
      <dgm:spPr/>
    </dgm:pt>
    <dgm:pt modelId="{A474063F-CD66-B14C-A059-085DF94685F3}" type="pres">
      <dgm:prSet presAssocID="{80BFDB49-0395-0242-8789-7351A5CCC54D}" presName="bgRect" presStyleLbl="alignNode1" presStyleIdx="6" presStyleCnt="7" custScaleY="238379"/>
      <dgm:spPr/>
      <dgm:t>
        <a:bodyPr/>
        <a:lstStyle/>
        <a:p>
          <a:endParaRPr lang="en-US"/>
        </a:p>
      </dgm:t>
    </dgm:pt>
    <dgm:pt modelId="{6A8355C2-A470-4B4B-AD05-D54D9DCCA4BD}" type="pres">
      <dgm:prSet presAssocID="{AFF116C9-F13E-224F-850C-C57770D7C31F}" presName="sibTransNodeRect" presStyleLbl="alignNode1" presStyleIdx="6" presStyleCnt="7" custLinFactY="-5173" custLinFactNeighborX="-406" custLinFactNeighborY="-100000">
        <dgm:presLayoutVars>
          <dgm:chMax val="0"/>
          <dgm:bulletEnabled val="1"/>
        </dgm:presLayoutVars>
      </dgm:prSet>
      <dgm:spPr/>
      <dgm:t>
        <a:bodyPr/>
        <a:lstStyle/>
        <a:p>
          <a:endParaRPr lang="en-US"/>
        </a:p>
      </dgm:t>
    </dgm:pt>
    <dgm:pt modelId="{9BA0D380-52D1-F345-A8D5-CB410BB04284}" type="pres">
      <dgm:prSet presAssocID="{80BFDB49-0395-0242-8789-7351A5CCC54D}" presName="nodeRect" presStyleLbl="alignNode1" presStyleIdx="6" presStyleCnt="7">
        <dgm:presLayoutVars>
          <dgm:bulletEnabled val="1"/>
        </dgm:presLayoutVars>
      </dgm:prSet>
      <dgm:spPr/>
      <dgm:t>
        <a:bodyPr/>
        <a:lstStyle/>
        <a:p>
          <a:endParaRPr lang="en-US"/>
        </a:p>
      </dgm:t>
    </dgm:pt>
  </dgm:ptLst>
  <dgm:cxnLst>
    <dgm:cxn modelId="{4BCB8C4E-F87B-B84F-B33E-7D34E4AE1023}" type="presOf" srcId="{73B31317-B248-DA47-8662-3FC32F48B14C}" destId="{7166432F-88C2-BF46-A8D5-4DA27919A850}" srcOrd="0" destOrd="0" presId="urn:microsoft.com/office/officeart/2016/7/layout/LinearBlockProcessNumbered"/>
    <dgm:cxn modelId="{6C99286E-02EA-0443-A3ED-5DA24CD5142B}" type="presOf" srcId="{80BFDB49-0395-0242-8789-7351A5CCC54D}" destId="{9BA0D380-52D1-F345-A8D5-CB410BB04284}" srcOrd="1" destOrd="0" presId="urn:microsoft.com/office/officeart/2016/7/layout/LinearBlockProcessNumbered"/>
    <dgm:cxn modelId="{DB9A41C6-44A5-794E-907B-307C20402DC2}" type="presOf" srcId="{85F95F48-AD65-EC4E-A6AB-4744833C46B1}" destId="{E791CBB2-786F-054B-B1E3-9C86BD84BC8B}" srcOrd="0" destOrd="0" presId="urn:microsoft.com/office/officeart/2016/7/layout/LinearBlockProcessNumbered"/>
    <dgm:cxn modelId="{554F2789-4515-CB49-A96A-EE048F878FA9}" srcId="{85F95F48-AD65-EC4E-A6AB-4744833C46B1}" destId="{2694ADC8-8B3B-D544-A809-A8686ED0AE49}" srcOrd="1" destOrd="0" parTransId="{51CBFFD2-746C-3441-AB12-CB5ADBBC46B9}" sibTransId="{3088FFA9-AA4B-C14C-A671-B3BD96656A76}"/>
    <dgm:cxn modelId="{D405B028-76B0-974A-AC13-7FEA97F966B6}" type="presOf" srcId="{7B385F14-49CE-C047-A1E2-B3CE9327C6A6}" destId="{9A7EFB91-70F2-A144-AD2C-7CC5AA9F551A}" srcOrd="1" destOrd="0" presId="urn:microsoft.com/office/officeart/2016/7/layout/LinearBlockProcessNumbered"/>
    <dgm:cxn modelId="{75510705-AFAD-7347-B451-D679DD09DEEC}" type="presOf" srcId="{7AF483A9-725A-A545-9868-33797AE78F19}" destId="{2CEDD1D5-9FC8-8344-9FAD-85579C195267}" srcOrd="0" destOrd="0" presId="urn:microsoft.com/office/officeart/2016/7/layout/LinearBlockProcessNumbered"/>
    <dgm:cxn modelId="{2394CCEE-732C-FB4F-8E2D-87D464C1D99C}" type="presOf" srcId="{2694ADC8-8B3B-D544-A809-A8686ED0AE49}" destId="{F142A8C0-B68E-C64E-B94F-3141293B97BD}" srcOrd="0" destOrd="0" presId="urn:microsoft.com/office/officeart/2016/7/layout/LinearBlockProcessNumbered"/>
    <dgm:cxn modelId="{F9572549-19EF-3744-B211-5E03DDA65F49}" type="presOf" srcId="{4A3A93BE-6DE0-104E-BB70-DB536CDCA907}" destId="{4D42CC15-F873-A34D-8432-3CFE07CE0DF3}" srcOrd="0" destOrd="0" presId="urn:microsoft.com/office/officeart/2016/7/layout/LinearBlockProcessNumbered"/>
    <dgm:cxn modelId="{7136EFA2-FC64-0F4F-A945-E382D1F64B04}" type="presOf" srcId="{AFF116C9-F13E-224F-850C-C57770D7C31F}" destId="{6A8355C2-A470-4B4B-AD05-D54D9DCCA4BD}" srcOrd="0" destOrd="0" presId="urn:microsoft.com/office/officeart/2016/7/layout/LinearBlockProcessNumbered"/>
    <dgm:cxn modelId="{399FB96D-92A8-8B41-8685-6625459CF420}" type="presOf" srcId="{80BFDB49-0395-0242-8789-7351A5CCC54D}" destId="{A474063F-CD66-B14C-A059-085DF94685F3}" srcOrd="0" destOrd="0" presId="urn:microsoft.com/office/officeart/2016/7/layout/LinearBlockProcessNumbered"/>
    <dgm:cxn modelId="{45A640D2-E6A1-7448-B3C4-C7EF4BD455F7}" type="presOf" srcId="{8E0E725C-B32D-E546-9405-7C21106C70DA}" destId="{3F5E44F6-ADE7-E540-88C6-10AAD32985BB}" srcOrd="0" destOrd="0" presId="urn:microsoft.com/office/officeart/2016/7/layout/LinearBlockProcessNumbered"/>
    <dgm:cxn modelId="{6EF6F6CC-AE58-ED42-A318-638FA0E8A8CA}" type="presOf" srcId="{7AF483A9-725A-A545-9868-33797AE78F19}" destId="{D9549528-9476-5443-9E41-19B4C3283637}" srcOrd="1" destOrd="0" presId="urn:microsoft.com/office/officeart/2016/7/layout/LinearBlockProcessNumbered"/>
    <dgm:cxn modelId="{67BDFF8B-9D53-5642-9556-6DE657FB02B9}" srcId="{85F95F48-AD65-EC4E-A6AB-4744833C46B1}" destId="{4A3A93BE-6DE0-104E-BB70-DB536CDCA907}" srcOrd="4" destOrd="0" parTransId="{DF7AA682-EFB8-D043-AC66-348424E52D8E}" sibTransId="{8E0E725C-B32D-E546-9405-7C21106C70DA}"/>
    <dgm:cxn modelId="{62E68F73-C1F0-194B-8484-9785FB2FCDB8}" srcId="{85F95F48-AD65-EC4E-A6AB-4744833C46B1}" destId="{FC469E0B-8FC1-A545-A805-2C43B6406BF5}" srcOrd="0" destOrd="0" parTransId="{6B933FF7-15C2-E644-A8B5-774C66625090}" sibTransId="{F2D7FC03-0958-EF42-B9DC-83E82746412A}"/>
    <dgm:cxn modelId="{F211A19D-F53B-CC40-9FDD-C75ACD501E9A}" type="presOf" srcId="{F2D7FC03-0958-EF42-B9DC-83E82746412A}" destId="{984903E5-0C8C-4949-9415-BE76DAE7D060}" srcOrd="0" destOrd="0" presId="urn:microsoft.com/office/officeart/2016/7/layout/LinearBlockProcessNumbered"/>
    <dgm:cxn modelId="{30BB4CFF-5CDE-0D46-BDC8-E42019B3431F}" srcId="{85F95F48-AD65-EC4E-A6AB-4744833C46B1}" destId="{7AF483A9-725A-A545-9868-33797AE78F19}" srcOrd="5" destOrd="0" parTransId="{0F73D8CF-04F8-F945-8B89-44B6DB43E469}" sibTransId="{44CAAE2A-A14C-8340-8792-835A56B1C142}"/>
    <dgm:cxn modelId="{48B1D113-B4EE-054A-A408-2C9163031C99}" type="presOf" srcId="{A9D42187-6E4F-B849-B089-EA8C680F19C2}" destId="{1A0A04B5-DF1F-724D-916B-9C2728665F5B}" srcOrd="1" destOrd="0" presId="urn:microsoft.com/office/officeart/2016/7/layout/LinearBlockProcessNumbered"/>
    <dgm:cxn modelId="{D538BDA4-6EA1-B446-B104-8EEB0BC07A15}" srcId="{85F95F48-AD65-EC4E-A6AB-4744833C46B1}" destId="{7B385F14-49CE-C047-A1E2-B3CE9327C6A6}" srcOrd="2" destOrd="0" parTransId="{4D2A1B68-82C1-DB47-8509-C9B87BC75BD4}" sibTransId="{73B31317-B248-DA47-8662-3FC32F48B14C}"/>
    <dgm:cxn modelId="{011CCA1D-9B05-784E-8AB2-8DDB4A9A61F9}" type="presOf" srcId="{4A3A93BE-6DE0-104E-BB70-DB536CDCA907}" destId="{EA336377-EED3-EF49-A4DA-02862B0B49A5}" srcOrd="1" destOrd="0" presId="urn:microsoft.com/office/officeart/2016/7/layout/LinearBlockProcessNumbered"/>
    <dgm:cxn modelId="{C0E28F82-25A1-4847-A945-906320F44448}" type="presOf" srcId="{2694ADC8-8B3B-D544-A809-A8686ED0AE49}" destId="{C2C680D6-6BD5-BE43-AFA8-0CFD8C61897B}" srcOrd="1" destOrd="0" presId="urn:microsoft.com/office/officeart/2016/7/layout/LinearBlockProcessNumbered"/>
    <dgm:cxn modelId="{5AA739E3-D3B2-C740-9DEA-43A1EB874688}" type="presOf" srcId="{7B385F14-49CE-C047-A1E2-B3CE9327C6A6}" destId="{954128CD-7CFE-5C42-A6BA-C08EDBECA0D1}" srcOrd="0" destOrd="0" presId="urn:microsoft.com/office/officeart/2016/7/layout/LinearBlockProcessNumbered"/>
    <dgm:cxn modelId="{5CC8C315-3308-5845-8B48-795F567252F4}" type="presOf" srcId="{A9D42187-6E4F-B849-B089-EA8C680F19C2}" destId="{7D24DB22-8AEC-AC47-A364-A283AF9724C6}" srcOrd="0" destOrd="0" presId="urn:microsoft.com/office/officeart/2016/7/layout/LinearBlockProcessNumbered"/>
    <dgm:cxn modelId="{F386CDB1-804D-4A44-82BF-B07ECF7C6068}" type="presOf" srcId="{44CAAE2A-A14C-8340-8792-835A56B1C142}" destId="{C246F3DB-B382-594D-AE91-5AD848A3AABA}" srcOrd="0" destOrd="0" presId="urn:microsoft.com/office/officeart/2016/7/layout/LinearBlockProcessNumbered"/>
    <dgm:cxn modelId="{EB183466-F8A2-664E-A5BF-64FE6FD684D9}" type="presOf" srcId="{B598C387-0BEF-B745-817C-1DDC87B059C2}" destId="{006CD17A-D2DB-5D44-B35F-D834FD8C585F}" srcOrd="0" destOrd="0" presId="urn:microsoft.com/office/officeart/2016/7/layout/LinearBlockProcessNumbered"/>
    <dgm:cxn modelId="{9EAC08EA-AC0E-4344-B5DC-BD8CC39CB170}" type="presOf" srcId="{3088FFA9-AA4B-C14C-A671-B3BD96656A76}" destId="{DDC6736F-B4BE-B34C-9900-782C7C5DB966}" srcOrd="0" destOrd="0" presId="urn:microsoft.com/office/officeart/2016/7/layout/LinearBlockProcessNumbered"/>
    <dgm:cxn modelId="{795196FA-6578-FF4B-87C8-0E07FBA22DAF}" type="presOf" srcId="{FC469E0B-8FC1-A545-A805-2C43B6406BF5}" destId="{AFA644DE-E7D6-CA43-A6D8-B3CB54844A65}" srcOrd="0" destOrd="0" presId="urn:microsoft.com/office/officeart/2016/7/layout/LinearBlockProcessNumbered"/>
    <dgm:cxn modelId="{98B3F3C4-6D66-FF47-B9A5-C8B8BE26F379}" srcId="{85F95F48-AD65-EC4E-A6AB-4744833C46B1}" destId="{80BFDB49-0395-0242-8789-7351A5CCC54D}" srcOrd="6" destOrd="0" parTransId="{0AEAAF09-D365-AA40-926F-AACB2136365A}" sibTransId="{AFF116C9-F13E-224F-850C-C57770D7C31F}"/>
    <dgm:cxn modelId="{3E21F7D9-9796-D649-A0E5-7CF5909D2F22}" type="presOf" srcId="{FC469E0B-8FC1-A545-A805-2C43B6406BF5}" destId="{8ABFB8BE-88B5-194C-BE5E-09452B1F6DFF}" srcOrd="1" destOrd="0" presId="urn:microsoft.com/office/officeart/2016/7/layout/LinearBlockProcessNumbered"/>
    <dgm:cxn modelId="{33FFD34F-61FA-7342-AF7E-324E95F59E99}" srcId="{85F95F48-AD65-EC4E-A6AB-4744833C46B1}" destId="{A9D42187-6E4F-B849-B089-EA8C680F19C2}" srcOrd="3" destOrd="0" parTransId="{88965DFC-641B-0743-8C5D-6E5321711B2E}" sibTransId="{B598C387-0BEF-B745-817C-1DDC87B059C2}"/>
    <dgm:cxn modelId="{8B2B4270-1562-7F4B-87C6-2C13ED1E3728}" type="presParOf" srcId="{E791CBB2-786F-054B-B1E3-9C86BD84BC8B}" destId="{F0F20F88-8B3A-B043-BAB1-FAE93A1871F4}" srcOrd="0" destOrd="0" presId="urn:microsoft.com/office/officeart/2016/7/layout/LinearBlockProcessNumbered"/>
    <dgm:cxn modelId="{6608FB5B-8FBA-0F4E-B5DE-235A4B4FE183}" type="presParOf" srcId="{F0F20F88-8B3A-B043-BAB1-FAE93A1871F4}" destId="{AFA644DE-E7D6-CA43-A6D8-B3CB54844A65}" srcOrd="0" destOrd="0" presId="urn:microsoft.com/office/officeart/2016/7/layout/LinearBlockProcessNumbered"/>
    <dgm:cxn modelId="{464EE50D-4FE7-B54F-9ACA-746340F2E370}" type="presParOf" srcId="{F0F20F88-8B3A-B043-BAB1-FAE93A1871F4}" destId="{984903E5-0C8C-4949-9415-BE76DAE7D060}" srcOrd="1" destOrd="0" presId="urn:microsoft.com/office/officeart/2016/7/layout/LinearBlockProcessNumbered"/>
    <dgm:cxn modelId="{1499EF8B-3037-BB4E-8F9E-DDC44BBAF479}" type="presParOf" srcId="{F0F20F88-8B3A-B043-BAB1-FAE93A1871F4}" destId="{8ABFB8BE-88B5-194C-BE5E-09452B1F6DFF}" srcOrd="2" destOrd="0" presId="urn:microsoft.com/office/officeart/2016/7/layout/LinearBlockProcessNumbered"/>
    <dgm:cxn modelId="{51EDD637-3797-F844-9703-59044E421500}" type="presParOf" srcId="{E791CBB2-786F-054B-B1E3-9C86BD84BC8B}" destId="{CFC6D6C7-9C51-0446-84C5-5477731B70C5}" srcOrd="1" destOrd="0" presId="urn:microsoft.com/office/officeart/2016/7/layout/LinearBlockProcessNumbered"/>
    <dgm:cxn modelId="{AB421E43-9633-D74E-AE06-1E9DBC2016C1}" type="presParOf" srcId="{E791CBB2-786F-054B-B1E3-9C86BD84BC8B}" destId="{93E13B49-232F-0C47-A8F4-AA8C22C3FE6E}" srcOrd="2" destOrd="0" presId="urn:microsoft.com/office/officeart/2016/7/layout/LinearBlockProcessNumbered"/>
    <dgm:cxn modelId="{169A3925-9275-AE4C-912B-D5575E30A66C}" type="presParOf" srcId="{93E13B49-232F-0C47-A8F4-AA8C22C3FE6E}" destId="{F142A8C0-B68E-C64E-B94F-3141293B97BD}" srcOrd="0" destOrd="0" presId="urn:microsoft.com/office/officeart/2016/7/layout/LinearBlockProcessNumbered"/>
    <dgm:cxn modelId="{4BBE4BC8-C25B-424E-82B8-2DD090AE0AE7}" type="presParOf" srcId="{93E13B49-232F-0C47-A8F4-AA8C22C3FE6E}" destId="{DDC6736F-B4BE-B34C-9900-782C7C5DB966}" srcOrd="1" destOrd="0" presId="urn:microsoft.com/office/officeart/2016/7/layout/LinearBlockProcessNumbered"/>
    <dgm:cxn modelId="{1689CA65-2F6D-C94D-BCA9-18235928E905}" type="presParOf" srcId="{93E13B49-232F-0C47-A8F4-AA8C22C3FE6E}" destId="{C2C680D6-6BD5-BE43-AFA8-0CFD8C61897B}" srcOrd="2" destOrd="0" presId="urn:microsoft.com/office/officeart/2016/7/layout/LinearBlockProcessNumbered"/>
    <dgm:cxn modelId="{C81E3A18-CFA4-DF42-A4E2-50421E144C74}" type="presParOf" srcId="{E791CBB2-786F-054B-B1E3-9C86BD84BC8B}" destId="{10BE82CC-994E-7842-ABCF-4AFC1744A744}" srcOrd="3" destOrd="0" presId="urn:microsoft.com/office/officeart/2016/7/layout/LinearBlockProcessNumbered"/>
    <dgm:cxn modelId="{CC8DE21E-6FFC-9F44-A962-8E3AD89C4C13}" type="presParOf" srcId="{E791CBB2-786F-054B-B1E3-9C86BD84BC8B}" destId="{9C3061DA-AADE-FF48-BC5D-EF737DB7E82B}" srcOrd="4" destOrd="0" presId="urn:microsoft.com/office/officeart/2016/7/layout/LinearBlockProcessNumbered"/>
    <dgm:cxn modelId="{7E8247FD-3A96-6246-8805-5CD83555D944}" type="presParOf" srcId="{9C3061DA-AADE-FF48-BC5D-EF737DB7E82B}" destId="{954128CD-7CFE-5C42-A6BA-C08EDBECA0D1}" srcOrd="0" destOrd="0" presId="urn:microsoft.com/office/officeart/2016/7/layout/LinearBlockProcessNumbered"/>
    <dgm:cxn modelId="{13A8F1DE-0C22-0E40-95EC-90559918E083}" type="presParOf" srcId="{9C3061DA-AADE-FF48-BC5D-EF737DB7E82B}" destId="{7166432F-88C2-BF46-A8D5-4DA27919A850}" srcOrd="1" destOrd="0" presId="urn:microsoft.com/office/officeart/2016/7/layout/LinearBlockProcessNumbered"/>
    <dgm:cxn modelId="{107291FA-F1E2-FB4C-BE62-814D9997CA9A}" type="presParOf" srcId="{9C3061DA-AADE-FF48-BC5D-EF737DB7E82B}" destId="{9A7EFB91-70F2-A144-AD2C-7CC5AA9F551A}" srcOrd="2" destOrd="0" presId="urn:microsoft.com/office/officeart/2016/7/layout/LinearBlockProcessNumbered"/>
    <dgm:cxn modelId="{64654E95-FF0D-F94A-9BEA-00586B8C7455}" type="presParOf" srcId="{E791CBB2-786F-054B-B1E3-9C86BD84BC8B}" destId="{B720C2F2-DFD4-8448-9E49-4EAF250C90BA}" srcOrd="5" destOrd="0" presId="urn:microsoft.com/office/officeart/2016/7/layout/LinearBlockProcessNumbered"/>
    <dgm:cxn modelId="{19024BF4-F685-864D-BDAD-88685AFB902F}" type="presParOf" srcId="{E791CBB2-786F-054B-B1E3-9C86BD84BC8B}" destId="{935C712F-69B9-4844-B8EF-671808BFF616}" srcOrd="6" destOrd="0" presId="urn:microsoft.com/office/officeart/2016/7/layout/LinearBlockProcessNumbered"/>
    <dgm:cxn modelId="{2891EEB5-0F3A-7B44-BBE9-B48B32C75374}" type="presParOf" srcId="{935C712F-69B9-4844-B8EF-671808BFF616}" destId="{7D24DB22-8AEC-AC47-A364-A283AF9724C6}" srcOrd="0" destOrd="0" presId="urn:microsoft.com/office/officeart/2016/7/layout/LinearBlockProcessNumbered"/>
    <dgm:cxn modelId="{46CAFA1A-9B37-C94D-BD92-C65A1B93914F}" type="presParOf" srcId="{935C712F-69B9-4844-B8EF-671808BFF616}" destId="{006CD17A-D2DB-5D44-B35F-D834FD8C585F}" srcOrd="1" destOrd="0" presId="urn:microsoft.com/office/officeart/2016/7/layout/LinearBlockProcessNumbered"/>
    <dgm:cxn modelId="{6AFE0A12-AFA6-294E-B9FB-9C8401B5FA8C}" type="presParOf" srcId="{935C712F-69B9-4844-B8EF-671808BFF616}" destId="{1A0A04B5-DF1F-724D-916B-9C2728665F5B}" srcOrd="2" destOrd="0" presId="urn:microsoft.com/office/officeart/2016/7/layout/LinearBlockProcessNumbered"/>
    <dgm:cxn modelId="{26BB15CF-57F3-3241-A64B-C02DBCF2F712}" type="presParOf" srcId="{E791CBB2-786F-054B-B1E3-9C86BD84BC8B}" destId="{4EE0FD99-392B-C941-9330-FB7134BD2C43}" srcOrd="7" destOrd="0" presId="urn:microsoft.com/office/officeart/2016/7/layout/LinearBlockProcessNumbered"/>
    <dgm:cxn modelId="{BFF86CA8-A372-AA41-8765-D97545347F5B}" type="presParOf" srcId="{E791CBB2-786F-054B-B1E3-9C86BD84BC8B}" destId="{468DF33C-FF2A-AE48-8F32-C0A2CC440465}" srcOrd="8" destOrd="0" presId="urn:microsoft.com/office/officeart/2016/7/layout/LinearBlockProcessNumbered"/>
    <dgm:cxn modelId="{7633F794-78C8-8744-9E0B-B7FC2912084B}" type="presParOf" srcId="{468DF33C-FF2A-AE48-8F32-C0A2CC440465}" destId="{4D42CC15-F873-A34D-8432-3CFE07CE0DF3}" srcOrd="0" destOrd="0" presId="urn:microsoft.com/office/officeart/2016/7/layout/LinearBlockProcessNumbered"/>
    <dgm:cxn modelId="{0795A618-494E-DD4A-9546-70E5D0A9D2FA}" type="presParOf" srcId="{468DF33C-FF2A-AE48-8F32-C0A2CC440465}" destId="{3F5E44F6-ADE7-E540-88C6-10AAD32985BB}" srcOrd="1" destOrd="0" presId="urn:microsoft.com/office/officeart/2016/7/layout/LinearBlockProcessNumbered"/>
    <dgm:cxn modelId="{B1DCDA74-8FE0-E440-8D52-3352DB74CF5D}" type="presParOf" srcId="{468DF33C-FF2A-AE48-8F32-C0A2CC440465}" destId="{EA336377-EED3-EF49-A4DA-02862B0B49A5}" srcOrd="2" destOrd="0" presId="urn:microsoft.com/office/officeart/2016/7/layout/LinearBlockProcessNumbered"/>
    <dgm:cxn modelId="{ABAAE9C3-5515-5F43-93B2-AA55F4463D10}" type="presParOf" srcId="{E791CBB2-786F-054B-B1E3-9C86BD84BC8B}" destId="{22A0A541-4043-AA4D-A90B-A804A5CB1531}" srcOrd="9" destOrd="0" presId="urn:microsoft.com/office/officeart/2016/7/layout/LinearBlockProcessNumbered"/>
    <dgm:cxn modelId="{268B4873-7A87-E741-B64F-2303E4A46E64}" type="presParOf" srcId="{E791CBB2-786F-054B-B1E3-9C86BD84BC8B}" destId="{15000D4B-0B4B-4D46-9BBE-933F41CE239E}" srcOrd="10" destOrd="0" presId="urn:microsoft.com/office/officeart/2016/7/layout/LinearBlockProcessNumbered"/>
    <dgm:cxn modelId="{2A3E2795-22A0-4742-A2A8-A2E74FDF9216}" type="presParOf" srcId="{15000D4B-0B4B-4D46-9BBE-933F41CE239E}" destId="{2CEDD1D5-9FC8-8344-9FAD-85579C195267}" srcOrd="0" destOrd="0" presId="urn:microsoft.com/office/officeart/2016/7/layout/LinearBlockProcessNumbered"/>
    <dgm:cxn modelId="{A1746971-898E-424D-AEBF-82D876542236}" type="presParOf" srcId="{15000D4B-0B4B-4D46-9BBE-933F41CE239E}" destId="{C246F3DB-B382-594D-AE91-5AD848A3AABA}" srcOrd="1" destOrd="0" presId="urn:microsoft.com/office/officeart/2016/7/layout/LinearBlockProcessNumbered"/>
    <dgm:cxn modelId="{4FDA5C01-0603-5A43-8432-82513460E71B}" type="presParOf" srcId="{15000D4B-0B4B-4D46-9BBE-933F41CE239E}" destId="{D9549528-9476-5443-9E41-19B4C3283637}" srcOrd="2" destOrd="0" presId="urn:microsoft.com/office/officeart/2016/7/layout/LinearBlockProcessNumbered"/>
    <dgm:cxn modelId="{400E1D4F-2927-C346-B2FF-686653472F0B}" type="presParOf" srcId="{E791CBB2-786F-054B-B1E3-9C86BD84BC8B}" destId="{0295563E-0DE2-3A4A-8CC6-CC29913633DD}" srcOrd="11" destOrd="0" presId="urn:microsoft.com/office/officeart/2016/7/layout/LinearBlockProcessNumbered"/>
    <dgm:cxn modelId="{5ADC2E95-1181-044E-AB79-0551BDBC7A53}" type="presParOf" srcId="{E791CBB2-786F-054B-B1E3-9C86BD84BC8B}" destId="{D6375BCC-9EF9-9043-8BB9-98CC88B37582}" srcOrd="12" destOrd="0" presId="urn:microsoft.com/office/officeart/2016/7/layout/LinearBlockProcessNumbered"/>
    <dgm:cxn modelId="{2ECA335A-297F-E14C-A0A7-5FAE6A480347}" type="presParOf" srcId="{D6375BCC-9EF9-9043-8BB9-98CC88B37582}" destId="{A474063F-CD66-B14C-A059-085DF94685F3}" srcOrd="0" destOrd="0" presId="urn:microsoft.com/office/officeart/2016/7/layout/LinearBlockProcessNumbered"/>
    <dgm:cxn modelId="{4A691ABC-BA23-254B-9E98-E00646A7D840}" type="presParOf" srcId="{D6375BCC-9EF9-9043-8BB9-98CC88B37582}" destId="{6A8355C2-A470-4B4B-AD05-D54D9DCCA4BD}" srcOrd="1" destOrd="0" presId="urn:microsoft.com/office/officeart/2016/7/layout/LinearBlockProcessNumbered"/>
    <dgm:cxn modelId="{928C60E3-E0E0-A346-93B7-8884E48ACA67}" type="presParOf" srcId="{D6375BCC-9EF9-9043-8BB9-98CC88B37582}" destId="{9BA0D380-52D1-F345-A8D5-CB410BB04284}" srcOrd="2" destOrd="0" presId="urn:microsoft.com/office/officeart/2016/7/layout/LinearBlockProcessNumbered"/>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DD5BA12-10DD-46F3-8775-7B021B5F6338}" type="doc">
      <dgm:prSet loTypeId="urn:microsoft.com/office/officeart/2005/8/layout/default#5" loCatId="list" qsTypeId="urn:microsoft.com/office/officeart/2005/8/quickstyle/simple3" qsCatId="simple" csTypeId="urn:microsoft.com/office/officeart/2005/8/colors/colorful4" csCatId="colorful" phldr="1"/>
      <dgm:spPr/>
      <dgm:t>
        <a:bodyPr/>
        <a:lstStyle/>
        <a:p>
          <a:endParaRPr lang="en-US"/>
        </a:p>
      </dgm:t>
    </dgm:pt>
    <dgm:pt modelId="{1EE0B898-AB06-4374-BDA4-ED73C5235B59}">
      <dgm:prSet phldrT="[Text]" custT="1"/>
      <dgm:spPr/>
      <dgm:t>
        <a:bodyPr/>
        <a:lstStyle/>
        <a:p>
          <a:pPr>
            <a:buFont typeface="Arial" panose="020B0604020202020204" pitchFamily="34" charset="0"/>
            <a:buChar char="•"/>
          </a:pPr>
          <a:r>
            <a:rPr lang="en-US" sz="2000" b="1" dirty="0">
              <a:latin typeface="Open Sans"/>
            </a:rPr>
            <a:t>Staff should wear mouth, nose, and eye protection during procedures that are likely to generate splashes or spattering of blood or other body fluids</a:t>
          </a:r>
          <a:endParaRPr lang="en-US" sz="2000" b="1" dirty="0"/>
        </a:p>
      </dgm:t>
    </dgm:pt>
    <dgm:pt modelId="{B3708CA8-67CF-44FB-AF74-5A3314E1F835}" type="parTrans" cxnId="{F7831394-2F4C-4BD0-A73A-840C275C5CE8}">
      <dgm:prSet/>
      <dgm:spPr/>
      <dgm:t>
        <a:bodyPr/>
        <a:lstStyle/>
        <a:p>
          <a:endParaRPr lang="en-US" sz="2000">
            <a:solidFill>
              <a:schemeClr val="tx1"/>
            </a:solidFill>
          </a:endParaRPr>
        </a:p>
      </dgm:t>
    </dgm:pt>
    <dgm:pt modelId="{2CF5A119-2710-4814-9DED-AD82A92AF117}" type="sibTrans" cxnId="{F7831394-2F4C-4BD0-A73A-840C275C5CE8}">
      <dgm:prSet/>
      <dgm:spPr/>
      <dgm:t>
        <a:bodyPr/>
        <a:lstStyle/>
        <a:p>
          <a:endParaRPr lang="en-US" sz="2000">
            <a:solidFill>
              <a:schemeClr val="tx1"/>
            </a:solidFill>
          </a:endParaRPr>
        </a:p>
      </dgm:t>
    </dgm:pt>
    <dgm:pt modelId="{1DB8D1B4-AE65-3C44-B1D1-85F3F9F01652}" type="pres">
      <dgm:prSet presAssocID="{2DD5BA12-10DD-46F3-8775-7B021B5F6338}" presName="diagram" presStyleCnt="0">
        <dgm:presLayoutVars>
          <dgm:dir/>
          <dgm:resizeHandles val="exact"/>
        </dgm:presLayoutVars>
      </dgm:prSet>
      <dgm:spPr/>
      <dgm:t>
        <a:bodyPr/>
        <a:lstStyle/>
        <a:p>
          <a:endParaRPr lang="en-US"/>
        </a:p>
      </dgm:t>
    </dgm:pt>
    <dgm:pt modelId="{8ACCA5B8-751F-8B41-B961-9BE176345F29}" type="pres">
      <dgm:prSet presAssocID="{1EE0B898-AB06-4374-BDA4-ED73C5235B59}" presName="node" presStyleLbl="node1" presStyleIdx="0" presStyleCnt="1">
        <dgm:presLayoutVars>
          <dgm:bulletEnabled val="1"/>
        </dgm:presLayoutVars>
      </dgm:prSet>
      <dgm:spPr/>
      <dgm:t>
        <a:bodyPr/>
        <a:lstStyle/>
        <a:p>
          <a:endParaRPr lang="en-US"/>
        </a:p>
      </dgm:t>
    </dgm:pt>
  </dgm:ptLst>
  <dgm:cxnLst>
    <dgm:cxn modelId="{FC3706E1-493D-4F46-9DB8-D587E2251F93}" type="presOf" srcId="{2DD5BA12-10DD-46F3-8775-7B021B5F6338}" destId="{1DB8D1B4-AE65-3C44-B1D1-85F3F9F01652}" srcOrd="0" destOrd="0" presId="urn:microsoft.com/office/officeart/2005/8/layout/default#5"/>
    <dgm:cxn modelId="{F7831394-2F4C-4BD0-A73A-840C275C5CE8}" srcId="{2DD5BA12-10DD-46F3-8775-7B021B5F6338}" destId="{1EE0B898-AB06-4374-BDA4-ED73C5235B59}" srcOrd="0" destOrd="0" parTransId="{B3708CA8-67CF-44FB-AF74-5A3314E1F835}" sibTransId="{2CF5A119-2710-4814-9DED-AD82A92AF117}"/>
    <dgm:cxn modelId="{15BF55BB-3290-D646-BE0A-CF51EC23141F}" type="presOf" srcId="{1EE0B898-AB06-4374-BDA4-ED73C5235B59}" destId="{8ACCA5B8-751F-8B41-B961-9BE176345F29}" srcOrd="0" destOrd="0" presId="urn:microsoft.com/office/officeart/2005/8/layout/default#5"/>
    <dgm:cxn modelId="{27C7EACA-4D78-6A4A-8000-6669FF277F53}" type="presParOf" srcId="{1DB8D1B4-AE65-3C44-B1D1-85F3F9F01652}" destId="{8ACCA5B8-751F-8B41-B961-9BE176345F29}" srcOrd="0" destOrd="0" presId="urn:microsoft.com/office/officeart/2005/8/layout/defaul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796BC0A-D006-0C46-AF71-807B9F210AE5}" type="doc">
      <dgm:prSet loTypeId="urn:microsoft.com/office/officeart/2005/8/layout/list1" loCatId="" qsTypeId="urn:microsoft.com/office/officeart/2005/8/quickstyle/simple3" qsCatId="simple" csTypeId="urn:microsoft.com/office/officeart/2005/8/colors/colorful4" csCatId="colorful" phldr="1"/>
      <dgm:spPr/>
      <dgm:t>
        <a:bodyPr/>
        <a:lstStyle/>
        <a:p>
          <a:endParaRPr lang="en-US"/>
        </a:p>
      </dgm:t>
    </dgm:pt>
    <dgm:pt modelId="{6C4F79A4-19F5-ED41-87D4-F356C8EECDC7}">
      <dgm:prSet phldrT="[Text]"/>
      <dgm:spPr/>
      <dgm:t>
        <a:bodyPr/>
        <a:lstStyle/>
        <a:p>
          <a:r>
            <a:rPr lang="en-US" dirty="0"/>
            <a:t>Masks</a:t>
          </a:r>
        </a:p>
      </dgm:t>
    </dgm:pt>
    <dgm:pt modelId="{F04650FE-F7DD-EA44-B8C2-2F2C3FCFD025}" type="parTrans" cxnId="{482EC83D-5CFB-2841-B4C5-09B8015DB833}">
      <dgm:prSet/>
      <dgm:spPr/>
      <dgm:t>
        <a:bodyPr/>
        <a:lstStyle/>
        <a:p>
          <a:endParaRPr lang="en-US"/>
        </a:p>
      </dgm:t>
    </dgm:pt>
    <dgm:pt modelId="{E85E4EF8-C2CD-4F49-BDE5-E3EE9CAC691B}" type="sibTrans" cxnId="{482EC83D-5CFB-2841-B4C5-09B8015DB833}">
      <dgm:prSet/>
      <dgm:spPr/>
      <dgm:t>
        <a:bodyPr/>
        <a:lstStyle/>
        <a:p>
          <a:endParaRPr lang="en-US"/>
        </a:p>
      </dgm:t>
    </dgm:pt>
    <dgm:pt modelId="{FDB14F14-5DF2-804B-8473-7C228C86CBEA}">
      <dgm:prSet phldrT="[Text]"/>
      <dgm:spPr/>
      <dgm:t>
        <a:bodyPr/>
        <a:lstStyle/>
        <a:p>
          <a:r>
            <a:rPr lang="en-US" dirty="0"/>
            <a:t>Eyewear</a:t>
          </a:r>
        </a:p>
      </dgm:t>
    </dgm:pt>
    <dgm:pt modelId="{3EF473C3-2669-B440-864B-D9156C34FBCB}" type="parTrans" cxnId="{76F36E96-C9EF-8044-B0FC-06871695CC79}">
      <dgm:prSet/>
      <dgm:spPr/>
      <dgm:t>
        <a:bodyPr/>
        <a:lstStyle/>
        <a:p>
          <a:endParaRPr lang="en-US"/>
        </a:p>
      </dgm:t>
    </dgm:pt>
    <dgm:pt modelId="{AD31C197-95AF-CB4C-B334-FC370408B64D}" type="sibTrans" cxnId="{76F36E96-C9EF-8044-B0FC-06871695CC79}">
      <dgm:prSet/>
      <dgm:spPr/>
      <dgm:t>
        <a:bodyPr/>
        <a:lstStyle/>
        <a:p>
          <a:endParaRPr lang="en-US"/>
        </a:p>
      </dgm:t>
    </dgm:pt>
    <dgm:pt modelId="{D9FFE920-8FEE-A34E-8115-1C7F35A8E5CF}">
      <dgm:prSet phldrT="[Text]"/>
      <dgm:spPr/>
      <dgm:t>
        <a:bodyPr/>
        <a:lstStyle/>
        <a:p>
          <a:r>
            <a:rPr lang="en-US" dirty="0"/>
            <a:t>Consider ASTM Level</a:t>
          </a:r>
        </a:p>
      </dgm:t>
    </dgm:pt>
    <dgm:pt modelId="{9B3A5403-189D-1242-BB37-B4B868C87693}" type="parTrans" cxnId="{D03998FD-A841-7346-85C5-7116F7947EBA}">
      <dgm:prSet/>
      <dgm:spPr/>
      <dgm:t>
        <a:bodyPr/>
        <a:lstStyle/>
        <a:p>
          <a:endParaRPr lang="en-US"/>
        </a:p>
      </dgm:t>
    </dgm:pt>
    <dgm:pt modelId="{06832EC6-DA8D-774E-8430-02F5CBE2E04F}" type="sibTrans" cxnId="{D03998FD-A841-7346-85C5-7116F7947EBA}">
      <dgm:prSet/>
      <dgm:spPr/>
      <dgm:t>
        <a:bodyPr/>
        <a:lstStyle/>
        <a:p>
          <a:endParaRPr lang="en-US"/>
        </a:p>
      </dgm:t>
    </dgm:pt>
    <dgm:pt modelId="{2FD380C9-6F95-E24B-B45C-E9B78247C482}">
      <dgm:prSet phldrT="[Text]"/>
      <dgm:spPr/>
      <dgm:t>
        <a:bodyPr/>
        <a:lstStyle/>
        <a:p>
          <a:r>
            <a:rPr lang="en-US" dirty="0"/>
            <a:t>ANSI Z87.1</a:t>
          </a:r>
        </a:p>
      </dgm:t>
    </dgm:pt>
    <dgm:pt modelId="{6AE8DF53-F0FC-5C47-B416-F15F5070316C}" type="parTrans" cxnId="{9A769102-701B-8C4F-825B-C93E29BF7580}">
      <dgm:prSet/>
      <dgm:spPr/>
      <dgm:t>
        <a:bodyPr/>
        <a:lstStyle/>
        <a:p>
          <a:endParaRPr lang="en-US"/>
        </a:p>
      </dgm:t>
    </dgm:pt>
    <dgm:pt modelId="{69A391A5-4E6E-7144-8A64-DB419BBCDD18}" type="sibTrans" cxnId="{9A769102-701B-8C4F-825B-C93E29BF7580}">
      <dgm:prSet/>
      <dgm:spPr/>
      <dgm:t>
        <a:bodyPr/>
        <a:lstStyle/>
        <a:p>
          <a:endParaRPr lang="en-US"/>
        </a:p>
      </dgm:t>
    </dgm:pt>
    <dgm:pt modelId="{A60CB371-06BD-A748-A849-A9E27FD445EB}" type="pres">
      <dgm:prSet presAssocID="{0796BC0A-D006-0C46-AF71-807B9F210AE5}" presName="linear" presStyleCnt="0">
        <dgm:presLayoutVars>
          <dgm:dir/>
          <dgm:animLvl val="lvl"/>
          <dgm:resizeHandles val="exact"/>
        </dgm:presLayoutVars>
      </dgm:prSet>
      <dgm:spPr/>
      <dgm:t>
        <a:bodyPr/>
        <a:lstStyle/>
        <a:p>
          <a:endParaRPr lang="en-US"/>
        </a:p>
      </dgm:t>
    </dgm:pt>
    <dgm:pt modelId="{9E116AF5-0F48-4E41-8379-AB7657FFED54}" type="pres">
      <dgm:prSet presAssocID="{6C4F79A4-19F5-ED41-87D4-F356C8EECDC7}" presName="parentLin" presStyleCnt="0"/>
      <dgm:spPr/>
    </dgm:pt>
    <dgm:pt modelId="{66A27B77-3120-6A41-8E6F-7F14EA4944AF}" type="pres">
      <dgm:prSet presAssocID="{6C4F79A4-19F5-ED41-87D4-F356C8EECDC7}" presName="parentLeftMargin" presStyleLbl="node1" presStyleIdx="0" presStyleCnt="2"/>
      <dgm:spPr/>
      <dgm:t>
        <a:bodyPr/>
        <a:lstStyle/>
        <a:p>
          <a:endParaRPr lang="en-US"/>
        </a:p>
      </dgm:t>
    </dgm:pt>
    <dgm:pt modelId="{F1920466-4767-F44A-9133-0A54D147E739}" type="pres">
      <dgm:prSet presAssocID="{6C4F79A4-19F5-ED41-87D4-F356C8EECDC7}" presName="parentText" presStyleLbl="node1" presStyleIdx="0" presStyleCnt="2">
        <dgm:presLayoutVars>
          <dgm:chMax val="0"/>
          <dgm:bulletEnabled val="1"/>
        </dgm:presLayoutVars>
      </dgm:prSet>
      <dgm:spPr/>
      <dgm:t>
        <a:bodyPr/>
        <a:lstStyle/>
        <a:p>
          <a:endParaRPr lang="en-US"/>
        </a:p>
      </dgm:t>
    </dgm:pt>
    <dgm:pt modelId="{3F7AF230-D36B-584E-968A-3CA6AC000F31}" type="pres">
      <dgm:prSet presAssocID="{6C4F79A4-19F5-ED41-87D4-F356C8EECDC7}" presName="negativeSpace" presStyleCnt="0"/>
      <dgm:spPr/>
    </dgm:pt>
    <dgm:pt modelId="{4046C5B8-BA95-C941-A19F-253F6FB725BB}" type="pres">
      <dgm:prSet presAssocID="{6C4F79A4-19F5-ED41-87D4-F356C8EECDC7}" presName="childText" presStyleLbl="conFgAcc1" presStyleIdx="0" presStyleCnt="2">
        <dgm:presLayoutVars>
          <dgm:bulletEnabled val="1"/>
        </dgm:presLayoutVars>
      </dgm:prSet>
      <dgm:spPr/>
      <dgm:t>
        <a:bodyPr/>
        <a:lstStyle/>
        <a:p>
          <a:endParaRPr lang="en-US"/>
        </a:p>
      </dgm:t>
    </dgm:pt>
    <dgm:pt modelId="{6E862909-4F5D-4749-AD59-A80F5EC7669C}" type="pres">
      <dgm:prSet presAssocID="{E85E4EF8-C2CD-4F49-BDE5-E3EE9CAC691B}" presName="spaceBetweenRectangles" presStyleCnt="0"/>
      <dgm:spPr/>
    </dgm:pt>
    <dgm:pt modelId="{32CFA477-C8B7-8443-B3C2-3C25089FF32F}" type="pres">
      <dgm:prSet presAssocID="{FDB14F14-5DF2-804B-8473-7C228C86CBEA}" presName="parentLin" presStyleCnt="0"/>
      <dgm:spPr/>
    </dgm:pt>
    <dgm:pt modelId="{986C4BA1-66EB-5A4D-BE11-A7976DE03B5D}" type="pres">
      <dgm:prSet presAssocID="{FDB14F14-5DF2-804B-8473-7C228C86CBEA}" presName="parentLeftMargin" presStyleLbl="node1" presStyleIdx="0" presStyleCnt="2"/>
      <dgm:spPr/>
      <dgm:t>
        <a:bodyPr/>
        <a:lstStyle/>
        <a:p>
          <a:endParaRPr lang="en-US"/>
        </a:p>
      </dgm:t>
    </dgm:pt>
    <dgm:pt modelId="{451A5722-850B-E343-8E59-BA3AF816AF59}" type="pres">
      <dgm:prSet presAssocID="{FDB14F14-5DF2-804B-8473-7C228C86CBEA}" presName="parentText" presStyleLbl="node1" presStyleIdx="1" presStyleCnt="2">
        <dgm:presLayoutVars>
          <dgm:chMax val="0"/>
          <dgm:bulletEnabled val="1"/>
        </dgm:presLayoutVars>
      </dgm:prSet>
      <dgm:spPr/>
      <dgm:t>
        <a:bodyPr/>
        <a:lstStyle/>
        <a:p>
          <a:endParaRPr lang="en-US"/>
        </a:p>
      </dgm:t>
    </dgm:pt>
    <dgm:pt modelId="{4EA6B423-DF9E-AA4C-ABF2-5AC22972308C}" type="pres">
      <dgm:prSet presAssocID="{FDB14F14-5DF2-804B-8473-7C228C86CBEA}" presName="negativeSpace" presStyleCnt="0"/>
      <dgm:spPr/>
    </dgm:pt>
    <dgm:pt modelId="{38064AC7-A2D2-BD42-9934-6F849E5C2C47}" type="pres">
      <dgm:prSet presAssocID="{FDB14F14-5DF2-804B-8473-7C228C86CBEA}" presName="childText" presStyleLbl="conFgAcc1" presStyleIdx="1" presStyleCnt="2">
        <dgm:presLayoutVars>
          <dgm:bulletEnabled val="1"/>
        </dgm:presLayoutVars>
      </dgm:prSet>
      <dgm:spPr/>
      <dgm:t>
        <a:bodyPr/>
        <a:lstStyle/>
        <a:p>
          <a:endParaRPr lang="en-US"/>
        </a:p>
      </dgm:t>
    </dgm:pt>
  </dgm:ptLst>
  <dgm:cxnLst>
    <dgm:cxn modelId="{A4C42BEA-2CB4-EF47-A5DB-7E5737EE1ACC}" type="presOf" srcId="{0796BC0A-D006-0C46-AF71-807B9F210AE5}" destId="{A60CB371-06BD-A748-A849-A9E27FD445EB}" srcOrd="0" destOrd="0" presId="urn:microsoft.com/office/officeart/2005/8/layout/list1"/>
    <dgm:cxn modelId="{E4016BFF-3537-F342-A9B3-6301A23E0C17}" type="presOf" srcId="{6C4F79A4-19F5-ED41-87D4-F356C8EECDC7}" destId="{66A27B77-3120-6A41-8E6F-7F14EA4944AF}" srcOrd="0" destOrd="0" presId="urn:microsoft.com/office/officeart/2005/8/layout/list1"/>
    <dgm:cxn modelId="{2547DF71-DCAE-CB4A-8FB1-82216A7264D1}" type="presOf" srcId="{D9FFE920-8FEE-A34E-8115-1C7F35A8E5CF}" destId="{4046C5B8-BA95-C941-A19F-253F6FB725BB}" srcOrd="0" destOrd="0" presId="urn:microsoft.com/office/officeart/2005/8/layout/list1"/>
    <dgm:cxn modelId="{482EC83D-5CFB-2841-B4C5-09B8015DB833}" srcId="{0796BC0A-D006-0C46-AF71-807B9F210AE5}" destId="{6C4F79A4-19F5-ED41-87D4-F356C8EECDC7}" srcOrd="0" destOrd="0" parTransId="{F04650FE-F7DD-EA44-B8C2-2F2C3FCFD025}" sibTransId="{E85E4EF8-C2CD-4F49-BDE5-E3EE9CAC691B}"/>
    <dgm:cxn modelId="{D03998FD-A841-7346-85C5-7116F7947EBA}" srcId="{6C4F79A4-19F5-ED41-87D4-F356C8EECDC7}" destId="{D9FFE920-8FEE-A34E-8115-1C7F35A8E5CF}" srcOrd="0" destOrd="0" parTransId="{9B3A5403-189D-1242-BB37-B4B868C87693}" sibTransId="{06832EC6-DA8D-774E-8430-02F5CBE2E04F}"/>
    <dgm:cxn modelId="{76F36E96-C9EF-8044-B0FC-06871695CC79}" srcId="{0796BC0A-D006-0C46-AF71-807B9F210AE5}" destId="{FDB14F14-5DF2-804B-8473-7C228C86CBEA}" srcOrd="1" destOrd="0" parTransId="{3EF473C3-2669-B440-864B-D9156C34FBCB}" sibTransId="{AD31C197-95AF-CB4C-B334-FC370408B64D}"/>
    <dgm:cxn modelId="{C664ED8D-26C1-2C45-95A8-A54774E7A08A}" type="presOf" srcId="{6C4F79A4-19F5-ED41-87D4-F356C8EECDC7}" destId="{F1920466-4767-F44A-9133-0A54D147E739}" srcOrd="1" destOrd="0" presId="urn:microsoft.com/office/officeart/2005/8/layout/list1"/>
    <dgm:cxn modelId="{338B9672-C938-5249-8BA1-A373E797BD46}" type="presOf" srcId="{FDB14F14-5DF2-804B-8473-7C228C86CBEA}" destId="{451A5722-850B-E343-8E59-BA3AF816AF59}" srcOrd="1" destOrd="0" presId="urn:microsoft.com/office/officeart/2005/8/layout/list1"/>
    <dgm:cxn modelId="{B166CA3F-057B-9A4B-8EA3-F89BE352BDDE}" type="presOf" srcId="{FDB14F14-5DF2-804B-8473-7C228C86CBEA}" destId="{986C4BA1-66EB-5A4D-BE11-A7976DE03B5D}" srcOrd="0" destOrd="0" presId="urn:microsoft.com/office/officeart/2005/8/layout/list1"/>
    <dgm:cxn modelId="{30EAA74A-A6C3-664E-835D-AFD5D6131DA6}" type="presOf" srcId="{2FD380C9-6F95-E24B-B45C-E9B78247C482}" destId="{38064AC7-A2D2-BD42-9934-6F849E5C2C47}" srcOrd="0" destOrd="0" presId="urn:microsoft.com/office/officeart/2005/8/layout/list1"/>
    <dgm:cxn modelId="{9A769102-701B-8C4F-825B-C93E29BF7580}" srcId="{FDB14F14-5DF2-804B-8473-7C228C86CBEA}" destId="{2FD380C9-6F95-E24B-B45C-E9B78247C482}" srcOrd="0" destOrd="0" parTransId="{6AE8DF53-F0FC-5C47-B416-F15F5070316C}" sibTransId="{69A391A5-4E6E-7144-8A64-DB419BBCDD18}"/>
    <dgm:cxn modelId="{EAD29CCC-4108-3340-B055-A3EFB1105D40}" type="presParOf" srcId="{A60CB371-06BD-A748-A849-A9E27FD445EB}" destId="{9E116AF5-0F48-4E41-8379-AB7657FFED54}" srcOrd="0" destOrd="0" presId="urn:microsoft.com/office/officeart/2005/8/layout/list1"/>
    <dgm:cxn modelId="{D4292D90-1DB0-E54B-917F-6C450D3D7E9A}" type="presParOf" srcId="{9E116AF5-0F48-4E41-8379-AB7657FFED54}" destId="{66A27B77-3120-6A41-8E6F-7F14EA4944AF}" srcOrd="0" destOrd="0" presId="urn:microsoft.com/office/officeart/2005/8/layout/list1"/>
    <dgm:cxn modelId="{6133B711-BE72-8D49-9147-64957FA1923F}" type="presParOf" srcId="{9E116AF5-0F48-4E41-8379-AB7657FFED54}" destId="{F1920466-4767-F44A-9133-0A54D147E739}" srcOrd="1" destOrd="0" presId="urn:microsoft.com/office/officeart/2005/8/layout/list1"/>
    <dgm:cxn modelId="{34A12C87-8AA2-7344-8215-E721059C7DF6}" type="presParOf" srcId="{A60CB371-06BD-A748-A849-A9E27FD445EB}" destId="{3F7AF230-D36B-584E-968A-3CA6AC000F31}" srcOrd="1" destOrd="0" presId="urn:microsoft.com/office/officeart/2005/8/layout/list1"/>
    <dgm:cxn modelId="{53A8D4F3-32CA-BE41-BD2F-4AE905B276E3}" type="presParOf" srcId="{A60CB371-06BD-A748-A849-A9E27FD445EB}" destId="{4046C5B8-BA95-C941-A19F-253F6FB725BB}" srcOrd="2" destOrd="0" presId="urn:microsoft.com/office/officeart/2005/8/layout/list1"/>
    <dgm:cxn modelId="{B901997B-1884-3C4B-913B-98706B08B436}" type="presParOf" srcId="{A60CB371-06BD-A748-A849-A9E27FD445EB}" destId="{6E862909-4F5D-4749-AD59-A80F5EC7669C}" srcOrd="3" destOrd="0" presId="urn:microsoft.com/office/officeart/2005/8/layout/list1"/>
    <dgm:cxn modelId="{41B5DB86-0E4F-C94A-A559-029D38DC534B}" type="presParOf" srcId="{A60CB371-06BD-A748-A849-A9E27FD445EB}" destId="{32CFA477-C8B7-8443-B3C2-3C25089FF32F}" srcOrd="4" destOrd="0" presId="urn:microsoft.com/office/officeart/2005/8/layout/list1"/>
    <dgm:cxn modelId="{40444B14-D366-9E48-8A17-69F7C672EC3B}" type="presParOf" srcId="{32CFA477-C8B7-8443-B3C2-3C25089FF32F}" destId="{986C4BA1-66EB-5A4D-BE11-A7976DE03B5D}" srcOrd="0" destOrd="0" presId="urn:microsoft.com/office/officeart/2005/8/layout/list1"/>
    <dgm:cxn modelId="{6432C6A0-229A-444A-B937-2EBEC99DE45C}" type="presParOf" srcId="{32CFA477-C8B7-8443-B3C2-3C25089FF32F}" destId="{451A5722-850B-E343-8E59-BA3AF816AF59}" srcOrd="1" destOrd="0" presId="urn:microsoft.com/office/officeart/2005/8/layout/list1"/>
    <dgm:cxn modelId="{35ACDD63-9C6F-2843-AA6D-174B7D04C227}" type="presParOf" srcId="{A60CB371-06BD-A748-A849-A9E27FD445EB}" destId="{4EA6B423-DF9E-AA4C-ABF2-5AC22972308C}" srcOrd="5" destOrd="0" presId="urn:microsoft.com/office/officeart/2005/8/layout/list1"/>
    <dgm:cxn modelId="{302AAEA5-90EB-5E4E-BBBF-8C45F66B9596}" type="presParOf" srcId="{A60CB371-06BD-A748-A849-A9E27FD445EB}" destId="{38064AC7-A2D2-BD42-9934-6F849E5C2C47}" srcOrd="6" destOrd="0" presId="urn:microsoft.com/office/officeart/2005/8/layout/list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DD5BA12-10DD-46F3-8775-7B021B5F6338}" type="doc">
      <dgm:prSet loTypeId="urn:microsoft.com/office/officeart/2005/8/layout/default#6" loCatId="list" qsTypeId="urn:microsoft.com/office/officeart/2005/8/quickstyle/simple3" qsCatId="simple" csTypeId="urn:microsoft.com/office/officeart/2005/8/colors/colorful4" csCatId="colorful" phldr="1"/>
      <dgm:spPr/>
      <dgm:t>
        <a:bodyPr/>
        <a:lstStyle/>
        <a:p>
          <a:endParaRPr lang="en-US"/>
        </a:p>
      </dgm:t>
    </dgm:pt>
    <dgm:pt modelId="{0E719B65-374D-4C1A-9FD9-88B77DFF8C73}">
      <dgm:prSet phldrT="[Text]" custT="1"/>
      <dgm:spPr/>
      <dgm:t>
        <a:bodyPr/>
        <a:lstStyle/>
        <a:p>
          <a:pPr>
            <a:buFont typeface="Arial" panose="020B0604020202020204" pitchFamily="34" charset="0"/>
            <a:buChar char="•"/>
          </a:pPr>
          <a:r>
            <a:rPr lang="en-US" sz="2000" b="1" dirty="0">
              <a:latin typeface="Open Sans"/>
            </a:rPr>
            <a:t>Staff should wear protective clothing that covers skin and personal clothing during procedures or activities where contact with blood, saliva, or OPIM is anticipated</a:t>
          </a:r>
          <a:endParaRPr lang="en-US" sz="2000" b="1" dirty="0"/>
        </a:p>
      </dgm:t>
    </dgm:pt>
    <dgm:pt modelId="{8A2010FE-5654-4EBB-8844-6911B2D9D5DD}" type="parTrans" cxnId="{AE1D7E31-9601-4882-902C-E4E41BD5AF3B}">
      <dgm:prSet/>
      <dgm:spPr/>
      <dgm:t>
        <a:bodyPr/>
        <a:lstStyle/>
        <a:p>
          <a:endParaRPr lang="en-US" sz="2000">
            <a:solidFill>
              <a:schemeClr val="tx1"/>
            </a:solidFill>
          </a:endParaRPr>
        </a:p>
      </dgm:t>
    </dgm:pt>
    <dgm:pt modelId="{CBF56557-1E88-439F-844B-663217C02442}" type="sibTrans" cxnId="{AE1D7E31-9601-4882-902C-E4E41BD5AF3B}">
      <dgm:prSet/>
      <dgm:spPr/>
      <dgm:t>
        <a:bodyPr/>
        <a:lstStyle/>
        <a:p>
          <a:endParaRPr lang="en-US" sz="2000">
            <a:solidFill>
              <a:schemeClr val="tx1"/>
            </a:solidFill>
          </a:endParaRPr>
        </a:p>
      </dgm:t>
    </dgm:pt>
    <dgm:pt modelId="{1DB8D1B4-AE65-3C44-B1D1-85F3F9F01652}" type="pres">
      <dgm:prSet presAssocID="{2DD5BA12-10DD-46F3-8775-7B021B5F6338}" presName="diagram" presStyleCnt="0">
        <dgm:presLayoutVars>
          <dgm:dir/>
          <dgm:resizeHandles val="exact"/>
        </dgm:presLayoutVars>
      </dgm:prSet>
      <dgm:spPr/>
      <dgm:t>
        <a:bodyPr/>
        <a:lstStyle/>
        <a:p>
          <a:endParaRPr lang="en-US"/>
        </a:p>
      </dgm:t>
    </dgm:pt>
    <dgm:pt modelId="{322DB342-5C6B-A14F-B4AC-0D14EA795E25}" type="pres">
      <dgm:prSet presAssocID="{0E719B65-374D-4C1A-9FD9-88B77DFF8C73}" presName="node" presStyleLbl="node1" presStyleIdx="0" presStyleCnt="1">
        <dgm:presLayoutVars>
          <dgm:bulletEnabled val="1"/>
        </dgm:presLayoutVars>
      </dgm:prSet>
      <dgm:spPr/>
      <dgm:t>
        <a:bodyPr/>
        <a:lstStyle/>
        <a:p>
          <a:endParaRPr lang="en-US"/>
        </a:p>
      </dgm:t>
    </dgm:pt>
  </dgm:ptLst>
  <dgm:cxnLst>
    <dgm:cxn modelId="{AE1D7E31-9601-4882-902C-E4E41BD5AF3B}" srcId="{2DD5BA12-10DD-46F3-8775-7B021B5F6338}" destId="{0E719B65-374D-4C1A-9FD9-88B77DFF8C73}" srcOrd="0" destOrd="0" parTransId="{8A2010FE-5654-4EBB-8844-6911B2D9D5DD}" sibTransId="{CBF56557-1E88-439F-844B-663217C02442}"/>
    <dgm:cxn modelId="{FC3706E1-493D-4F46-9DB8-D587E2251F93}" type="presOf" srcId="{2DD5BA12-10DD-46F3-8775-7B021B5F6338}" destId="{1DB8D1B4-AE65-3C44-B1D1-85F3F9F01652}" srcOrd="0" destOrd="0" presId="urn:microsoft.com/office/officeart/2005/8/layout/default#6"/>
    <dgm:cxn modelId="{0C906C22-82DC-C241-82BC-6EDEE352A438}" type="presOf" srcId="{0E719B65-374D-4C1A-9FD9-88B77DFF8C73}" destId="{322DB342-5C6B-A14F-B4AC-0D14EA795E25}" srcOrd="0" destOrd="0" presId="urn:microsoft.com/office/officeart/2005/8/layout/default#6"/>
    <dgm:cxn modelId="{CFFB9CEF-9277-1A4C-B49C-1A7658FCE210}" type="presParOf" srcId="{1DB8D1B4-AE65-3C44-B1D1-85F3F9F01652}" destId="{322DB342-5C6B-A14F-B4AC-0D14EA795E25}" srcOrd="0" destOrd="0" presId="urn:microsoft.com/office/officeart/2005/8/layout/defaul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13E1FC-2469-4B44-B474-104D169C560D}" type="doc">
      <dgm:prSet loTypeId="urn:microsoft.com/office/officeart/2005/8/layout/default#1" loCatId="icon" qsTypeId="urn:microsoft.com/office/officeart/2005/8/quickstyle/simple3" qsCatId="simple" csTypeId="urn:microsoft.com/office/officeart/2005/8/colors/colorful5" csCatId="colorful" phldr="1"/>
      <dgm:spPr/>
      <dgm:t>
        <a:bodyPr/>
        <a:lstStyle/>
        <a:p>
          <a:endParaRPr lang="en-US"/>
        </a:p>
      </dgm:t>
    </dgm:pt>
    <dgm:pt modelId="{A588153F-CD0F-3E4D-847D-26F97B41FD91}">
      <dgm:prSet phldrT="[Text]"/>
      <dgm:spPr/>
      <dgm:t>
        <a:bodyPr/>
        <a:lstStyle/>
        <a:p>
          <a:r>
            <a:rPr lang="en-US" dirty="0"/>
            <a:t>Patient Safety</a:t>
          </a:r>
        </a:p>
      </dgm:t>
    </dgm:pt>
    <dgm:pt modelId="{A82F3C90-0C31-0A4A-8483-F1A7E58979E8}" type="parTrans" cxnId="{FE84C7F1-6B8F-C244-A5AF-D12489926313}">
      <dgm:prSet/>
      <dgm:spPr/>
      <dgm:t>
        <a:bodyPr/>
        <a:lstStyle/>
        <a:p>
          <a:endParaRPr lang="en-US"/>
        </a:p>
      </dgm:t>
    </dgm:pt>
    <dgm:pt modelId="{AAEAC261-7874-0743-B788-302D1F5F5527}" type="sibTrans" cxnId="{FE84C7F1-6B8F-C244-A5AF-D12489926313}">
      <dgm:prSet/>
      <dgm:spPr/>
      <dgm:t>
        <a:bodyPr/>
        <a:lstStyle/>
        <a:p>
          <a:endParaRPr lang="en-US"/>
        </a:p>
      </dgm:t>
    </dgm:pt>
    <dgm:pt modelId="{AA6741ED-A669-7D40-BFD1-36D049EE2A66}">
      <dgm:prSet phldrT="[Text]"/>
      <dgm:spPr/>
      <dgm:t>
        <a:bodyPr/>
        <a:lstStyle/>
        <a:p>
          <a:r>
            <a:rPr lang="en-US" dirty="0"/>
            <a:t>Employee Safety</a:t>
          </a:r>
        </a:p>
      </dgm:t>
    </dgm:pt>
    <dgm:pt modelId="{2F799BB4-9236-9447-A52F-DFCFDB37D244}" type="parTrans" cxnId="{C44C49E0-F1B7-EE48-AE28-37744845AA58}">
      <dgm:prSet/>
      <dgm:spPr/>
      <dgm:t>
        <a:bodyPr/>
        <a:lstStyle/>
        <a:p>
          <a:endParaRPr lang="en-US"/>
        </a:p>
      </dgm:t>
    </dgm:pt>
    <dgm:pt modelId="{9B89A8E9-45CB-AE41-B0BC-9F60DA38A2B3}" type="sibTrans" cxnId="{C44C49E0-F1B7-EE48-AE28-37744845AA58}">
      <dgm:prSet/>
      <dgm:spPr/>
      <dgm:t>
        <a:bodyPr/>
        <a:lstStyle/>
        <a:p>
          <a:endParaRPr lang="en-US"/>
        </a:p>
      </dgm:t>
    </dgm:pt>
    <dgm:pt modelId="{22C1CC16-6090-1944-9B5D-1CDABE9C076F}">
      <dgm:prSet phldrT="[Text]"/>
      <dgm:spPr/>
      <dgm:t>
        <a:bodyPr/>
        <a:lstStyle/>
        <a:p>
          <a:r>
            <a:rPr lang="en-US" dirty="0"/>
            <a:t>Dental Board</a:t>
          </a:r>
        </a:p>
      </dgm:t>
    </dgm:pt>
    <dgm:pt modelId="{504E8F9E-8778-4F4F-9EF3-21A0EAE2BBE0}" type="parTrans" cxnId="{403D8E5C-991C-A34D-BCF2-A0A06FC330DF}">
      <dgm:prSet/>
      <dgm:spPr/>
    </dgm:pt>
    <dgm:pt modelId="{08125AAC-DB9C-B745-BC6C-453FD7626AD1}" type="sibTrans" cxnId="{403D8E5C-991C-A34D-BCF2-A0A06FC330DF}">
      <dgm:prSet/>
      <dgm:spPr/>
    </dgm:pt>
    <dgm:pt modelId="{D7C5B074-F272-EA4C-9064-BF5CEB12CB41}">
      <dgm:prSet phldrT="[Text]"/>
      <dgm:spPr/>
      <dgm:t>
        <a:bodyPr/>
        <a:lstStyle/>
        <a:p>
          <a:r>
            <a:rPr lang="en-US" dirty="0"/>
            <a:t>Dept. Public Health</a:t>
          </a:r>
        </a:p>
      </dgm:t>
    </dgm:pt>
    <dgm:pt modelId="{CE146CE2-698E-4646-9853-A72C2B8CF104}" type="parTrans" cxnId="{96990987-66F1-1B47-8697-65DD127B5E8F}">
      <dgm:prSet/>
      <dgm:spPr/>
    </dgm:pt>
    <dgm:pt modelId="{999BA8DB-4FBD-A344-891B-E14EEDB4A965}" type="sibTrans" cxnId="{96990987-66F1-1B47-8697-65DD127B5E8F}">
      <dgm:prSet/>
      <dgm:spPr/>
    </dgm:pt>
    <dgm:pt modelId="{E72DDB9D-B853-954E-B567-AA4ED4B1A3A4}">
      <dgm:prSet phldrT="[Text]"/>
      <dgm:spPr/>
      <dgm:t>
        <a:bodyPr/>
        <a:lstStyle/>
        <a:p>
          <a:r>
            <a:rPr lang="en-US" dirty="0"/>
            <a:t>FDA</a:t>
          </a:r>
        </a:p>
      </dgm:t>
    </dgm:pt>
    <dgm:pt modelId="{FF06C159-5923-F442-B924-6FD0FF42615A}" type="parTrans" cxnId="{B47DF793-19AF-544B-BC28-218FC587EDA4}">
      <dgm:prSet/>
      <dgm:spPr/>
    </dgm:pt>
    <dgm:pt modelId="{E0C63E2F-7562-524E-9F5F-3DBF35D28C0B}" type="sibTrans" cxnId="{B47DF793-19AF-544B-BC28-218FC587EDA4}">
      <dgm:prSet/>
      <dgm:spPr/>
    </dgm:pt>
    <dgm:pt modelId="{B9276E8C-84B5-2C40-B503-247615499BDF}">
      <dgm:prSet phldrT="[Text]"/>
      <dgm:spPr/>
      <dgm:t>
        <a:bodyPr/>
        <a:lstStyle/>
        <a:p>
          <a:r>
            <a:rPr lang="en-US" dirty="0"/>
            <a:t>OSHA</a:t>
          </a:r>
        </a:p>
      </dgm:t>
    </dgm:pt>
    <dgm:pt modelId="{0B2C806F-E6DB-294C-B34A-1EE9A110ADDB}" type="parTrans" cxnId="{16774862-6251-B343-A384-B209BEF9A2B4}">
      <dgm:prSet/>
      <dgm:spPr/>
    </dgm:pt>
    <dgm:pt modelId="{F0838F19-A505-A542-8C5E-89340264B447}" type="sibTrans" cxnId="{16774862-6251-B343-A384-B209BEF9A2B4}">
      <dgm:prSet/>
      <dgm:spPr/>
    </dgm:pt>
    <dgm:pt modelId="{C783153A-968A-2E40-9336-0D299D139892}" type="pres">
      <dgm:prSet presAssocID="{ED13E1FC-2469-4B44-B474-104D169C560D}" presName="diagram" presStyleCnt="0">
        <dgm:presLayoutVars>
          <dgm:dir/>
          <dgm:resizeHandles val="exact"/>
        </dgm:presLayoutVars>
      </dgm:prSet>
      <dgm:spPr/>
      <dgm:t>
        <a:bodyPr/>
        <a:lstStyle/>
        <a:p>
          <a:endParaRPr lang="en-US"/>
        </a:p>
      </dgm:t>
    </dgm:pt>
    <dgm:pt modelId="{41D1CFA5-F77A-5446-9578-0F34FFF08B61}" type="pres">
      <dgm:prSet presAssocID="{A588153F-CD0F-3E4D-847D-26F97B41FD91}" presName="node" presStyleLbl="node1" presStyleIdx="0" presStyleCnt="2">
        <dgm:presLayoutVars>
          <dgm:bulletEnabled val="1"/>
        </dgm:presLayoutVars>
      </dgm:prSet>
      <dgm:spPr/>
      <dgm:t>
        <a:bodyPr/>
        <a:lstStyle/>
        <a:p>
          <a:endParaRPr lang="en-US"/>
        </a:p>
      </dgm:t>
    </dgm:pt>
    <dgm:pt modelId="{8792F49D-01A6-1046-8149-E66C554C4674}" type="pres">
      <dgm:prSet presAssocID="{AAEAC261-7874-0743-B788-302D1F5F5527}" presName="sibTrans" presStyleCnt="0"/>
      <dgm:spPr/>
    </dgm:pt>
    <dgm:pt modelId="{69460689-AA80-4040-A2DE-3725F73424C7}" type="pres">
      <dgm:prSet presAssocID="{AA6741ED-A669-7D40-BFD1-36D049EE2A66}" presName="node" presStyleLbl="node1" presStyleIdx="1" presStyleCnt="2">
        <dgm:presLayoutVars>
          <dgm:bulletEnabled val="1"/>
        </dgm:presLayoutVars>
      </dgm:prSet>
      <dgm:spPr/>
      <dgm:t>
        <a:bodyPr/>
        <a:lstStyle/>
        <a:p>
          <a:endParaRPr lang="en-US"/>
        </a:p>
      </dgm:t>
    </dgm:pt>
  </dgm:ptLst>
  <dgm:cxnLst>
    <dgm:cxn modelId="{96990987-66F1-1B47-8697-65DD127B5E8F}" srcId="{A588153F-CD0F-3E4D-847D-26F97B41FD91}" destId="{D7C5B074-F272-EA4C-9064-BF5CEB12CB41}" srcOrd="1" destOrd="0" parTransId="{CE146CE2-698E-4646-9853-A72C2B8CF104}" sibTransId="{999BA8DB-4FBD-A344-891B-E14EEDB4A965}"/>
    <dgm:cxn modelId="{16774862-6251-B343-A384-B209BEF9A2B4}" srcId="{AA6741ED-A669-7D40-BFD1-36D049EE2A66}" destId="{B9276E8C-84B5-2C40-B503-247615499BDF}" srcOrd="0" destOrd="0" parTransId="{0B2C806F-E6DB-294C-B34A-1EE9A110ADDB}" sibTransId="{F0838F19-A505-A542-8C5E-89340264B447}"/>
    <dgm:cxn modelId="{C44C49E0-F1B7-EE48-AE28-37744845AA58}" srcId="{ED13E1FC-2469-4B44-B474-104D169C560D}" destId="{AA6741ED-A669-7D40-BFD1-36D049EE2A66}" srcOrd="1" destOrd="0" parTransId="{2F799BB4-9236-9447-A52F-DFCFDB37D244}" sibTransId="{9B89A8E9-45CB-AE41-B0BC-9F60DA38A2B3}"/>
    <dgm:cxn modelId="{95D5C5A7-FF02-C345-BE34-EA860BFD6F83}" type="presOf" srcId="{22C1CC16-6090-1944-9B5D-1CDABE9C076F}" destId="{41D1CFA5-F77A-5446-9578-0F34FFF08B61}" srcOrd="0" destOrd="1" presId="urn:microsoft.com/office/officeart/2005/8/layout/default#1"/>
    <dgm:cxn modelId="{FE84C7F1-6B8F-C244-A5AF-D12489926313}" srcId="{ED13E1FC-2469-4B44-B474-104D169C560D}" destId="{A588153F-CD0F-3E4D-847D-26F97B41FD91}" srcOrd="0" destOrd="0" parTransId="{A82F3C90-0C31-0A4A-8483-F1A7E58979E8}" sibTransId="{AAEAC261-7874-0743-B788-302D1F5F5527}"/>
    <dgm:cxn modelId="{B66E9871-FE4C-6741-95B1-A360A2AE2835}" type="presOf" srcId="{A588153F-CD0F-3E4D-847D-26F97B41FD91}" destId="{41D1CFA5-F77A-5446-9578-0F34FFF08B61}" srcOrd="0" destOrd="0" presId="urn:microsoft.com/office/officeart/2005/8/layout/default#1"/>
    <dgm:cxn modelId="{403D8E5C-991C-A34D-BCF2-A0A06FC330DF}" srcId="{A588153F-CD0F-3E4D-847D-26F97B41FD91}" destId="{22C1CC16-6090-1944-9B5D-1CDABE9C076F}" srcOrd="0" destOrd="0" parTransId="{504E8F9E-8778-4F4F-9EF3-21A0EAE2BBE0}" sibTransId="{08125AAC-DB9C-B745-BC6C-453FD7626AD1}"/>
    <dgm:cxn modelId="{B0A62F17-9560-A140-B479-78AF0C95AADA}" type="presOf" srcId="{E72DDB9D-B853-954E-B567-AA4ED4B1A3A4}" destId="{41D1CFA5-F77A-5446-9578-0F34FFF08B61}" srcOrd="0" destOrd="3" presId="urn:microsoft.com/office/officeart/2005/8/layout/default#1"/>
    <dgm:cxn modelId="{0004FA24-A8E9-FF45-AC67-1D3FE0CE51FE}" type="presOf" srcId="{D7C5B074-F272-EA4C-9064-BF5CEB12CB41}" destId="{41D1CFA5-F77A-5446-9578-0F34FFF08B61}" srcOrd="0" destOrd="2" presId="urn:microsoft.com/office/officeart/2005/8/layout/default#1"/>
    <dgm:cxn modelId="{4164B04D-A73B-7746-AD7F-7BDE8CADE525}" type="presOf" srcId="{AA6741ED-A669-7D40-BFD1-36D049EE2A66}" destId="{69460689-AA80-4040-A2DE-3725F73424C7}" srcOrd="0" destOrd="0" presId="urn:microsoft.com/office/officeart/2005/8/layout/default#1"/>
    <dgm:cxn modelId="{B47DF793-19AF-544B-BC28-218FC587EDA4}" srcId="{A588153F-CD0F-3E4D-847D-26F97B41FD91}" destId="{E72DDB9D-B853-954E-B567-AA4ED4B1A3A4}" srcOrd="2" destOrd="0" parTransId="{FF06C159-5923-F442-B924-6FD0FF42615A}" sibTransId="{E0C63E2F-7562-524E-9F5F-3DBF35D28C0B}"/>
    <dgm:cxn modelId="{6B35381C-EB4C-6C44-9835-EAF3A3117FBE}" type="presOf" srcId="{B9276E8C-84B5-2C40-B503-247615499BDF}" destId="{69460689-AA80-4040-A2DE-3725F73424C7}" srcOrd="0" destOrd="1" presId="urn:microsoft.com/office/officeart/2005/8/layout/default#1"/>
    <dgm:cxn modelId="{B2070148-9F65-F74F-8710-DA4E68099B90}" type="presOf" srcId="{ED13E1FC-2469-4B44-B474-104D169C560D}" destId="{C783153A-968A-2E40-9336-0D299D139892}" srcOrd="0" destOrd="0" presId="urn:microsoft.com/office/officeart/2005/8/layout/default#1"/>
    <dgm:cxn modelId="{33692145-A18E-D248-9807-975B5BFDDBE9}" type="presParOf" srcId="{C783153A-968A-2E40-9336-0D299D139892}" destId="{41D1CFA5-F77A-5446-9578-0F34FFF08B61}" srcOrd="0" destOrd="0" presId="urn:microsoft.com/office/officeart/2005/8/layout/default#1"/>
    <dgm:cxn modelId="{FC27AAE9-DC15-CA4F-8117-3B3561619BC5}" type="presParOf" srcId="{C783153A-968A-2E40-9336-0D299D139892}" destId="{8792F49D-01A6-1046-8149-E66C554C4674}" srcOrd="1" destOrd="0" presId="urn:microsoft.com/office/officeart/2005/8/layout/default#1"/>
    <dgm:cxn modelId="{3E69A508-3ECB-1A44-A1AD-6EAB0E5EFF85}" type="presParOf" srcId="{C783153A-968A-2E40-9336-0D299D139892}" destId="{69460689-AA80-4040-A2DE-3725F73424C7}" srcOrd="2" destOrd="0" presId="urn:microsoft.com/office/officeart/2005/8/layout/default#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796BC0A-D006-0C46-AF71-807B9F210AE5}" type="doc">
      <dgm:prSet loTypeId="urn:microsoft.com/office/officeart/2005/8/layout/list1" loCatId="" qsTypeId="urn:microsoft.com/office/officeart/2005/8/quickstyle/simple3" qsCatId="simple" csTypeId="urn:microsoft.com/office/officeart/2005/8/colors/colorful4" csCatId="colorful" phldr="1"/>
      <dgm:spPr/>
      <dgm:t>
        <a:bodyPr/>
        <a:lstStyle/>
        <a:p>
          <a:endParaRPr lang="en-US"/>
        </a:p>
      </dgm:t>
    </dgm:pt>
    <dgm:pt modelId="{6C4F79A4-19F5-ED41-87D4-F356C8EECDC7}">
      <dgm:prSet phldrT="[Text]"/>
      <dgm:spPr/>
      <dgm:t>
        <a:bodyPr/>
        <a:lstStyle/>
        <a:p>
          <a:r>
            <a:rPr lang="en-US" dirty="0"/>
            <a:t>Cover </a:t>
          </a:r>
          <a:r>
            <a:rPr lang="en-US"/>
            <a:t>Exposed Skin</a:t>
          </a:r>
          <a:endParaRPr lang="en-US" dirty="0"/>
        </a:p>
      </dgm:t>
    </dgm:pt>
    <dgm:pt modelId="{E85E4EF8-C2CD-4F49-BDE5-E3EE9CAC691B}" type="sibTrans" cxnId="{482EC83D-5CFB-2841-B4C5-09B8015DB833}">
      <dgm:prSet/>
      <dgm:spPr/>
      <dgm:t>
        <a:bodyPr/>
        <a:lstStyle/>
        <a:p>
          <a:endParaRPr lang="en-US"/>
        </a:p>
      </dgm:t>
    </dgm:pt>
    <dgm:pt modelId="{F04650FE-F7DD-EA44-B8C2-2F2C3FCFD025}" type="parTrans" cxnId="{482EC83D-5CFB-2841-B4C5-09B8015DB833}">
      <dgm:prSet/>
      <dgm:spPr/>
      <dgm:t>
        <a:bodyPr/>
        <a:lstStyle/>
        <a:p>
          <a:endParaRPr lang="en-US"/>
        </a:p>
      </dgm:t>
    </dgm:pt>
    <dgm:pt modelId="{7069A2B6-0DD2-B644-AA80-CA2879320037}">
      <dgm:prSet phldrT="[Text]"/>
      <dgm:spPr/>
      <dgm:t>
        <a:bodyPr/>
        <a:lstStyle/>
        <a:p>
          <a:r>
            <a:rPr lang="en-US" dirty="0"/>
            <a:t>Fluid Resistant</a:t>
          </a:r>
        </a:p>
      </dgm:t>
    </dgm:pt>
    <dgm:pt modelId="{530BC3B7-A042-DD40-B1F1-20E07982AA59}" type="parTrans" cxnId="{F0A443F6-762F-134C-808E-54FCF68D975C}">
      <dgm:prSet/>
      <dgm:spPr/>
      <dgm:t>
        <a:bodyPr/>
        <a:lstStyle/>
        <a:p>
          <a:endParaRPr lang="en-US"/>
        </a:p>
      </dgm:t>
    </dgm:pt>
    <dgm:pt modelId="{A9133970-15B7-1342-AE9D-D5E8AA0C9A32}" type="sibTrans" cxnId="{F0A443F6-762F-134C-808E-54FCF68D975C}">
      <dgm:prSet/>
      <dgm:spPr/>
      <dgm:t>
        <a:bodyPr/>
        <a:lstStyle/>
        <a:p>
          <a:endParaRPr lang="en-US"/>
        </a:p>
      </dgm:t>
    </dgm:pt>
    <dgm:pt modelId="{A60CB371-06BD-A748-A849-A9E27FD445EB}" type="pres">
      <dgm:prSet presAssocID="{0796BC0A-D006-0C46-AF71-807B9F210AE5}" presName="linear" presStyleCnt="0">
        <dgm:presLayoutVars>
          <dgm:dir/>
          <dgm:animLvl val="lvl"/>
          <dgm:resizeHandles val="exact"/>
        </dgm:presLayoutVars>
      </dgm:prSet>
      <dgm:spPr/>
      <dgm:t>
        <a:bodyPr/>
        <a:lstStyle/>
        <a:p>
          <a:endParaRPr lang="en-US"/>
        </a:p>
      </dgm:t>
    </dgm:pt>
    <dgm:pt modelId="{9E116AF5-0F48-4E41-8379-AB7657FFED54}" type="pres">
      <dgm:prSet presAssocID="{6C4F79A4-19F5-ED41-87D4-F356C8EECDC7}" presName="parentLin" presStyleCnt="0"/>
      <dgm:spPr/>
    </dgm:pt>
    <dgm:pt modelId="{66A27B77-3120-6A41-8E6F-7F14EA4944AF}" type="pres">
      <dgm:prSet presAssocID="{6C4F79A4-19F5-ED41-87D4-F356C8EECDC7}" presName="parentLeftMargin" presStyleLbl="node1" presStyleIdx="0" presStyleCnt="2"/>
      <dgm:spPr/>
      <dgm:t>
        <a:bodyPr/>
        <a:lstStyle/>
        <a:p>
          <a:endParaRPr lang="en-US"/>
        </a:p>
      </dgm:t>
    </dgm:pt>
    <dgm:pt modelId="{F1920466-4767-F44A-9133-0A54D147E739}" type="pres">
      <dgm:prSet presAssocID="{6C4F79A4-19F5-ED41-87D4-F356C8EECDC7}" presName="parentText" presStyleLbl="node1" presStyleIdx="0" presStyleCnt="2">
        <dgm:presLayoutVars>
          <dgm:chMax val="0"/>
          <dgm:bulletEnabled val="1"/>
        </dgm:presLayoutVars>
      </dgm:prSet>
      <dgm:spPr/>
      <dgm:t>
        <a:bodyPr/>
        <a:lstStyle/>
        <a:p>
          <a:endParaRPr lang="en-US"/>
        </a:p>
      </dgm:t>
    </dgm:pt>
    <dgm:pt modelId="{3F7AF230-D36B-584E-968A-3CA6AC000F31}" type="pres">
      <dgm:prSet presAssocID="{6C4F79A4-19F5-ED41-87D4-F356C8EECDC7}" presName="negativeSpace" presStyleCnt="0"/>
      <dgm:spPr/>
    </dgm:pt>
    <dgm:pt modelId="{4046C5B8-BA95-C941-A19F-253F6FB725BB}" type="pres">
      <dgm:prSet presAssocID="{6C4F79A4-19F5-ED41-87D4-F356C8EECDC7}" presName="childText" presStyleLbl="conFgAcc1" presStyleIdx="0" presStyleCnt="2">
        <dgm:presLayoutVars>
          <dgm:bulletEnabled val="1"/>
        </dgm:presLayoutVars>
      </dgm:prSet>
      <dgm:spPr/>
    </dgm:pt>
    <dgm:pt modelId="{DA2C00F8-597B-5247-8FD1-FEAEF507048F}" type="pres">
      <dgm:prSet presAssocID="{E85E4EF8-C2CD-4F49-BDE5-E3EE9CAC691B}" presName="spaceBetweenRectangles" presStyleCnt="0"/>
      <dgm:spPr/>
    </dgm:pt>
    <dgm:pt modelId="{7E976A26-F40E-2246-BFD8-6FC0082D8B2D}" type="pres">
      <dgm:prSet presAssocID="{7069A2B6-0DD2-B644-AA80-CA2879320037}" presName="parentLin" presStyleCnt="0"/>
      <dgm:spPr/>
    </dgm:pt>
    <dgm:pt modelId="{9A28C9AB-C9EE-4D44-A994-A20C8F480C87}" type="pres">
      <dgm:prSet presAssocID="{7069A2B6-0DD2-B644-AA80-CA2879320037}" presName="parentLeftMargin" presStyleLbl="node1" presStyleIdx="0" presStyleCnt="2"/>
      <dgm:spPr/>
      <dgm:t>
        <a:bodyPr/>
        <a:lstStyle/>
        <a:p>
          <a:endParaRPr lang="en-US"/>
        </a:p>
      </dgm:t>
    </dgm:pt>
    <dgm:pt modelId="{B08B2612-80F9-F247-A556-3A3C328161C3}" type="pres">
      <dgm:prSet presAssocID="{7069A2B6-0DD2-B644-AA80-CA2879320037}" presName="parentText" presStyleLbl="node1" presStyleIdx="1" presStyleCnt="2">
        <dgm:presLayoutVars>
          <dgm:chMax val="0"/>
          <dgm:bulletEnabled val="1"/>
        </dgm:presLayoutVars>
      </dgm:prSet>
      <dgm:spPr/>
      <dgm:t>
        <a:bodyPr/>
        <a:lstStyle/>
        <a:p>
          <a:endParaRPr lang="en-US"/>
        </a:p>
      </dgm:t>
    </dgm:pt>
    <dgm:pt modelId="{803FA848-F531-1F46-9B39-89C2F1650ABF}" type="pres">
      <dgm:prSet presAssocID="{7069A2B6-0DD2-B644-AA80-CA2879320037}" presName="negativeSpace" presStyleCnt="0"/>
      <dgm:spPr/>
    </dgm:pt>
    <dgm:pt modelId="{600B2404-E3DC-A14B-A239-8B647B2182C5}" type="pres">
      <dgm:prSet presAssocID="{7069A2B6-0DD2-B644-AA80-CA2879320037}" presName="childText" presStyleLbl="conFgAcc1" presStyleIdx="1" presStyleCnt="2">
        <dgm:presLayoutVars>
          <dgm:bulletEnabled val="1"/>
        </dgm:presLayoutVars>
      </dgm:prSet>
      <dgm:spPr/>
    </dgm:pt>
  </dgm:ptLst>
  <dgm:cxnLst>
    <dgm:cxn modelId="{A4C42BEA-2CB4-EF47-A5DB-7E5737EE1ACC}" type="presOf" srcId="{0796BC0A-D006-0C46-AF71-807B9F210AE5}" destId="{A60CB371-06BD-A748-A849-A9E27FD445EB}" srcOrd="0" destOrd="0" presId="urn:microsoft.com/office/officeart/2005/8/layout/list1"/>
    <dgm:cxn modelId="{E4016BFF-3537-F342-A9B3-6301A23E0C17}" type="presOf" srcId="{6C4F79A4-19F5-ED41-87D4-F356C8EECDC7}" destId="{66A27B77-3120-6A41-8E6F-7F14EA4944AF}" srcOrd="0" destOrd="0" presId="urn:microsoft.com/office/officeart/2005/8/layout/list1"/>
    <dgm:cxn modelId="{482EC83D-5CFB-2841-B4C5-09B8015DB833}" srcId="{0796BC0A-D006-0C46-AF71-807B9F210AE5}" destId="{6C4F79A4-19F5-ED41-87D4-F356C8EECDC7}" srcOrd="0" destOrd="0" parTransId="{F04650FE-F7DD-EA44-B8C2-2F2C3FCFD025}" sibTransId="{E85E4EF8-C2CD-4F49-BDE5-E3EE9CAC691B}"/>
    <dgm:cxn modelId="{8D6E1825-648F-9946-A54E-2C6724377EFC}" type="presOf" srcId="{7069A2B6-0DD2-B644-AA80-CA2879320037}" destId="{B08B2612-80F9-F247-A556-3A3C328161C3}" srcOrd="1" destOrd="0" presId="urn:microsoft.com/office/officeart/2005/8/layout/list1"/>
    <dgm:cxn modelId="{F0A443F6-762F-134C-808E-54FCF68D975C}" srcId="{0796BC0A-D006-0C46-AF71-807B9F210AE5}" destId="{7069A2B6-0DD2-B644-AA80-CA2879320037}" srcOrd="1" destOrd="0" parTransId="{530BC3B7-A042-DD40-B1F1-20E07982AA59}" sibTransId="{A9133970-15B7-1342-AE9D-D5E8AA0C9A32}"/>
    <dgm:cxn modelId="{C664ED8D-26C1-2C45-95A8-A54774E7A08A}" type="presOf" srcId="{6C4F79A4-19F5-ED41-87D4-F356C8EECDC7}" destId="{F1920466-4767-F44A-9133-0A54D147E739}" srcOrd="1" destOrd="0" presId="urn:microsoft.com/office/officeart/2005/8/layout/list1"/>
    <dgm:cxn modelId="{EFD3788C-90F3-754D-A5B6-A90FBEF491CC}" type="presOf" srcId="{7069A2B6-0DD2-B644-AA80-CA2879320037}" destId="{9A28C9AB-C9EE-4D44-A994-A20C8F480C87}" srcOrd="0" destOrd="0" presId="urn:microsoft.com/office/officeart/2005/8/layout/list1"/>
    <dgm:cxn modelId="{EAD29CCC-4108-3340-B055-A3EFB1105D40}" type="presParOf" srcId="{A60CB371-06BD-A748-A849-A9E27FD445EB}" destId="{9E116AF5-0F48-4E41-8379-AB7657FFED54}" srcOrd="0" destOrd="0" presId="urn:microsoft.com/office/officeart/2005/8/layout/list1"/>
    <dgm:cxn modelId="{D4292D90-1DB0-E54B-917F-6C450D3D7E9A}" type="presParOf" srcId="{9E116AF5-0F48-4E41-8379-AB7657FFED54}" destId="{66A27B77-3120-6A41-8E6F-7F14EA4944AF}" srcOrd="0" destOrd="0" presId="urn:microsoft.com/office/officeart/2005/8/layout/list1"/>
    <dgm:cxn modelId="{6133B711-BE72-8D49-9147-64957FA1923F}" type="presParOf" srcId="{9E116AF5-0F48-4E41-8379-AB7657FFED54}" destId="{F1920466-4767-F44A-9133-0A54D147E739}" srcOrd="1" destOrd="0" presId="urn:microsoft.com/office/officeart/2005/8/layout/list1"/>
    <dgm:cxn modelId="{34A12C87-8AA2-7344-8215-E721059C7DF6}" type="presParOf" srcId="{A60CB371-06BD-A748-A849-A9E27FD445EB}" destId="{3F7AF230-D36B-584E-968A-3CA6AC000F31}" srcOrd="1" destOrd="0" presId="urn:microsoft.com/office/officeart/2005/8/layout/list1"/>
    <dgm:cxn modelId="{53A8D4F3-32CA-BE41-BD2F-4AE905B276E3}" type="presParOf" srcId="{A60CB371-06BD-A748-A849-A9E27FD445EB}" destId="{4046C5B8-BA95-C941-A19F-253F6FB725BB}" srcOrd="2" destOrd="0" presId="urn:microsoft.com/office/officeart/2005/8/layout/list1"/>
    <dgm:cxn modelId="{DD8BF665-6C9E-4443-9B03-FBF581EC52C1}" type="presParOf" srcId="{A60CB371-06BD-A748-A849-A9E27FD445EB}" destId="{DA2C00F8-597B-5247-8FD1-FEAEF507048F}" srcOrd="3" destOrd="0" presId="urn:microsoft.com/office/officeart/2005/8/layout/list1"/>
    <dgm:cxn modelId="{1AF40B8B-6EF7-1C42-BB87-4E049D7913FA}" type="presParOf" srcId="{A60CB371-06BD-A748-A849-A9E27FD445EB}" destId="{7E976A26-F40E-2246-BFD8-6FC0082D8B2D}" srcOrd="4" destOrd="0" presId="urn:microsoft.com/office/officeart/2005/8/layout/list1"/>
    <dgm:cxn modelId="{FDC12358-227C-F144-84D9-8278D0C8DF39}" type="presParOf" srcId="{7E976A26-F40E-2246-BFD8-6FC0082D8B2D}" destId="{9A28C9AB-C9EE-4D44-A994-A20C8F480C87}" srcOrd="0" destOrd="0" presId="urn:microsoft.com/office/officeart/2005/8/layout/list1"/>
    <dgm:cxn modelId="{20443ED5-96AB-FB40-8936-3BDFF3591A14}" type="presParOf" srcId="{7E976A26-F40E-2246-BFD8-6FC0082D8B2D}" destId="{B08B2612-80F9-F247-A556-3A3C328161C3}" srcOrd="1" destOrd="0" presId="urn:microsoft.com/office/officeart/2005/8/layout/list1"/>
    <dgm:cxn modelId="{8F4A96C0-CE2F-2B4F-BF29-6170E8F75519}" type="presParOf" srcId="{A60CB371-06BD-A748-A849-A9E27FD445EB}" destId="{803FA848-F531-1F46-9B39-89C2F1650ABF}" srcOrd="5" destOrd="0" presId="urn:microsoft.com/office/officeart/2005/8/layout/list1"/>
    <dgm:cxn modelId="{F9F5E188-DB72-CE45-9FDD-9469483B7038}" type="presParOf" srcId="{A60CB371-06BD-A748-A849-A9E27FD445EB}" destId="{600B2404-E3DC-A14B-A239-8B647B2182C5}" srcOrd="6" destOrd="0" presId="urn:microsoft.com/office/officeart/2005/8/layout/list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1E041F6-D236-432B-AFB6-65E9ADA1CCA7}" type="doc">
      <dgm:prSet loTypeId="urn:microsoft.com/office/officeart/2018/2/layout/IconVerticalSolidList" loCatId="icon" qsTypeId="urn:microsoft.com/office/officeart/2005/8/quickstyle/simple1" qsCatId="simple" csTypeId="urn:microsoft.com/office/officeart/2018/5/colors/Iconchunking_neutralbg_accent5_2" csCatId="accent5" phldr="1"/>
      <dgm:spPr/>
      <dgm:t>
        <a:bodyPr/>
        <a:lstStyle/>
        <a:p>
          <a:endParaRPr lang="en-US"/>
        </a:p>
      </dgm:t>
    </dgm:pt>
    <dgm:pt modelId="{3DA8A60B-AA47-4FF3-98DD-B179321991A5}">
      <dgm:prSet/>
      <dgm:spPr/>
      <dgm:t>
        <a:bodyPr/>
        <a:lstStyle/>
        <a:p>
          <a:r>
            <a:rPr lang="en-US"/>
            <a:t>Employers must help find Hep B records if able</a:t>
          </a:r>
        </a:p>
      </dgm:t>
    </dgm:pt>
    <dgm:pt modelId="{49EFDD89-6DD8-47BE-AC37-4029AB5F211F}" type="parTrans" cxnId="{01D32E58-CD54-4C07-8C0B-3FCFEA9A2E60}">
      <dgm:prSet/>
      <dgm:spPr/>
      <dgm:t>
        <a:bodyPr/>
        <a:lstStyle/>
        <a:p>
          <a:endParaRPr lang="en-US"/>
        </a:p>
      </dgm:t>
    </dgm:pt>
    <dgm:pt modelId="{D90E58C6-84D3-43EF-967C-0BF709480016}" type="sibTrans" cxnId="{01D32E58-CD54-4C07-8C0B-3FCFEA9A2E60}">
      <dgm:prSet/>
      <dgm:spPr/>
      <dgm:t>
        <a:bodyPr/>
        <a:lstStyle/>
        <a:p>
          <a:endParaRPr lang="en-US"/>
        </a:p>
      </dgm:t>
    </dgm:pt>
    <dgm:pt modelId="{2D9D5998-A5D9-4C7E-B425-1AB047553BCD}">
      <dgm:prSet/>
      <dgm:spPr/>
      <dgm:t>
        <a:bodyPr/>
        <a:lstStyle/>
        <a:p>
          <a:r>
            <a:rPr lang="en-US"/>
            <a:t>If no documentation is found, you can repeat the Hep B series</a:t>
          </a:r>
        </a:p>
      </dgm:t>
    </dgm:pt>
    <dgm:pt modelId="{8FB48335-7DDF-44E9-A727-7DA78787976D}" type="parTrans" cxnId="{67CBCC65-312C-4B36-8041-3AC31047D843}">
      <dgm:prSet/>
      <dgm:spPr/>
      <dgm:t>
        <a:bodyPr/>
        <a:lstStyle/>
        <a:p>
          <a:endParaRPr lang="en-US"/>
        </a:p>
      </dgm:t>
    </dgm:pt>
    <dgm:pt modelId="{AB335C95-A367-4B43-93A9-CC00E9F8C9BE}" type="sibTrans" cxnId="{67CBCC65-312C-4B36-8041-3AC31047D843}">
      <dgm:prSet/>
      <dgm:spPr/>
      <dgm:t>
        <a:bodyPr/>
        <a:lstStyle/>
        <a:p>
          <a:endParaRPr lang="en-US"/>
        </a:p>
      </dgm:t>
    </dgm:pt>
    <dgm:pt modelId="{27162700-9E9C-45EC-881E-B63F11D82383}">
      <dgm:prSet/>
      <dgm:spPr/>
      <dgm:t>
        <a:bodyPr/>
        <a:lstStyle/>
        <a:p>
          <a:r>
            <a:rPr lang="en-US" dirty="0"/>
            <a:t>Titer 1-2 months after series to determine immune status</a:t>
          </a:r>
        </a:p>
      </dgm:t>
    </dgm:pt>
    <dgm:pt modelId="{651619F8-1B3D-47D3-8837-CF268A4D82EA}" type="parTrans" cxnId="{85A8D751-1E60-431C-8952-C28F537A17E2}">
      <dgm:prSet/>
      <dgm:spPr/>
      <dgm:t>
        <a:bodyPr/>
        <a:lstStyle/>
        <a:p>
          <a:endParaRPr lang="en-US"/>
        </a:p>
      </dgm:t>
    </dgm:pt>
    <dgm:pt modelId="{3A09B212-C7E7-42F5-AC2D-A724893854A0}" type="sibTrans" cxnId="{85A8D751-1E60-431C-8952-C28F537A17E2}">
      <dgm:prSet/>
      <dgm:spPr/>
      <dgm:t>
        <a:bodyPr/>
        <a:lstStyle/>
        <a:p>
          <a:endParaRPr lang="en-US"/>
        </a:p>
      </dgm:t>
    </dgm:pt>
    <dgm:pt modelId="{0D9CCFFB-0670-4C07-A0EE-03F5063000D9}">
      <dgm:prSet/>
      <dgm:spPr/>
      <dgm:t>
        <a:bodyPr/>
        <a:lstStyle/>
        <a:p>
          <a:r>
            <a:rPr lang="en-US" dirty="0"/>
            <a:t>If antibody +, no baseline testing is needed for patient and employee if an exposure happens</a:t>
          </a:r>
        </a:p>
      </dgm:t>
    </dgm:pt>
    <dgm:pt modelId="{88542568-BD0E-41E2-8AFA-81568E5CAB5C}" type="parTrans" cxnId="{C84056D6-EEF1-4A8C-89D7-5A6C1063CA19}">
      <dgm:prSet/>
      <dgm:spPr/>
      <dgm:t>
        <a:bodyPr/>
        <a:lstStyle/>
        <a:p>
          <a:endParaRPr lang="en-US"/>
        </a:p>
      </dgm:t>
    </dgm:pt>
    <dgm:pt modelId="{7660564D-9059-4AB3-BD29-86A34FEA5992}" type="sibTrans" cxnId="{C84056D6-EEF1-4A8C-89D7-5A6C1063CA19}">
      <dgm:prSet/>
      <dgm:spPr/>
      <dgm:t>
        <a:bodyPr/>
        <a:lstStyle/>
        <a:p>
          <a:endParaRPr lang="en-US"/>
        </a:p>
      </dgm:t>
    </dgm:pt>
    <dgm:pt modelId="{6FD6077F-1E9C-4C90-A265-073FD53378D4}">
      <dgm:prSet/>
      <dgm:spPr/>
      <dgm:t>
        <a:bodyPr/>
        <a:lstStyle/>
        <a:p>
          <a:r>
            <a:rPr lang="en-US"/>
            <a:t>Vaccine non-responder</a:t>
          </a:r>
        </a:p>
      </dgm:t>
    </dgm:pt>
    <dgm:pt modelId="{9EF5A3D9-15C1-4D1F-A58A-1F054F67ED73}" type="parTrans" cxnId="{D64CD449-01E0-4E48-BA82-DCE42EA1FCE0}">
      <dgm:prSet/>
      <dgm:spPr/>
      <dgm:t>
        <a:bodyPr/>
        <a:lstStyle/>
        <a:p>
          <a:endParaRPr lang="en-US"/>
        </a:p>
      </dgm:t>
    </dgm:pt>
    <dgm:pt modelId="{CD8046A1-E5EE-4F12-B3C1-3F82A4810831}" type="sibTrans" cxnId="{D64CD449-01E0-4E48-BA82-DCE42EA1FCE0}">
      <dgm:prSet/>
      <dgm:spPr/>
      <dgm:t>
        <a:bodyPr/>
        <a:lstStyle/>
        <a:p>
          <a:endParaRPr lang="en-US"/>
        </a:p>
      </dgm:t>
    </dgm:pt>
    <dgm:pt modelId="{8B05CC7D-A04D-498C-BF01-780470141C94}">
      <dgm:prSet/>
      <dgm:spPr/>
      <dgm:t>
        <a:bodyPr/>
        <a:lstStyle/>
        <a:p>
          <a:r>
            <a:rPr lang="en-US"/>
            <a:t>No antibodies after 2 completed Hep B series</a:t>
          </a:r>
        </a:p>
      </dgm:t>
    </dgm:pt>
    <dgm:pt modelId="{2E6B3637-7F4B-4B41-AA31-43D441E8E8E7}" type="parTrans" cxnId="{C7F217FF-34C0-4039-8EB4-408DC1752D14}">
      <dgm:prSet/>
      <dgm:spPr/>
      <dgm:t>
        <a:bodyPr/>
        <a:lstStyle/>
        <a:p>
          <a:endParaRPr lang="en-US"/>
        </a:p>
      </dgm:t>
    </dgm:pt>
    <dgm:pt modelId="{0F3BD8FB-2A7B-4CE2-8B05-FC943D2CE179}" type="sibTrans" cxnId="{C7F217FF-34C0-4039-8EB4-408DC1752D14}">
      <dgm:prSet/>
      <dgm:spPr/>
      <dgm:t>
        <a:bodyPr/>
        <a:lstStyle/>
        <a:p>
          <a:endParaRPr lang="en-US"/>
        </a:p>
      </dgm:t>
    </dgm:pt>
    <dgm:pt modelId="{CA5612F4-2B2E-454A-9BAF-F56535E6D722}">
      <dgm:prSet/>
      <dgm:spPr/>
      <dgm:t>
        <a:bodyPr/>
        <a:lstStyle/>
        <a:p>
          <a:r>
            <a:rPr lang="en-US"/>
            <a:t>Extra testing may be needed</a:t>
          </a:r>
        </a:p>
      </dgm:t>
    </dgm:pt>
    <dgm:pt modelId="{D2361E3F-5F96-4CD6-A4C7-95EFC0290F89}" type="parTrans" cxnId="{5AAFA397-D105-4E8D-A864-F79C866CBE84}">
      <dgm:prSet/>
      <dgm:spPr/>
      <dgm:t>
        <a:bodyPr/>
        <a:lstStyle/>
        <a:p>
          <a:endParaRPr lang="en-US"/>
        </a:p>
      </dgm:t>
    </dgm:pt>
    <dgm:pt modelId="{5E653457-D4BC-4438-AD6C-4D6B8D0FF999}" type="sibTrans" cxnId="{5AAFA397-D105-4E8D-A864-F79C866CBE84}">
      <dgm:prSet/>
      <dgm:spPr/>
      <dgm:t>
        <a:bodyPr/>
        <a:lstStyle/>
        <a:p>
          <a:endParaRPr lang="en-US"/>
        </a:p>
      </dgm:t>
    </dgm:pt>
    <dgm:pt modelId="{55E3DCAF-D3F3-42BA-AAF4-EA189E8F7F0B}">
      <dgm:prSet/>
      <dgm:spPr/>
      <dgm:t>
        <a:bodyPr/>
        <a:lstStyle/>
        <a:p>
          <a:r>
            <a:rPr lang="en-US"/>
            <a:t>No work restrictions</a:t>
          </a:r>
        </a:p>
      </dgm:t>
    </dgm:pt>
    <dgm:pt modelId="{D9618C5D-1F51-4A05-9920-BB218DC80A42}" type="parTrans" cxnId="{6B64E42D-587E-488A-9EF9-5CA49B166C3B}">
      <dgm:prSet/>
      <dgm:spPr/>
      <dgm:t>
        <a:bodyPr/>
        <a:lstStyle/>
        <a:p>
          <a:endParaRPr lang="en-US"/>
        </a:p>
      </dgm:t>
    </dgm:pt>
    <dgm:pt modelId="{CE909B2C-F7DE-4176-B056-AF365F08435F}" type="sibTrans" cxnId="{6B64E42D-587E-488A-9EF9-5CA49B166C3B}">
      <dgm:prSet/>
      <dgm:spPr/>
      <dgm:t>
        <a:bodyPr/>
        <a:lstStyle/>
        <a:p>
          <a:endParaRPr lang="en-US"/>
        </a:p>
      </dgm:t>
    </dgm:pt>
    <dgm:pt modelId="{D371136B-2EE7-4A53-B88E-9F397D8A9F61}" type="pres">
      <dgm:prSet presAssocID="{B1E041F6-D236-432B-AFB6-65E9ADA1CCA7}" presName="root" presStyleCnt="0">
        <dgm:presLayoutVars>
          <dgm:dir/>
          <dgm:resizeHandles val="exact"/>
        </dgm:presLayoutVars>
      </dgm:prSet>
      <dgm:spPr/>
      <dgm:t>
        <a:bodyPr/>
        <a:lstStyle/>
        <a:p>
          <a:endParaRPr lang="en-US"/>
        </a:p>
      </dgm:t>
    </dgm:pt>
    <dgm:pt modelId="{69EBBD0C-1027-4E22-BA63-85E4E7C26571}" type="pres">
      <dgm:prSet presAssocID="{3DA8A60B-AA47-4FF3-98DD-B179321991A5}" presName="compNode" presStyleCnt="0"/>
      <dgm:spPr/>
    </dgm:pt>
    <dgm:pt modelId="{B7FAB52C-D249-4730-A1AE-8E353C52923B}" type="pres">
      <dgm:prSet presAssocID="{3DA8A60B-AA47-4FF3-98DD-B179321991A5}" presName="bgRect" presStyleLbl="bgShp" presStyleIdx="0" presStyleCnt="5"/>
      <dgm:spPr/>
    </dgm:pt>
    <dgm:pt modelId="{68839672-A085-46D6-8182-C553FAE59E4E}" type="pres">
      <dgm:prSet presAssocID="{3DA8A60B-AA47-4FF3-98DD-B179321991A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Checkmark"/>
        </a:ext>
      </dgm:extLst>
    </dgm:pt>
    <dgm:pt modelId="{41E108B1-C5A1-4E94-8A10-CBEC7E336BC7}" type="pres">
      <dgm:prSet presAssocID="{3DA8A60B-AA47-4FF3-98DD-B179321991A5}" presName="spaceRect" presStyleCnt="0"/>
      <dgm:spPr/>
    </dgm:pt>
    <dgm:pt modelId="{5B77A3D4-B0BF-4B3F-B1A4-4A49C6B93511}" type="pres">
      <dgm:prSet presAssocID="{3DA8A60B-AA47-4FF3-98DD-B179321991A5}" presName="parTx" presStyleLbl="revTx" presStyleIdx="0" presStyleCnt="6">
        <dgm:presLayoutVars>
          <dgm:chMax val="0"/>
          <dgm:chPref val="0"/>
        </dgm:presLayoutVars>
      </dgm:prSet>
      <dgm:spPr/>
      <dgm:t>
        <a:bodyPr/>
        <a:lstStyle/>
        <a:p>
          <a:endParaRPr lang="en-US"/>
        </a:p>
      </dgm:t>
    </dgm:pt>
    <dgm:pt modelId="{6179F729-A0C7-40B2-AF2E-7EF80A80E99A}" type="pres">
      <dgm:prSet presAssocID="{D90E58C6-84D3-43EF-967C-0BF709480016}" presName="sibTrans" presStyleCnt="0"/>
      <dgm:spPr/>
    </dgm:pt>
    <dgm:pt modelId="{2B7ED087-5E09-4C38-9678-BEE311F14FB7}" type="pres">
      <dgm:prSet presAssocID="{2D9D5998-A5D9-4C7E-B425-1AB047553BCD}" presName="compNode" presStyleCnt="0"/>
      <dgm:spPr/>
    </dgm:pt>
    <dgm:pt modelId="{C08AFC26-E69D-4A73-A0A5-4CF082E2E355}" type="pres">
      <dgm:prSet presAssocID="{2D9D5998-A5D9-4C7E-B425-1AB047553BCD}" presName="bgRect" presStyleLbl="bgShp" presStyleIdx="1" presStyleCnt="5"/>
      <dgm:spPr/>
    </dgm:pt>
    <dgm:pt modelId="{97C77B3B-64B5-4703-84D4-F1B9B1AE5281}" type="pres">
      <dgm:prSet presAssocID="{2D9D5998-A5D9-4C7E-B425-1AB047553BC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Document"/>
        </a:ext>
      </dgm:extLst>
    </dgm:pt>
    <dgm:pt modelId="{5F22117D-C0DE-4525-96C4-25FF105B3B3F}" type="pres">
      <dgm:prSet presAssocID="{2D9D5998-A5D9-4C7E-B425-1AB047553BCD}" presName="spaceRect" presStyleCnt="0"/>
      <dgm:spPr/>
    </dgm:pt>
    <dgm:pt modelId="{97ECC7DF-A6A8-490A-A46A-E2F343968760}" type="pres">
      <dgm:prSet presAssocID="{2D9D5998-A5D9-4C7E-B425-1AB047553BCD}" presName="parTx" presStyleLbl="revTx" presStyleIdx="1" presStyleCnt="6">
        <dgm:presLayoutVars>
          <dgm:chMax val="0"/>
          <dgm:chPref val="0"/>
        </dgm:presLayoutVars>
      </dgm:prSet>
      <dgm:spPr/>
      <dgm:t>
        <a:bodyPr/>
        <a:lstStyle/>
        <a:p>
          <a:endParaRPr lang="en-US"/>
        </a:p>
      </dgm:t>
    </dgm:pt>
    <dgm:pt modelId="{6AA9E0F8-94A8-4947-81C3-D2FA6C8B5890}" type="pres">
      <dgm:prSet presAssocID="{AB335C95-A367-4B43-93A9-CC00E9F8C9BE}" presName="sibTrans" presStyleCnt="0"/>
      <dgm:spPr/>
    </dgm:pt>
    <dgm:pt modelId="{EFFF5254-D051-4BE8-B24C-85ED38ED8409}" type="pres">
      <dgm:prSet presAssocID="{27162700-9E9C-45EC-881E-B63F11D82383}" presName="compNode" presStyleCnt="0"/>
      <dgm:spPr/>
    </dgm:pt>
    <dgm:pt modelId="{5E9831E8-926D-4677-A449-2B614EAEDFDE}" type="pres">
      <dgm:prSet presAssocID="{27162700-9E9C-45EC-881E-B63F11D82383}" presName="bgRect" presStyleLbl="bgShp" presStyleIdx="2" presStyleCnt="5"/>
      <dgm:spPr/>
    </dgm:pt>
    <dgm:pt modelId="{BFB259A4-1D6E-4CAF-B708-8419D82828B0}" type="pres">
      <dgm:prSet presAssocID="{27162700-9E9C-45EC-881E-B63F11D8238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Stopwatch"/>
        </a:ext>
      </dgm:extLst>
    </dgm:pt>
    <dgm:pt modelId="{32010570-A958-4CF0-BBF4-4902553F44CF}" type="pres">
      <dgm:prSet presAssocID="{27162700-9E9C-45EC-881E-B63F11D82383}" presName="spaceRect" presStyleCnt="0"/>
      <dgm:spPr/>
    </dgm:pt>
    <dgm:pt modelId="{DAA05F9A-0075-43EC-B339-3490393A864C}" type="pres">
      <dgm:prSet presAssocID="{27162700-9E9C-45EC-881E-B63F11D82383}" presName="parTx" presStyleLbl="revTx" presStyleIdx="2" presStyleCnt="6">
        <dgm:presLayoutVars>
          <dgm:chMax val="0"/>
          <dgm:chPref val="0"/>
        </dgm:presLayoutVars>
      </dgm:prSet>
      <dgm:spPr/>
      <dgm:t>
        <a:bodyPr/>
        <a:lstStyle/>
        <a:p>
          <a:endParaRPr lang="en-US"/>
        </a:p>
      </dgm:t>
    </dgm:pt>
    <dgm:pt modelId="{659A15FE-D438-4151-A3CD-68D84BCA2264}" type="pres">
      <dgm:prSet presAssocID="{3A09B212-C7E7-42F5-AC2D-A724893854A0}" presName="sibTrans" presStyleCnt="0"/>
      <dgm:spPr/>
    </dgm:pt>
    <dgm:pt modelId="{D35CE8C4-E7C9-426A-BA37-DDB566E1CB4F}" type="pres">
      <dgm:prSet presAssocID="{0D9CCFFB-0670-4C07-A0EE-03F5063000D9}" presName="compNode" presStyleCnt="0"/>
      <dgm:spPr/>
    </dgm:pt>
    <dgm:pt modelId="{BCCDAF6D-B5CE-4269-AF4B-E0192F5D5DC3}" type="pres">
      <dgm:prSet presAssocID="{0D9CCFFB-0670-4C07-A0EE-03F5063000D9}" presName="bgRect" presStyleLbl="bgShp" presStyleIdx="3" presStyleCnt="5"/>
      <dgm:spPr/>
    </dgm:pt>
    <dgm:pt modelId="{07A0B209-EEEF-46FA-A8E7-65C8A4BBDF12}" type="pres">
      <dgm:prSet presAssocID="{0D9CCFFB-0670-4C07-A0EE-03F5063000D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xmlns="" id="0" name="" descr="Needle"/>
        </a:ext>
      </dgm:extLst>
    </dgm:pt>
    <dgm:pt modelId="{E5001CC0-E09B-4292-B3E7-4A2BA57BAC67}" type="pres">
      <dgm:prSet presAssocID="{0D9CCFFB-0670-4C07-A0EE-03F5063000D9}" presName="spaceRect" presStyleCnt="0"/>
      <dgm:spPr/>
    </dgm:pt>
    <dgm:pt modelId="{16D1B6A5-09DA-41F9-9E9E-7B3F52A51248}" type="pres">
      <dgm:prSet presAssocID="{0D9CCFFB-0670-4C07-A0EE-03F5063000D9}" presName="parTx" presStyleLbl="revTx" presStyleIdx="3" presStyleCnt="6">
        <dgm:presLayoutVars>
          <dgm:chMax val="0"/>
          <dgm:chPref val="0"/>
        </dgm:presLayoutVars>
      </dgm:prSet>
      <dgm:spPr/>
      <dgm:t>
        <a:bodyPr/>
        <a:lstStyle/>
        <a:p>
          <a:endParaRPr lang="en-US"/>
        </a:p>
      </dgm:t>
    </dgm:pt>
    <dgm:pt modelId="{1C7369BD-9974-4A50-992C-D96E4BCE8C65}" type="pres">
      <dgm:prSet presAssocID="{7660564D-9059-4AB3-BD29-86A34FEA5992}" presName="sibTrans" presStyleCnt="0"/>
      <dgm:spPr/>
    </dgm:pt>
    <dgm:pt modelId="{8E9D866B-5C09-4D19-BEAF-EFF2EF4F4F51}" type="pres">
      <dgm:prSet presAssocID="{6FD6077F-1E9C-4C90-A265-073FD53378D4}" presName="compNode" presStyleCnt="0"/>
      <dgm:spPr/>
    </dgm:pt>
    <dgm:pt modelId="{9CE31855-6A97-4D63-A4A8-4706EA99F2C4}" type="pres">
      <dgm:prSet presAssocID="{6FD6077F-1E9C-4C90-A265-073FD53378D4}" presName="bgRect" presStyleLbl="bgShp" presStyleIdx="4" presStyleCnt="5"/>
      <dgm:spPr/>
    </dgm:pt>
    <dgm:pt modelId="{216AF6B7-A9A0-4CEA-8C63-1D1CB9D74AE9}" type="pres">
      <dgm:prSet presAssocID="{6FD6077F-1E9C-4C90-A265-073FD53378D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xmlns="" id="0" name="" descr="Eye dropper"/>
        </a:ext>
      </dgm:extLst>
    </dgm:pt>
    <dgm:pt modelId="{144C1F18-C82D-49A5-8BB8-155FBECF634E}" type="pres">
      <dgm:prSet presAssocID="{6FD6077F-1E9C-4C90-A265-073FD53378D4}" presName="spaceRect" presStyleCnt="0"/>
      <dgm:spPr/>
    </dgm:pt>
    <dgm:pt modelId="{43930A21-8989-48F2-8DB9-B6E7F11EAC9C}" type="pres">
      <dgm:prSet presAssocID="{6FD6077F-1E9C-4C90-A265-073FD53378D4}" presName="parTx" presStyleLbl="revTx" presStyleIdx="4" presStyleCnt="6">
        <dgm:presLayoutVars>
          <dgm:chMax val="0"/>
          <dgm:chPref val="0"/>
        </dgm:presLayoutVars>
      </dgm:prSet>
      <dgm:spPr/>
      <dgm:t>
        <a:bodyPr/>
        <a:lstStyle/>
        <a:p>
          <a:endParaRPr lang="en-US"/>
        </a:p>
      </dgm:t>
    </dgm:pt>
    <dgm:pt modelId="{815A2347-780B-4B7C-92FA-8D146E531595}" type="pres">
      <dgm:prSet presAssocID="{6FD6077F-1E9C-4C90-A265-073FD53378D4}" presName="desTx" presStyleLbl="revTx" presStyleIdx="5" presStyleCnt="6">
        <dgm:presLayoutVars/>
      </dgm:prSet>
      <dgm:spPr/>
      <dgm:t>
        <a:bodyPr/>
        <a:lstStyle/>
        <a:p>
          <a:endParaRPr lang="en-US"/>
        </a:p>
      </dgm:t>
    </dgm:pt>
  </dgm:ptLst>
  <dgm:cxnLst>
    <dgm:cxn modelId="{1732F58C-CD52-4263-9380-5615EB97DD41}" type="presOf" srcId="{CA5612F4-2B2E-454A-9BAF-F56535E6D722}" destId="{815A2347-780B-4B7C-92FA-8D146E531595}" srcOrd="0" destOrd="1" presId="urn:microsoft.com/office/officeart/2018/2/layout/IconVerticalSolidList"/>
    <dgm:cxn modelId="{CF3BD6A4-B2AC-489D-B2C3-0B9F29937699}" type="presOf" srcId="{3DA8A60B-AA47-4FF3-98DD-B179321991A5}" destId="{5B77A3D4-B0BF-4B3F-B1A4-4A49C6B93511}" srcOrd="0" destOrd="0" presId="urn:microsoft.com/office/officeart/2018/2/layout/IconVerticalSolidList"/>
    <dgm:cxn modelId="{85A8D751-1E60-431C-8952-C28F537A17E2}" srcId="{B1E041F6-D236-432B-AFB6-65E9ADA1CCA7}" destId="{27162700-9E9C-45EC-881E-B63F11D82383}" srcOrd="2" destOrd="0" parTransId="{651619F8-1B3D-47D3-8837-CF268A4D82EA}" sibTransId="{3A09B212-C7E7-42F5-AC2D-A724893854A0}"/>
    <dgm:cxn modelId="{01D32E58-CD54-4C07-8C0B-3FCFEA9A2E60}" srcId="{B1E041F6-D236-432B-AFB6-65E9ADA1CCA7}" destId="{3DA8A60B-AA47-4FF3-98DD-B179321991A5}" srcOrd="0" destOrd="0" parTransId="{49EFDD89-6DD8-47BE-AC37-4029AB5F211F}" sibTransId="{D90E58C6-84D3-43EF-967C-0BF709480016}"/>
    <dgm:cxn modelId="{883D110C-4D2F-4D16-91EA-4A6FD44A6313}" type="presOf" srcId="{8B05CC7D-A04D-498C-BF01-780470141C94}" destId="{815A2347-780B-4B7C-92FA-8D146E531595}" srcOrd="0" destOrd="0" presId="urn:microsoft.com/office/officeart/2018/2/layout/IconVerticalSolidList"/>
    <dgm:cxn modelId="{67CBCC65-312C-4B36-8041-3AC31047D843}" srcId="{B1E041F6-D236-432B-AFB6-65E9ADA1CCA7}" destId="{2D9D5998-A5D9-4C7E-B425-1AB047553BCD}" srcOrd="1" destOrd="0" parTransId="{8FB48335-7DDF-44E9-A727-7DA78787976D}" sibTransId="{AB335C95-A367-4B43-93A9-CC00E9F8C9BE}"/>
    <dgm:cxn modelId="{B3592E05-20ED-42D6-9593-94081E76ACF8}" type="presOf" srcId="{6FD6077F-1E9C-4C90-A265-073FD53378D4}" destId="{43930A21-8989-48F2-8DB9-B6E7F11EAC9C}" srcOrd="0" destOrd="0" presId="urn:microsoft.com/office/officeart/2018/2/layout/IconVerticalSolidList"/>
    <dgm:cxn modelId="{D64CD449-01E0-4E48-BA82-DCE42EA1FCE0}" srcId="{B1E041F6-D236-432B-AFB6-65E9ADA1CCA7}" destId="{6FD6077F-1E9C-4C90-A265-073FD53378D4}" srcOrd="4" destOrd="0" parTransId="{9EF5A3D9-15C1-4D1F-A58A-1F054F67ED73}" sibTransId="{CD8046A1-E5EE-4F12-B3C1-3F82A4810831}"/>
    <dgm:cxn modelId="{3C304EE4-5C85-4800-AE99-EC87FB3CB918}" type="presOf" srcId="{0D9CCFFB-0670-4C07-A0EE-03F5063000D9}" destId="{16D1B6A5-09DA-41F9-9E9E-7B3F52A51248}" srcOrd="0" destOrd="0" presId="urn:microsoft.com/office/officeart/2018/2/layout/IconVerticalSolidList"/>
    <dgm:cxn modelId="{C84056D6-EEF1-4A8C-89D7-5A6C1063CA19}" srcId="{B1E041F6-D236-432B-AFB6-65E9ADA1CCA7}" destId="{0D9CCFFB-0670-4C07-A0EE-03F5063000D9}" srcOrd="3" destOrd="0" parTransId="{88542568-BD0E-41E2-8AFA-81568E5CAB5C}" sibTransId="{7660564D-9059-4AB3-BD29-86A34FEA5992}"/>
    <dgm:cxn modelId="{58D542DC-BD65-46E9-8EE9-B7F367FA8DD1}" type="presOf" srcId="{27162700-9E9C-45EC-881E-B63F11D82383}" destId="{DAA05F9A-0075-43EC-B339-3490393A864C}" srcOrd="0" destOrd="0" presId="urn:microsoft.com/office/officeart/2018/2/layout/IconVerticalSolidList"/>
    <dgm:cxn modelId="{1C02857E-5EE5-4950-A8B7-3F1EB4F83AD8}" type="presOf" srcId="{B1E041F6-D236-432B-AFB6-65E9ADA1CCA7}" destId="{D371136B-2EE7-4A53-B88E-9F397D8A9F61}" srcOrd="0" destOrd="0" presId="urn:microsoft.com/office/officeart/2018/2/layout/IconVerticalSolidList"/>
    <dgm:cxn modelId="{6B64E42D-587E-488A-9EF9-5CA49B166C3B}" srcId="{6FD6077F-1E9C-4C90-A265-073FD53378D4}" destId="{55E3DCAF-D3F3-42BA-AAF4-EA189E8F7F0B}" srcOrd="2" destOrd="0" parTransId="{D9618C5D-1F51-4A05-9920-BB218DC80A42}" sibTransId="{CE909B2C-F7DE-4176-B056-AF365F08435F}"/>
    <dgm:cxn modelId="{216F149F-9293-4DA5-92C8-DF49186C94B7}" type="presOf" srcId="{2D9D5998-A5D9-4C7E-B425-1AB047553BCD}" destId="{97ECC7DF-A6A8-490A-A46A-E2F343968760}" srcOrd="0" destOrd="0" presId="urn:microsoft.com/office/officeart/2018/2/layout/IconVerticalSolidList"/>
    <dgm:cxn modelId="{CEBF888C-22EE-4D12-8C84-C9DC729F65E1}" type="presOf" srcId="{55E3DCAF-D3F3-42BA-AAF4-EA189E8F7F0B}" destId="{815A2347-780B-4B7C-92FA-8D146E531595}" srcOrd="0" destOrd="2" presId="urn:microsoft.com/office/officeart/2018/2/layout/IconVerticalSolidList"/>
    <dgm:cxn modelId="{5AAFA397-D105-4E8D-A864-F79C866CBE84}" srcId="{6FD6077F-1E9C-4C90-A265-073FD53378D4}" destId="{CA5612F4-2B2E-454A-9BAF-F56535E6D722}" srcOrd="1" destOrd="0" parTransId="{D2361E3F-5F96-4CD6-A4C7-95EFC0290F89}" sibTransId="{5E653457-D4BC-4438-AD6C-4D6B8D0FF999}"/>
    <dgm:cxn modelId="{C7F217FF-34C0-4039-8EB4-408DC1752D14}" srcId="{6FD6077F-1E9C-4C90-A265-073FD53378D4}" destId="{8B05CC7D-A04D-498C-BF01-780470141C94}" srcOrd="0" destOrd="0" parTransId="{2E6B3637-7F4B-4B41-AA31-43D441E8E8E7}" sibTransId="{0F3BD8FB-2A7B-4CE2-8B05-FC943D2CE179}"/>
    <dgm:cxn modelId="{264B9608-8D8B-4632-B6C1-0B9792AD05D8}" type="presParOf" srcId="{D371136B-2EE7-4A53-B88E-9F397D8A9F61}" destId="{69EBBD0C-1027-4E22-BA63-85E4E7C26571}" srcOrd="0" destOrd="0" presId="urn:microsoft.com/office/officeart/2018/2/layout/IconVerticalSolidList"/>
    <dgm:cxn modelId="{0E0D00F6-017B-418C-A8BE-50009C46EA4F}" type="presParOf" srcId="{69EBBD0C-1027-4E22-BA63-85E4E7C26571}" destId="{B7FAB52C-D249-4730-A1AE-8E353C52923B}" srcOrd="0" destOrd="0" presId="urn:microsoft.com/office/officeart/2018/2/layout/IconVerticalSolidList"/>
    <dgm:cxn modelId="{8E6AFB07-04AC-4609-AAC8-B706FC1C579A}" type="presParOf" srcId="{69EBBD0C-1027-4E22-BA63-85E4E7C26571}" destId="{68839672-A085-46D6-8182-C553FAE59E4E}" srcOrd="1" destOrd="0" presId="urn:microsoft.com/office/officeart/2018/2/layout/IconVerticalSolidList"/>
    <dgm:cxn modelId="{9F4E4C6B-88DB-4EE6-B688-B0EB50B40650}" type="presParOf" srcId="{69EBBD0C-1027-4E22-BA63-85E4E7C26571}" destId="{41E108B1-C5A1-4E94-8A10-CBEC7E336BC7}" srcOrd="2" destOrd="0" presId="urn:microsoft.com/office/officeart/2018/2/layout/IconVerticalSolidList"/>
    <dgm:cxn modelId="{689275C4-27CE-4166-B43A-03AD3C5308C5}" type="presParOf" srcId="{69EBBD0C-1027-4E22-BA63-85E4E7C26571}" destId="{5B77A3D4-B0BF-4B3F-B1A4-4A49C6B93511}" srcOrd="3" destOrd="0" presId="urn:microsoft.com/office/officeart/2018/2/layout/IconVerticalSolidList"/>
    <dgm:cxn modelId="{46397AEB-B1E3-46CF-A1DD-637D74D95B7C}" type="presParOf" srcId="{D371136B-2EE7-4A53-B88E-9F397D8A9F61}" destId="{6179F729-A0C7-40B2-AF2E-7EF80A80E99A}" srcOrd="1" destOrd="0" presId="urn:microsoft.com/office/officeart/2018/2/layout/IconVerticalSolidList"/>
    <dgm:cxn modelId="{B6F0CA3E-4A61-4054-B96F-CB927F085FE6}" type="presParOf" srcId="{D371136B-2EE7-4A53-B88E-9F397D8A9F61}" destId="{2B7ED087-5E09-4C38-9678-BEE311F14FB7}" srcOrd="2" destOrd="0" presId="urn:microsoft.com/office/officeart/2018/2/layout/IconVerticalSolidList"/>
    <dgm:cxn modelId="{3FDB1197-FF47-49F0-83D9-34512B878C12}" type="presParOf" srcId="{2B7ED087-5E09-4C38-9678-BEE311F14FB7}" destId="{C08AFC26-E69D-4A73-A0A5-4CF082E2E355}" srcOrd="0" destOrd="0" presId="urn:microsoft.com/office/officeart/2018/2/layout/IconVerticalSolidList"/>
    <dgm:cxn modelId="{A8645920-76A8-4718-90A2-BB6E88D2FEDA}" type="presParOf" srcId="{2B7ED087-5E09-4C38-9678-BEE311F14FB7}" destId="{97C77B3B-64B5-4703-84D4-F1B9B1AE5281}" srcOrd="1" destOrd="0" presId="urn:microsoft.com/office/officeart/2018/2/layout/IconVerticalSolidList"/>
    <dgm:cxn modelId="{2743C8A1-53BF-43B4-BE18-3A2171B55FD9}" type="presParOf" srcId="{2B7ED087-5E09-4C38-9678-BEE311F14FB7}" destId="{5F22117D-C0DE-4525-96C4-25FF105B3B3F}" srcOrd="2" destOrd="0" presId="urn:microsoft.com/office/officeart/2018/2/layout/IconVerticalSolidList"/>
    <dgm:cxn modelId="{A25A6D63-8B3E-4F7F-819B-6C0045D0AA47}" type="presParOf" srcId="{2B7ED087-5E09-4C38-9678-BEE311F14FB7}" destId="{97ECC7DF-A6A8-490A-A46A-E2F343968760}" srcOrd="3" destOrd="0" presId="urn:microsoft.com/office/officeart/2018/2/layout/IconVerticalSolidList"/>
    <dgm:cxn modelId="{8D3DB18D-6F18-4492-A387-8EDCDC9F36B1}" type="presParOf" srcId="{D371136B-2EE7-4A53-B88E-9F397D8A9F61}" destId="{6AA9E0F8-94A8-4947-81C3-D2FA6C8B5890}" srcOrd="3" destOrd="0" presId="urn:microsoft.com/office/officeart/2018/2/layout/IconVerticalSolidList"/>
    <dgm:cxn modelId="{192FC58E-381A-4E25-8E77-A866E49D6B3F}" type="presParOf" srcId="{D371136B-2EE7-4A53-B88E-9F397D8A9F61}" destId="{EFFF5254-D051-4BE8-B24C-85ED38ED8409}" srcOrd="4" destOrd="0" presId="urn:microsoft.com/office/officeart/2018/2/layout/IconVerticalSolidList"/>
    <dgm:cxn modelId="{2EF27817-19CD-4B07-B416-FB32B7E4BC23}" type="presParOf" srcId="{EFFF5254-D051-4BE8-B24C-85ED38ED8409}" destId="{5E9831E8-926D-4677-A449-2B614EAEDFDE}" srcOrd="0" destOrd="0" presId="urn:microsoft.com/office/officeart/2018/2/layout/IconVerticalSolidList"/>
    <dgm:cxn modelId="{18D557A8-4092-43A7-A83C-E840E53DE35D}" type="presParOf" srcId="{EFFF5254-D051-4BE8-B24C-85ED38ED8409}" destId="{BFB259A4-1D6E-4CAF-B708-8419D82828B0}" srcOrd="1" destOrd="0" presId="urn:microsoft.com/office/officeart/2018/2/layout/IconVerticalSolidList"/>
    <dgm:cxn modelId="{B203DED6-4FC3-43B5-A5DC-C61EFA621AC8}" type="presParOf" srcId="{EFFF5254-D051-4BE8-B24C-85ED38ED8409}" destId="{32010570-A958-4CF0-BBF4-4902553F44CF}" srcOrd="2" destOrd="0" presId="urn:microsoft.com/office/officeart/2018/2/layout/IconVerticalSolidList"/>
    <dgm:cxn modelId="{EA2AD0A5-ECD1-4FA5-877A-D4FC59544031}" type="presParOf" srcId="{EFFF5254-D051-4BE8-B24C-85ED38ED8409}" destId="{DAA05F9A-0075-43EC-B339-3490393A864C}" srcOrd="3" destOrd="0" presId="urn:microsoft.com/office/officeart/2018/2/layout/IconVerticalSolidList"/>
    <dgm:cxn modelId="{E3947649-872C-47D2-B01B-DF641073FA95}" type="presParOf" srcId="{D371136B-2EE7-4A53-B88E-9F397D8A9F61}" destId="{659A15FE-D438-4151-A3CD-68D84BCA2264}" srcOrd="5" destOrd="0" presId="urn:microsoft.com/office/officeart/2018/2/layout/IconVerticalSolidList"/>
    <dgm:cxn modelId="{9BF37D4D-7F46-4B51-951A-64725B4CD61B}" type="presParOf" srcId="{D371136B-2EE7-4A53-B88E-9F397D8A9F61}" destId="{D35CE8C4-E7C9-426A-BA37-DDB566E1CB4F}" srcOrd="6" destOrd="0" presId="urn:microsoft.com/office/officeart/2018/2/layout/IconVerticalSolidList"/>
    <dgm:cxn modelId="{3AB7127B-ED96-4699-B9C9-2813F1033FDF}" type="presParOf" srcId="{D35CE8C4-E7C9-426A-BA37-DDB566E1CB4F}" destId="{BCCDAF6D-B5CE-4269-AF4B-E0192F5D5DC3}" srcOrd="0" destOrd="0" presId="urn:microsoft.com/office/officeart/2018/2/layout/IconVerticalSolidList"/>
    <dgm:cxn modelId="{F1B73FA0-038B-4A2B-BE63-E504841F87B6}" type="presParOf" srcId="{D35CE8C4-E7C9-426A-BA37-DDB566E1CB4F}" destId="{07A0B209-EEEF-46FA-A8E7-65C8A4BBDF12}" srcOrd="1" destOrd="0" presId="urn:microsoft.com/office/officeart/2018/2/layout/IconVerticalSolidList"/>
    <dgm:cxn modelId="{62D748F9-FFB3-4A24-A7F9-8AD26CD67585}" type="presParOf" srcId="{D35CE8C4-E7C9-426A-BA37-DDB566E1CB4F}" destId="{E5001CC0-E09B-4292-B3E7-4A2BA57BAC67}" srcOrd="2" destOrd="0" presId="urn:microsoft.com/office/officeart/2018/2/layout/IconVerticalSolidList"/>
    <dgm:cxn modelId="{0E21595E-C680-4670-A907-C83480441CAE}" type="presParOf" srcId="{D35CE8C4-E7C9-426A-BA37-DDB566E1CB4F}" destId="{16D1B6A5-09DA-41F9-9E9E-7B3F52A51248}" srcOrd="3" destOrd="0" presId="urn:microsoft.com/office/officeart/2018/2/layout/IconVerticalSolidList"/>
    <dgm:cxn modelId="{73D75745-B471-454D-BF0E-0A6FD40ADB80}" type="presParOf" srcId="{D371136B-2EE7-4A53-B88E-9F397D8A9F61}" destId="{1C7369BD-9974-4A50-992C-D96E4BCE8C65}" srcOrd="7" destOrd="0" presId="urn:microsoft.com/office/officeart/2018/2/layout/IconVerticalSolidList"/>
    <dgm:cxn modelId="{E5BE24FB-DC61-4602-95D3-F537B5B0BE6D}" type="presParOf" srcId="{D371136B-2EE7-4A53-B88E-9F397D8A9F61}" destId="{8E9D866B-5C09-4D19-BEAF-EFF2EF4F4F51}" srcOrd="8" destOrd="0" presId="urn:microsoft.com/office/officeart/2018/2/layout/IconVerticalSolidList"/>
    <dgm:cxn modelId="{BEEC1FCD-935D-4223-BF6F-46E23BEF2B2B}" type="presParOf" srcId="{8E9D866B-5C09-4D19-BEAF-EFF2EF4F4F51}" destId="{9CE31855-6A97-4D63-A4A8-4706EA99F2C4}" srcOrd="0" destOrd="0" presId="urn:microsoft.com/office/officeart/2018/2/layout/IconVerticalSolidList"/>
    <dgm:cxn modelId="{19E6A73F-9FF8-4ECD-8A3E-135DD2A20A3A}" type="presParOf" srcId="{8E9D866B-5C09-4D19-BEAF-EFF2EF4F4F51}" destId="{216AF6B7-A9A0-4CEA-8C63-1D1CB9D74AE9}" srcOrd="1" destOrd="0" presId="urn:microsoft.com/office/officeart/2018/2/layout/IconVerticalSolidList"/>
    <dgm:cxn modelId="{BF2120A0-8DFB-47FB-8E35-8DAC7F89DF7A}" type="presParOf" srcId="{8E9D866B-5C09-4D19-BEAF-EFF2EF4F4F51}" destId="{144C1F18-C82D-49A5-8BB8-155FBECF634E}" srcOrd="2" destOrd="0" presId="urn:microsoft.com/office/officeart/2018/2/layout/IconVerticalSolidList"/>
    <dgm:cxn modelId="{6FCB8C7C-C2FC-49FD-B121-3222BA2A9F2D}" type="presParOf" srcId="{8E9D866B-5C09-4D19-BEAF-EFF2EF4F4F51}" destId="{43930A21-8989-48F2-8DB9-B6E7F11EAC9C}" srcOrd="3" destOrd="0" presId="urn:microsoft.com/office/officeart/2018/2/layout/IconVerticalSolidList"/>
    <dgm:cxn modelId="{1EFB962F-1659-4C4F-A3C9-11F26E8900B4}" type="presParOf" srcId="{8E9D866B-5C09-4D19-BEAF-EFF2EF4F4F51}" destId="{815A2347-780B-4B7C-92FA-8D146E531595}" srcOrd="4" destOrd="0" presId="urn:microsoft.com/office/officeart/2018/2/layout/IconVerticalSolidList"/>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F3EC5E5-F26B-4422-9293-B01555B30397}" type="doc">
      <dgm:prSet loTypeId="urn:microsoft.com/office/officeart/2005/8/layout/bProcess3" loCatId="list" qsTypeId="urn:microsoft.com/office/officeart/2005/8/quickstyle/simple3" qsCatId="simple" csTypeId="urn:microsoft.com/office/officeart/2005/8/colors/colorful5" csCatId="colorful" phldr="1"/>
      <dgm:spPr/>
      <dgm:t>
        <a:bodyPr/>
        <a:lstStyle/>
        <a:p>
          <a:endParaRPr lang="en-US"/>
        </a:p>
      </dgm:t>
    </dgm:pt>
    <dgm:pt modelId="{C8CACE5A-196B-4018-9860-C95473ED1773}">
      <dgm:prSet/>
      <dgm:spPr/>
      <dgm:t>
        <a:bodyPr/>
        <a:lstStyle/>
        <a:p>
          <a:r>
            <a:rPr lang="en-US" baseline="0" dirty="0"/>
            <a:t>Exposure Incident</a:t>
          </a:r>
          <a:endParaRPr lang="en-US" dirty="0"/>
        </a:p>
      </dgm:t>
    </dgm:pt>
    <dgm:pt modelId="{70B7935F-0BEB-4F68-BDC4-B6E60D1144A1}" type="parTrans" cxnId="{217CF835-2E3B-4246-A53B-B8555A622661}">
      <dgm:prSet/>
      <dgm:spPr/>
      <dgm:t>
        <a:bodyPr/>
        <a:lstStyle/>
        <a:p>
          <a:endParaRPr lang="en-US"/>
        </a:p>
      </dgm:t>
    </dgm:pt>
    <dgm:pt modelId="{0438B455-148C-4018-B65A-7A4EA89C8BD2}" type="sibTrans" cxnId="{217CF835-2E3B-4246-A53B-B8555A622661}">
      <dgm:prSet/>
      <dgm:spPr>
        <a:ln w="57150">
          <a:solidFill>
            <a:schemeClr val="accent5">
              <a:lumMod val="75000"/>
            </a:schemeClr>
          </a:solidFill>
        </a:ln>
      </dgm:spPr>
      <dgm:t>
        <a:bodyPr/>
        <a:lstStyle/>
        <a:p>
          <a:endParaRPr lang="en-US"/>
        </a:p>
      </dgm:t>
    </dgm:pt>
    <dgm:pt modelId="{1F2DFC34-374C-D54D-9D24-5CE77ECDE431}">
      <dgm:prSet/>
      <dgm:spPr/>
      <dgm:t>
        <a:bodyPr/>
        <a:lstStyle/>
        <a:p>
          <a:r>
            <a:rPr lang="en-US" dirty="0"/>
            <a:t>Employee Reports to Employer</a:t>
          </a:r>
        </a:p>
      </dgm:t>
    </dgm:pt>
    <dgm:pt modelId="{A30E9096-99D8-774C-B476-8B79B486EBFF}" type="parTrans" cxnId="{E2077C0C-0C29-734F-8172-80DF80B2D23E}">
      <dgm:prSet/>
      <dgm:spPr/>
      <dgm:t>
        <a:bodyPr/>
        <a:lstStyle/>
        <a:p>
          <a:endParaRPr lang="en-US"/>
        </a:p>
      </dgm:t>
    </dgm:pt>
    <dgm:pt modelId="{B23FA8DD-B78E-F941-8FDD-5BD0424B69D4}" type="sibTrans" cxnId="{E2077C0C-0C29-734F-8172-80DF80B2D23E}">
      <dgm:prSet/>
      <dgm:spPr>
        <a:ln w="57150">
          <a:solidFill>
            <a:schemeClr val="accent5">
              <a:lumMod val="75000"/>
            </a:schemeClr>
          </a:solidFill>
        </a:ln>
      </dgm:spPr>
      <dgm:t>
        <a:bodyPr/>
        <a:lstStyle/>
        <a:p>
          <a:endParaRPr lang="en-US"/>
        </a:p>
      </dgm:t>
    </dgm:pt>
    <dgm:pt modelId="{D39104E6-E137-C145-ACB4-1EE1B56A7FC3}">
      <dgm:prSet/>
      <dgm:spPr/>
      <dgm:t>
        <a:bodyPr/>
        <a:lstStyle/>
        <a:p>
          <a:r>
            <a:rPr lang="en-US" dirty="0"/>
            <a:t>Employer Directs Employee to Qualified Provider</a:t>
          </a:r>
        </a:p>
      </dgm:t>
    </dgm:pt>
    <dgm:pt modelId="{8B7ACB5D-1D55-5D43-BD94-5721CE17E0ED}" type="parTrans" cxnId="{A23E6A8E-CDF6-124D-A05A-B0507196264A}">
      <dgm:prSet/>
      <dgm:spPr/>
      <dgm:t>
        <a:bodyPr/>
        <a:lstStyle/>
        <a:p>
          <a:endParaRPr lang="en-US"/>
        </a:p>
      </dgm:t>
    </dgm:pt>
    <dgm:pt modelId="{41CF809B-8908-844A-9934-722CD4D4C928}" type="sibTrans" cxnId="{A23E6A8E-CDF6-124D-A05A-B0507196264A}">
      <dgm:prSet/>
      <dgm:spPr>
        <a:ln w="57150">
          <a:solidFill>
            <a:schemeClr val="accent5">
              <a:lumMod val="75000"/>
            </a:schemeClr>
          </a:solidFill>
        </a:ln>
      </dgm:spPr>
      <dgm:t>
        <a:bodyPr/>
        <a:lstStyle/>
        <a:p>
          <a:endParaRPr lang="en-US"/>
        </a:p>
      </dgm:t>
    </dgm:pt>
    <dgm:pt modelId="{B4D81126-7D23-5444-B848-8AD5FA40C9C8}">
      <dgm:prSet/>
      <dgm:spPr/>
      <dgm:t>
        <a:bodyPr/>
        <a:lstStyle/>
        <a:p>
          <a:r>
            <a:rPr lang="en-US" dirty="0"/>
            <a:t>Qualified Provider Evaluates Exposure Incident</a:t>
          </a:r>
        </a:p>
      </dgm:t>
    </dgm:pt>
    <dgm:pt modelId="{4F173F88-F408-A247-AB10-9548D375745A}" type="parTrans" cxnId="{532490E9-17C4-BE4E-BF90-441D16DAFBA6}">
      <dgm:prSet/>
      <dgm:spPr/>
      <dgm:t>
        <a:bodyPr/>
        <a:lstStyle/>
        <a:p>
          <a:endParaRPr lang="en-US"/>
        </a:p>
      </dgm:t>
    </dgm:pt>
    <dgm:pt modelId="{6A0BC6A9-2D59-E043-897F-ED686F5E4D22}" type="sibTrans" cxnId="{532490E9-17C4-BE4E-BF90-441D16DAFBA6}">
      <dgm:prSet/>
      <dgm:spPr>
        <a:ln w="57150">
          <a:solidFill>
            <a:schemeClr val="accent5">
              <a:lumMod val="75000"/>
            </a:schemeClr>
          </a:solidFill>
        </a:ln>
      </dgm:spPr>
      <dgm:t>
        <a:bodyPr/>
        <a:lstStyle/>
        <a:p>
          <a:endParaRPr lang="en-US"/>
        </a:p>
      </dgm:t>
    </dgm:pt>
    <dgm:pt modelId="{DA0E0A0B-5DB4-9149-BDF3-C873706F26EA}">
      <dgm:prSet/>
      <dgm:spPr/>
      <dgm:t>
        <a:bodyPr/>
        <a:lstStyle/>
        <a:p>
          <a:r>
            <a:rPr lang="en-US" dirty="0"/>
            <a:t>Qualified Provider Sends Written Opinion to Employer</a:t>
          </a:r>
        </a:p>
      </dgm:t>
    </dgm:pt>
    <dgm:pt modelId="{68696CDD-62D5-2342-90F2-FDC19AADEC4F}" type="parTrans" cxnId="{18FF06D9-162A-7C46-8FBF-D5493947A222}">
      <dgm:prSet/>
      <dgm:spPr/>
      <dgm:t>
        <a:bodyPr/>
        <a:lstStyle/>
        <a:p>
          <a:endParaRPr lang="en-US"/>
        </a:p>
      </dgm:t>
    </dgm:pt>
    <dgm:pt modelId="{DAEF8DC1-3BDA-5844-BE66-D5549D4EF807}" type="sibTrans" cxnId="{18FF06D9-162A-7C46-8FBF-D5493947A222}">
      <dgm:prSet/>
      <dgm:spPr>
        <a:ln w="57150">
          <a:solidFill>
            <a:schemeClr val="accent5">
              <a:lumMod val="75000"/>
            </a:schemeClr>
          </a:solidFill>
        </a:ln>
      </dgm:spPr>
      <dgm:t>
        <a:bodyPr/>
        <a:lstStyle/>
        <a:p>
          <a:endParaRPr lang="en-US"/>
        </a:p>
      </dgm:t>
    </dgm:pt>
    <dgm:pt modelId="{F3570EA2-C967-2D4E-9AD3-70D13F287569}">
      <dgm:prSet/>
      <dgm:spPr/>
      <dgm:t>
        <a:bodyPr/>
        <a:lstStyle/>
        <a:p>
          <a:r>
            <a:rPr lang="en-US" dirty="0"/>
            <a:t>Employer Provides Written Opinion with Employee</a:t>
          </a:r>
        </a:p>
      </dgm:t>
    </dgm:pt>
    <dgm:pt modelId="{5DA277B6-F3B9-BB43-BE36-ABFEA36E0AD5}" type="parTrans" cxnId="{C48B8489-C126-374D-8FA0-25F62DDE1DCD}">
      <dgm:prSet/>
      <dgm:spPr/>
      <dgm:t>
        <a:bodyPr/>
        <a:lstStyle/>
        <a:p>
          <a:endParaRPr lang="en-US"/>
        </a:p>
      </dgm:t>
    </dgm:pt>
    <dgm:pt modelId="{EE64229C-F457-4D4E-928E-AD4E7452E940}" type="sibTrans" cxnId="{C48B8489-C126-374D-8FA0-25F62DDE1DCD}">
      <dgm:prSet/>
      <dgm:spPr/>
      <dgm:t>
        <a:bodyPr/>
        <a:lstStyle/>
        <a:p>
          <a:endParaRPr lang="en-US"/>
        </a:p>
      </dgm:t>
    </dgm:pt>
    <dgm:pt modelId="{725A08E7-0180-994E-A70D-787468487C51}" type="pres">
      <dgm:prSet presAssocID="{6F3EC5E5-F26B-4422-9293-B01555B30397}" presName="Name0" presStyleCnt="0">
        <dgm:presLayoutVars>
          <dgm:dir/>
          <dgm:resizeHandles val="exact"/>
        </dgm:presLayoutVars>
      </dgm:prSet>
      <dgm:spPr/>
      <dgm:t>
        <a:bodyPr/>
        <a:lstStyle/>
        <a:p>
          <a:endParaRPr lang="en-US"/>
        </a:p>
      </dgm:t>
    </dgm:pt>
    <dgm:pt modelId="{FBD9BB16-309E-2F42-8461-96F10F0DF418}" type="pres">
      <dgm:prSet presAssocID="{C8CACE5A-196B-4018-9860-C95473ED1773}" presName="node" presStyleLbl="node1" presStyleIdx="0" presStyleCnt="6">
        <dgm:presLayoutVars>
          <dgm:bulletEnabled val="1"/>
        </dgm:presLayoutVars>
      </dgm:prSet>
      <dgm:spPr/>
      <dgm:t>
        <a:bodyPr/>
        <a:lstStyle/>
        <a:p>
          <a:endParaRPr lang="en-US"/>
        </a:p>
      </dgm:t>
    </dgm:pt>
    <dgm:pt modelId="{C62EC004-F958-7E41-AF38-44B13C917637}" type="pres">
      <dgm:prSet presAssocID="{0438B455-148C-4018-B65A-7A4EA89C8BD2}" presName="sibTrans" presStyleLbl="sibTrans1D1" presStyleIdx="0" presStyleCnt="5"/>
      <dgm:spPr/>
      <dgm:t>
        <a:bodyPr/>
        <a:lstStyle/>
        <a:p>
          <a:endParaRPr lang="en-US"/>
        </a:p>
      </dgm:t>
    </dgm:pt>
    <dgm:pt modelId="{6EA564EE-42A9-7840-93D6-C3148E158551}" type="pres">
      <dgm:prSet presAssocID="{0438B455-148C-4018-B65A-7A4EA89C8BD2}" presName="connectorText" presStyleLbl="sibTrans1D1" presStyleIdx="0" presStyleCnt="5"/>
      <dgm:spPr/>
      <dgm:t>
        <a:bodyPr/>
        <a:lstStyle/>
        <a:p>
          <a:endParaRPr lang="en-US"/>
        </a:p>
      </dgm:t>
    </dgm:pt>
    <dgm:pt modelId="{DE6C9E55-B725-3947-8138-42986C882976}" type="pres">
      <dgm:prSet presAssocID="{1F2DFC34-374C-D54D-9D24-5CE77ECDE431}" presName="node" presStyleLbl="node1" presStyleIdx="1" presStyleCnt="6">
        <dgm:presLayoutVars>
          <dgm:bulletEnabled val="1"/>
        </dgm:presLayoutVars>
      </dgm:prSet>
      <dgm:spPr/>
      <dgm:t>
        <a:bodyPr/>
        <a:lstStyle/>
        <a:p>
          <a:endParaRPr lang="en-US"/>
        </a:p>
      </dgm:t>
    </dgm:pt>
    <dgm:pt modelId="{4E06ABE0-9EE0-4C4F-97ED-E76940FB54C8}" type="pres">
      <dgm:prSet presAssocID="{B23FA8DD-B78E-F941-8FDD-5BD0424B69D4}" presName="sibTrans" presStyleLbl="sibTrans1D1" presStyleIdx="1" presStyleCnt="5"/>
      <dgm:spPr/>
      <dgm:t>
        <a:bodyPr/>
        <a:lstStyle/>
        <a:p>
          <a:endParaRPr lang="en-US"/>
        </a:p>
      </dgm:t>
    </dgm:pt>
    <dgm:pt modelId="{CBA2A4E5-0BEF-3743-9A8A-93AB53543649}" type="pres">
      <dgm:prSet presAssocID="{B23FA8DD-B78E-F941-8FDD-5BD0424B69D4}" presName="connectorText" presStyleLbl="sibTrans1D1" presStyleIdx="1" presStyleCnt="5"/>
      <dgm:spPr/>
      <dgm:t>
        <a:bodyPr/>
        <a:lstStyle/>
        <a:p>
          <a:endParaRPr lang="en-US"/>
        </a:p>
      </dgm:t>
    </dgm:pt>
    <dgm:pt modelId="{3703D32F-1A36-C642-8D7E-7D03A0452251}" type="pres">
      <dgm:prSet presAssocID="{D39104E6-E137-C145-ACB4-1EE1B56A7FC3}" presName="node" presStyleLbl="node1" presStyleIdx="2" presStyleCnt="6">
        <dgm:presLayoutVars>
          <dgm:bulletEnabled val="1"/>
        </dgm:presLayoutVars>
      </dgm:prSet>
      <dgm:spPr/>
      <dgm:t>
        <a:bodyPr/>
        <a:lstStyle/>
        <a:p>
          <a:endParaRPr lang="en-US"/>
        </a:p>
      </dgm:t>
    </dgm:pt>
    <dgm:pt modelId="{D2D5BC5C-D365-B546-83F5-04B2E9E9AA5F}" type="pres">
      <dgm:prSet presAssocID="{41CF809B-8908-844A-9934-722CD4D4C928}" presName="sibTrans" presStyleLbl="sibTrans1D1" presStyleIdx="2" presStyleCnt="5"/>
      <dgm:spPr/>
      <dgm:t>
        <a:bodyPr/>
        <a:lstStyle/>
        <a:p>
          <a:endParaRPr lang="en-US"/>
        </a:p>
      </dgm:t>
    </dgm:pt>
    <dgm:pt modelId="{42728591-6B3E-7B4F-8F7A-2685A3D2E9CE}" type="pres">
      <dgm:prSet presAssocID="{41CF809B-8908-844A-9934-722CD4D4C928}" presName="connectorText" presStyleLbl="sibTrans1D1" presStyleIdx="2" presStyleCnt="5"/>
      <dgm:spPr/>
      <dgm:t>
        <a:bodyPr/>
        <a:lstStyle/>
        <a:p>
          <a:endParaRPr lang="en-US"/>
        </a:p>
      </dgm:t>
    </dgm:pt>
    <dgm:pt modelId="{F9648D2D-AAC1-DD43-9CC1-7535449DF687}" type="pres">
      <dgm:prSet presAssocID="{B4D81126-7D23-5444-B848-8AD5FA40C9C8}" presName="node" presStyleLbl="node1" presStyleIdx="3" presStyleCnt="6">
        <dgm:presLayoutVars>
          <dgm:bulletEnabled val="1"/>
        </dgm:presLayoutVars>
      </dgm:prSet>
      <dgm:spPr/>
      <dgm:t>
        <a:bodyPr/>
        <a:lstStyle/>
        <a:p>
          <a:endParaRPr lang="en-US"/>
        </a:p>
      </dgm:t>
    </dgm:pt>
    <dgm:pt modelId="{3FEC48FE-F097-3643-9559-6AF38029A15D}" type="pres">
      <dgm:prSet presAssocID="{6A0BC6A9-2D59-E043-897F-ED686F5E4D22}" presName="sibTrans" presStyleLbl="sibTrans1D1" presStyleIdx="3" presStyleCnt="5"/>
      <dgm:spPr/>
      <dgm:t>
        <a:bodyPr/>
        <a:lstStyle/>
        <a:p>
          <a:endParaRPr lang="en-US"/>
        </a:p>
      </dgm:t>
    </dgm:pt>
    <dgm:pt modelId="{50A4A0F2-2156-214E-8A63-635BAE9E08CE}" type="pres">
      <dgm:prSet presAssocID="{6A0BC6A9-2D59-E043-897F-ED686F5E4D22}" presName="connectorText" presStyleLbl="sibTrans1D1" presStyleIdx="3" presStyleCnt="5"/>
      <dgm:spPr/>
      <dgm:t>
        <a:bodyPr/>
        <a:lstStyle/>
        <a:p>
          <a:endParaRPr lang="en-US"/>
        </a:p>
      </dgm:t>
    </dgm:pt>
    <dgm:pt modelId="{A5143467-D214-9A4B-BEC3-238A28F4B681}" type="pres">
      <dgm:prSet presAssocID="{DA0E0A0B-5DB4-9149-BDF3-C873706F26EA}" presName="node" presStyleLbl="node1" presStyleIdx="4" presStyleCnt="6">
        <dgm:presLayoutVars>
          <dgm:bulletEnabled val="1"/>
        </dgm:presLayoutVars>
      </dgm:prSet>
      <dgm:spPr/>
      <dgm:t>
        <a:bodyPr/>
        <a:lstStyle/>
        <a:p>
          <a:endParaRPr lang="en-US"/>
        </a:p>
      </dgm:t>
    </dgm:pt>
    <dgm:pt modelId="{2A7A03DE-BEE2-174C-8BB2-DFBB63863047}" type="pres">
      <dgm:prSet presAssocID="{DAEF8DC1-3BDA-5844-BE66-D5549D4EF807}" presName="sibTrans" presStyleLbl="sibTrans1D1" presStyleIdx="4" presStyleCnt="5"/>
      <dgm:spPr/>
      <dgm:t>
        <a:bodyPr/>
        <a:lstStyle/>
        <a:p>
          <a:endParaRPr lang="en-US"/>
        </a:p>
      </dgm:t>
    </dgm:pt>
    <dgm:pt modelId="{9E279D20-57CA-6845-BCE4-23D9DADAA74B}" type="pres">
      <dgm:prSet presAssocID="{DAEF8DC1-3BDA-5844-BE66-D5549D4EF807}" presName="connectorText" presStyleLbl="sibTrans1D1" presStyleIdx="4" presStyleCnt="5"/>
      <dgm:spPr/>
      <dgm:t>
        <a:bodyPr/>
        <a:lstStyle/>
        <a:p>
          <a:endParaRPr lang="en-US"/>
        </a:p>
      </dgm:t>
    </dgm:pt>
    <dgm:pt modelId="{1A417B35-9424-C141-A3CC-026EC94DF90F}" type="pres">
      <dgm:prSet presAssocID="{F3570EA2-C967-2D4E-9AD3-70D13F287569}" presName="node" presStyleLbl="node1" presStyleIdx="5" presStyleCnt="6">
        <dgm:presLayoutVars>
          <dgm:bulletEnabled val="1"/>
        </dgm:presLayoutVars>
      </dgm:prSet>
      <dgm:spPr/>
      <dgm:t>
        <a:bodyPr/>
        <a:lstStyle/>
        <a:p>
          <a:endParaRPr lang="en-US"/>
        </a:p>
      </dgm:t>
    </dgm:pt>
  </dgm:ptLst>
  <dgm:cxnLst>
    <dgm:cxn modelId="{532490E9-17C4-BE4E-BF90-441D16DAFBA6}" srcId="{6F3EC5E5-F26B-4422-9293-B01555B30397}" destId="{B4D81126-7D23-5444-B848-8AD5FA40C9C8}" srcOrd="3" destOrd="0" parTransId="{4F173F88-F408-A247-AB10-9548D375745A}" sibTransId="{6A0BC6A9-2D59-E043-897F-ED686F5E4D22}"/>
    <dgm:cxn modelId="{CEB1CB3A-FDE1-8C45-B7E1-9B795EBE48FD}" type="presOf" srcId="{D39104E6-E137-C145-ACB4-1EE1B56A7FC3}" destId="{3703D32F-1A36-C642-8D7E-7D03A0452251}" srcOrd="0" destOrd="0" presId="urn:microsoft.com/office/officeart/2005/8/layout/bProcess3"/>
    <dgm:cxn modelId="{B16CA655-85DA-584E-AF07-9B756BA64E6C}" type="presOf" srcId="{C8CACE5A-196B-4018-9860-C95473ED1773}" destId="{FBD9BB16-309E-2F42-8461-96F10F0DF418}" srcOrd="0" destOrd="0" presId="urn:microsoft.com/office/officeart/2005/8/layout/bProcess3"/>
    <dgm:cxn modelId="{C48B8489-C126-374D-8FA0-25F62DDE1DCD}" srcId="{6F3EC5E5-F26B-4422-9293-B01555B30397}" destId="{F3570EA2-C967-2D4E-9AD3-70D13F287569}" srcOrd="5" destOrd="0" parTransId="{5DA277B6-F3B9-BB43-BE36-ABFEA36E0AD5}" sibTransId="{EE64229C-F457-4D4E-928E-AD4E7452E940}"/>
    <dgm:cxn modelId="{18FF06D9-162A-7C46-8FBF-D5493947A222}" srcId="{6F3EC5E5-F26B-4422-9293-B01555B30397}" destId="{DA0E0A0B-5DB4-9149-BDF3-C873706F26EA}" srcOrd="4" destOrd="0" parTransId="{68696CDD-62D5-2342-90F2-FDC19AADEC4F}" sibTransId="{DAEF8DC1-3BDA-5844-BE66-D5549D4EF807}"/>
    <dgm:cxn modelId="{90400CC8-D5B4-1B44-9FF0-BD7AB9714454}" type="presOf" srcId="{6A0BC6A9-2D59-E043-897F-ED686F5E4D22}" destId="{3FEC48FE-F097-3643-9559-6AF38029A15D}" srcOrd="0" destOrd="0" presId="urn:microsoft.com/office/officeart/2005/8/layout/bProcess3"/>
    <dgm:cxn modelId="{217CF835-2E3B-4246-A53B-B8555A622661}" srcId="{6F3EC5E5-F26B-4422-9293-B01555B30397}" destId="{C8CACE5A-196B-4018-9860-C95473ED1773}" srcOrd="0" destOrd="0" parTransId="{70B7935F-0BEB-4F68-BDC4-B6E60D1144A1}" sibTransId="{0438B455-148C-4018-B65A-7A4EA89C8BD2}"/>
    <dgm:cxn modelId="{D7EBD010-00CD-7042-9C65-AD765AAE476A}" type="presOf" srcId="{DAEF8DC1-3BDA-5844-BE66-D5549D4EF807}" destId="{9E279D20-57CA-6845-BCE4-23D9DADAA74B}" srcOrd="1" destOrd="0" presId="urn:microsoft.com/office/officeart/2005/8/layout/bProcess3"/>
    <dgm:cxn modelId="{907626D0-28A1-F045-931A-8674CEF4BF07}" type="presOf" srcId="{6F3EC5E5-F26B-4422-9293-B01555B30397}" destId="{725A08E7-0180-994E-A70D-787468487C51}" srcOrd="0" destOrd="0" presId="urn:microsoft.com/office/officeart/2005/8/layout/bProcess3"/>
    <dgm:cxn modelId="{B3968746-7357-4D4D-B791-38EC295CD134}" type="presOf" srcId="{0438B455-148C-4018-B65A-7A4EA89C8BD2}" destId="{6EA564EE-42A9-7840-93D6-C3148E158551}" srcOrd="1" destOrd="0" presId="urn:microsoft.com/office/officeart/2005/8/layout/bProcess3"/>
    <dgm:cxn modelId="{D0E1F56E-539F-7343-B860-ADC39A53EC6A}" type="presOf" srcId="{41CF809B-8908-844A-9934-722CD4D4C928}" destId="{42728591-6B3E-7B4F-8F7A-2685A3D2E9CE}" srcOrd="1" destOrd="0" presId="urn:microsoft.com/office/officeart/2005/8/layout/bProcess3"/>
    <dgm:cxn modelId="{BF08D0BE-95F3-364A-B8CD-76E58EB0AB06}" type="presOf" srcId="{6A0BC6A9-2D59-E043-897F-ED686F5E4D22}" destId="{50A4A0F2-2156-214E-8A63-635BAE9E08CE}" srcOrd="1" destOrd="0" presId="urn:microsoft.com/office/officeart/2005/8/layout/bProcess3"/>
    <dgm:cxn modelId="{A85E7DD2-C3A1-0647-B176-807ADF8653D1}" type="presOf" srcId="{41CF809B-8908-844A-9934-722CD4D4C928}" destId="{D2D5BC5C-D365-B546-83F5-04B2E9E9AA5F}" srcOrd="0" destOrd="0" presId="urn:microsoft.com/office/officeart/2005/8/layout/bProcess3"/>
    <dgm:cxn modelId="{82445E78-61FC-964B-8A09-60E4CC3C6D18}" type="presOf" srcId="{1F2DFC34-374C-D54D-9D24-5CE77ECDE431}" destId="{DE6C9E55-B725-3947-8138-42986C882976}" srcOrd="0" destOrd="0" presId="urn:microsoft.com/office/officeart/2005/8/layout/bProcess3"/>
    <dgm:cxn modelId="{0DFD8D52-48F3-9C4B-8871-4D45063D3FC7}" type="presOf" srcId="{0438B455-148C-4018-B65A-7A4EA89C8BD2}" destId="{C62EC004-F958-7E41-AF38-44B13C917637}" srcOrd="0" destOrd="0" presId="urn:microsoft.com/office/officeart/2005/8/layout/bProcess3"/>
    <dgm:cxn modelId="{07AD643E-B258-D148-A832-96EB611A42BE}" type="presOf" srcId="{DA0E0A0B-5DB4-9149-BDF3-C873706F26EA}" destId="{A5143467-D214-9A4B-BEC3-238A28F4B681}" srcOrd="0" destOrd="0" presId="urn:microsoft.com/office/officeart/2005/8/layout/bProcess3"/>
    <dgm:cxn modelId="{5C00AAB4-81C0-FA40-80CE-D7481928E4CC}" type="presOf" srcId="{DAEF8DC1-3BDA-5844-BE66-D5549D4EF807}" destId="{2A7A03DE-BEE2-174C-8BB2-DFBB63863047}" srcOrd="0" destOrd="0" presId="urn:microsoft.com/office/officeart/2005/8/layout/bProcess3"/>
    <dgm:cxn modelId="{63828FFD-8EC3-FA43-BC3C-E8FA84039ABF}" type="presOf" srcId="{B23FA8DD-B78E-F941-8FDD-5BD0424B69D4}" destId="{4E06ABE0-9EE0-4C4F-97ED-E76940FB54C8}" srcOrd="0" destOrd="0" presId="urn:microsoft.com/office/officeart/2005/8/layout/bProcess3"/>
    <dgm:cxn modelId="{A23E6A8E-CDF6-124D-A05A-B0507196264A}" srcId="{6F3EC5E5-F26B-4422-9293-B01555B30397}" destId="{D39104E6-E137-C145-ACB4-1EE1B56A7FC3}" srcOrd="2" destOrd="0" parTransId="{8B7ACB5D-1D55-5D43-BD94-5721CE17E0ED}" sibTransId="{41CF809B-8908-844A-9934-722CD4D4C928}"/>
    <dgm:cxn modelId="{E2077C0C-0C29-734F-8172-80DF80B2D23E}" srcId="{6F3EC5E5-F26B-4422-9293-B01555B30397}" destId="{1F2DFC34-374C-D54D-9D24-5CE77ECDE431}" srcOrd="1" destOrd="0" parTransId="{A30E9096-99D8-774C-B476-8B79B486EBFF}" sibTransId="{B23FA8DD-B78E-F941-8FDD-5BD0424B69D4}"/>
    <dgm:cxn modelId="{AC2E7CAF-DE0E-1046-8613-392CFC1DA256}" type="presOf" srcId="{F3570EA2-C967-2D4E-9AD3-70D13F287569}" destId="{1A417B35-9424-C141-A3CC-026EC94DF90F}" srcOrd="0" destOrd="0" presId="urn:microsoft.com/office/officeart/2005/8/layout/bProcess3"/>
    <dgm:cxn modelId="{8AF89CFB-B350-104E-8836-FC4A2EC0DA9E}" type="presOf" srcId="{B4D81126-7D23-5444-B848-8AD5FA40C9C8}" destId="{F9648D2D-AAC1-DD43-9CC1-7535449DF687}" srcOrd="0" destOrd="0" presId="urn:microsoft.com/office/officeart/2005/8/layout/bProcess3"/>
    <dgm:cxn modelId="{C91A63F5-D0A2-AB4A-BAC6-F0206D9E7DBE}" type="presOf" srcId="{B23FA8DD-B78E-F941-8FDD-5BD0424B69D4}" destId="{CBA2A4E5-0BEF-3743-9A8A-93AB53543649}" srcOrd="1" destOrd="0" presId="urn:microsoft.com/office/officeart/2005/8/layout/bProcess3"/>
    <dgm:cxn modelId="{13008BBF-A9F3-B842-8C02-95EF743A51BF}" type="presParOf" srcId="{725A08E7-0180-994E-A70D-787468487C51}" destId="{FBD9BB16-309E-2F42-8461-96F10F0DF418}" srcOrd="0" destOrd="0" presId="urn:microsoft.com/office/officeart/2005/8/layout/bProcess3"/>
    <dgm:cxn modelId="{FB344E23-1995-0949-9BBD-316D45601F14}" type="presParOf" srcId="{725A08E7-0180-994E-A70D-787468487C51}" destId="{C62EC004-F958-7E41-AF38-44B13C917637}" srcOrd="1" destOrd="0" presId="urn:microsoft.com/office/officeart/2005/8/layout/bProcess3"/>
    <dgm:cxn modelId="{CFCA2838-0135-2741-AE76-D30E82E47836}" type="presParOf" srcId="{C62EC004-F958-7E41-AF38-44B13C917637}" destId="{6EA564EE-42A9-7840-93D6-C3148E158551}" srcOrd="0" destOrd="0" presId="urn:microsoft.com/office/officeart/2005/8/layout/bProcess3"/>
    <dgm:cxn modelId="{4CEA310C-3CFC-A442-BC4D-C39F4C5406C2}" type="presParOf" srcId="{725A08E7-0180-994E-A70D-787468487C51}" destId="{DE6C9E55-B725-3947-8138-42986C882976}" srcOrd="2" destOrd="0" presId="urn:microsoft.com/office/officeart/2005/8/layout/bProcess3"/>
    <dgm:cxn modelId="{A9CD027D-D5D0-9A48-A682-C4AE0FD74CC8}" type="presParOf" srcId="{725A08E7-0180-994E-A70D-787468487C51}" destId="{4E06ABE0-9EE0-4C4F-97ED-E76940FB54C8}" srcOrd="3" destOrd="0" presId="urn:microsoft.com/office/officeart/2005/8/layout/bProcess3"/>
    <dgm:cxn modelId="{CF7E16EF-857E-4540-A4FF-3FEF0BE4E6C3}" type="presParOf" srcId="{4E06ABE0-9EE0-4C4F-97ED-E76940FB54C8}" destId="{CBA2A4E5-0BEF-3743-9A8A-93AB53543649}" srcOrd="0" destOrd="0" presId="urn:microsoft.com/office/officeart/2005/8/layout/bProcess3"/>
    <dgm:cxn modelId="{F471F599-8D6F-8845-B897-9A68C1795F4F}" type="presParOf" srcId="{725A08E7-0180-994E-A70D-787468487C51}" destId="{3703D32F-1A36-C642-8D7E-7D03A0452251}" srcOrd="4" destOrd="0" presId="urn:microsoft.com/office/officeart/2005/8/layout/bProcess3"/>
    <dgm:cxn modelId="{D115DFF8-5B60-F74D-845A-450A12344C86}" type="presParOf" srcId="{725A08E7-0180-994E-A70D-787468487C51}" destId="{D2D5BC5C-D365-B546-83F5-04B2E9E9AA5F}" srcOrd="5" destOrd="0" presId="urn:microsoft.com/office/officeart/2005/8/layout/bProcess3"/>
    <dgm:cxn modelId="{A8902955-F348-9040-AC68-5AEA98F50079}" type="presParOf" srcId="{D2D5BC5C-D365-B546-83F5-04B2E9E9AA5F}" destId="{42728591-6B3E-7B4F-8F7A-2685A3D2E9CE}" srcOrd="0" destOrd="0" presId="urn:microsoft.com/office/officeart/2005/8/layout/bProcess3"/>
    <dgm:cxn modelId="{2A72079D-2F8D-1740-AC24-C0D5671229FF}" type="presParOf" srcId="{725A08E7-0180-994E-A70D-787468487C51}" destId="{F9648D2D-AAC1-DD43-9CC1-7535449DF687}" srcOrd="6" destOrd="0" presId="urn:microsoft.com/office/officeart/2005/8/layout/bProcess3"/>
    <dgm:cxn modelId="{C26ABA04-A2E2-B940-92D2-B6A653DB6653}" type="presParOf" srcId="{725A08E7-0180-994E-A70D-787468487C51}" destId="{3FEC48FE-F097-3643-9559-6AF38029A15D}" srcOrd="7" destOrd="0" presId="urn:microsoft.com/office/officeart/2005/8/layout/bProcess3"/>
    <dgm:cxn modelId="{AB043404-AB00-EB44-B17F-5D26B640B17A}" type="presParOf" srcId="{3FEC48FE-F097-3643-9559-6AF38029A15D}" destId="{50A4A0F2-2156-214E-8A63-635BAE9E08CE}" srcOrd="0" destOrd="0" presId="urn:microsoft.com/office/officeart/2005/8/layout/bProcess3"/>
    <dgm:cxn modelId="{8FC9B0E0-83D4-554C-8958-0B161ACC3450}" type="presParOf" srcId="{725A08E7-0180-994E-A70D-787468487C51}" destId="{A5143467-D214-9A4B-BEC3-238A28F4B681}" srcOrd="8" destOrd="0" presId="urn:microsoft.com/office/officeart/2005/8/layout/bProcess3"/>
    <dgm:cxn modelId="{4C3B71BC-A00E-4247-B675-9E2CF19C73FF}" type="presParOf" srcId="{725A08E7-0180-994E-A70D-787468487C51}" destId="{2A7A03DE-BEE2-174C-8BB2-DFBB63863047}" srcOrd="9" destOrd="0" presId="urn:microsoft.com/office/officeart/2005/8/layout/bProcess3"/>
    <dgm:cxn modelId="{68C43AFD-F616-4A41-B665-2EC176E2184B}" type="presParOf" srcId="{2A7A03DE-BEE2-174C-8BB2-DFBB63863047}" destId="{9E279D20-57CA-6845-BCE4-23D9DADAA74B}" srcOrd="0" destOrd="0" presId="urn:microsoft.com/office/officeart/2005/8/layout/bProcess3"/>
    <dgm:cxn modelId="{36505746-8B5B-4C46-9633-89845DCD29DC}" type="presParOf" srcId="{725A08E7-0180-994E-A70D-787468487C51}" destId="{1A417B35-9424-C141-A3CC-026EC94DF90F}" srcOrd="10" destOrd="0" presId="urn:microsoft.com/office/officeart/2005/8/layout/b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852C522-D08F-478C-85D9-55BB64C0800E}" type="doc">
      <dgm:prSet loTypeId="urn:microsoft.com/office/officeart/2005/8/layout/hList1" loCatId="list" qsTypeId="urn:microsoft.com/office/officeart/2005/8/quickstyle/simple3" qsCatId="simple" csTypeId="urn:microsoft.com/office/officeart/2005/8/colors/accent2_2" csCatId="accent2" phldr="1"/>
      <dgm:spPr/>
      <dgm:t>
        <a:bodyPr/>
        <a:lstStyle/>
        <a:p>
          <a:endParaRPr lang="en-US"/>
        </a:p>
      </dgm:t>
    </dgm:pt>
    <dgm:pt modelId="{22B9C407-0452-406F-98C1-45CC7B3DA189}">
      <dgm:prSet/>
      <dgm:spPr/>
      <dgm:t>
        <a:bodyPr/>
        <a:lstStyle/>
        <a:p>
          <a:r>
            <a:rPr lang="en-US" baseline="0"/>
            <a:t>Employees should report immediately</a:t>
          </a:r>
          <a:endParaRPr lang="en-US"/>
        </a:p>
      </dgm:t>
    </dgm:pt>
    <dgm:pt modelId="{E9A6F5A4-1F47-4062-B043-B2A212326C88}" type="parTrans" cxnId="{0AA3B5AF-B1B3-4E37-8BE2-FECCAE86EF32}">
      <dgm:prSet/>
      <dgm:spPr/>
      <dgm:t>
        <a:bodyPr/>
        <a:lstStyle/>
        <a:p>
          <a:endParaRPr lang="en-US"/>
        </a:p>
      </dgm:t>
    </dgm:pt>
    <dgm:pt modelId="{38C51191-940D-47CA-8067-66ECBA764F2B}" type="sibTrans" cxnId="{0AA3B5AF-B1B3-4E37-8BE2-FECCAE86EF32}">
      <dgm:prSet/>
      <dgm:spPr/>
      <dgm:t>
        <a:bodyPr/>
        <a:lstStyle/>
        <a:p>
          <a:endParaRPr lang="en-US"/>
        </a:p>
      </dgm:t>
    </dgm:pt>
    <dgm:pt modelId="{D2A1F281-26B6-44E5-A3B1-6F76DCC20F91}">
      <dgm:prSet/>
      <dgm:spPr/>
      <dgm:t>
        <a:bodyPr/>
        <a:lstStyle/>
        <a:p>
          <a:r>
            <a:rPr lang="en-US" baseline="0"/>
            <a:t>Allows for immediate medical evaluation and prophylaxis if necessary</a:t>
          </a:r>
          <a:endParaRPr lang="en-US"/>
        </a:p>
      </dgm:t>
    </dgm:pt>
    <dgm:pt modelId="{E27BC804-3BF5-4D00-ABD1-AD917C6DE0A9}" type="parTrans" cxnId="{47D030A1-75FC-4D4D-8526-7455FB73F5AD}">
      <dgm:prSet/>
      <dgm:spPr/>
      <dgm:t>
        <a:bodyPr/>
        <a:lstStyle/>
        <a:p>
          <a:endParaRPr lang="en-US"/>
        </a:p>
      </dgm:t>
    </dgm:pt>
    <dgm:pt modelId="{8B57BB83-A038-4121-86D8-CF12CCA56E27}" type="sibTrans" cxnId="{47D030A1-75FC-4D4D-8526-7455FB73F5AD}">
      <dgm:prSet/>
      <dgm:spPr/>
      <dgm:t>
        <a:bodyPr/>
        <a:lstStyle/>
        <a:p>
          <a:endParaRPr lang="en-US"/>
        </a:p>
      </dgm:t>
    </dgm:pt>
    <dgm:pt modelId="{F1C35B71-1837-4A3C-87A3-CBEF6E83C012}">
      <dgm:prSet/>
      <dgm:spPr/>
      <dgm:t>
        <a:bodyPr/>
        <a:lstStyle/>
        <a:p>
          <a:r>
            <a:rPr lang="en-US" baseline="0" dirty="0"/>
            <a:t>Employer should review circumstances surrounding the event</a:t>
          </a:r>
          <a:endParaRPr lang="en-US" dirty="0"/>
        </a:p>
      </dgm:t>
    </dgm:pt>
    <dgm:pt modelId="{6F0E8847-02CB-433B-B801-E0FD6D3EF971}" type="parTrans" cxnId="{53D81BA2-171A-4488-8089-0710F627C63F}">
      <dgm:prSet/>
      <dgm:spPr/>
      <dgm:t>
        <a:bodyPr/>
        <a:lstStyle/>
        <a:p>
          <a:endParaRPr lang="en-US"/>
        </a:p>
      </dgm:t>
    </dgm:pt>
    <dgm:pt modelId="{E29BCBD6-545C-4065-BC52-D1AA3E9E9D49}" type="sibTrans" cxnId="{53D81BA2-171A-4488-8089-0710F627C63F}">
      <dgm:prSet/>
      <dgm:spPr/>
      <dgm:t>
        <a:bodyPr/>
        <a:lstStyle/>
        <a:p>
          <a:endParaRPr lang="en-US"/>
        </a:p>
      </dgm:t>
    </dgm:pt>
    <dgm:pt modelId="{91FCF741-8CEE-4099-B91C-72E26E51B4B5}">
      <dgm:prSet/>
      <dgm:spPr/>
      <dgm:t>
        <a:bodyPr/>
        <a:lstStyle/>
        <a:p>
          <a:r>
            <a:rPr lang="en-US" baseline="0" dirty="0"/>
            <a:t>Identify ways to prevent the circumstance from repeating</a:t>
          </a:r>
          <a:endParaRPr lang="en-US" dirty="0"/>
        </a:p>
      </dgm:t>
    </dgm:pt>
    <dgm:pt modelId="{5942EF85-7430-4956-ACE6-1756415424D4}" type="parTrans" cxnId="{326DB975-A859-4C49-AD4B-5CEE115D4640}">
      <dgm:prSet/>
      <dgm:spPr/>
      <dgm:t>
        <a:bodyPr/>
        <a:lstStyle/>
        <a:p>
          <a:endParaRPr lang="en-US"/>
        </a:p>
      </dgm:t>
    </dgm:pt>
    <dgm:pt modelId="{BDF07D75-22AF-48EB-B28E-9491AB918FAA}" type="sibTrans" cxnId="{326DB975-A859-4C49-AD4B-5CEE115D4640}">
      <dgm:prSet/>
      <dgm:spPr/>
      <dgm:t>
        <a:bodyPr/>
        <a:lstStyle/>
        <a:p>
          <a:endParaRPr lang="en-US"/>
        </a:p>
      </dgm:t>
    </dgm:pt>
    <dgm:pt modelId="{FA0AE19D-2D2B-8746-8738-0C16CEB86100}">
      <dgm:prSet/>
      <dgm:spPr/>
      <dgm:t>
        <a:bodyPr/>
        <a:lstStyle/>
        <a:p>
          <a:r>
            <a:rPr lang="en-US" dirty="0"/>
            <a:t>Documentation</a:t>
          </a:r>
        </a:p>
      </dgm:t>
    </dgm:pt>
    <dgm:pt modelId="{AC65C5EB-5652-6047-A23F-7D5EF2788F88}" type="parTrans" cxnId="{67CEB9C6-3323-5D44-A8ED-3061698DAE0A}">
      <dgm:prSet/>
      <dgm:spPr/>
      <dgm:t>
        <a:bodyPr/>
        <a:lstStyle/>
        <a:p>
          <a:endParaRPr lang="en-US"/>
        </a:p>
      </dgm:t>
    </dgm:pt>
    <dgm:pt modelId="{FE613FC2-E544-9042-8919-19D17D431CE1}" type="sibTrans" cxnId="{67CEB9C6-3323-5D44-A8ED-3061698DAE0A}">
      <dgm:prSet/>
      <dgm:spPr/>
      <dgm:t>
        <a:bodyPr/>
        <a:lstStyle/>
        <a:p>
          <a:endParaRPr lang="en-US"/>
        </a:p>
      </dgm:t>
    </dgm:pt>
    <dgm:pt modelId="{B884D259-639D-F545-8992-DE3CC3474BCC}">
      <dgm:prSet/>
      <dgm:spPr/>
      <dgm:t>
        <a:bodyPr/>
        <a:lstStyle/>
        <a:p>
          <a:r>
            <a:rPr lang="en-US" dirty="0"/>
            <a:t>Exposure Incident Report</a:t>
          </a:r>
        </a:p>
      </dgm:t>
    </dgm:pt>
    <dgm:pt modelId="{6794EA5C-6BE7-1F42-8255-6F3304FE85E6}" type="parTrans" cxnId="{9B1EA149-4E76-5846-801F-864B0F23B84C}">
      <dgm:prSet/>
      <dgm:spPr/>
      <dgm:t>
        <a:bodyPr/>
        <a:lstStyle/>
        <a:p>
          <a:endParaRPr lang="en-US"/>
        </a:p>
      </dgm:t>
    </dgm:pt>
    <dgm:pt modelId="{604D7A57-7B47-2B40-89A8-4A42631A4BB3}" type="sibTrans" cxnId="{9B1EA149-4E76-5846-801F-864B0F23B84C}">
      <dgm:prSet/>
      <dgm:spPr/>
      <dgm:t>
        <a:bodyPr/>
        <a:lstStyle/>
        <a:p>
          <a:endParaRPr lang="en-US"/>
        </a:p>
      </dgm:t>
    </dgm:pt>
    <dgm:pt modelId="{6A32DBB4-2FA2-7B48-9AA7-0EEA1CDD9E1A}">
      <dgm:prSet/>
      <dgm:spPr/>
      <dgm:t>
        <a:bodyPr/>
        <a:lstStyle/>
        <a:p>
          <a:r>
            <a:rPr lang="en-US" dirty="0"/>
            <a:t>Must be provided to Qualified Provider</a:t>
          </a:r>
        </a:p>
      </dgm:t>
    </dgm:pt>
    <dgm:pt modelId="{510B06FA-7C85-BB4F-9277-9CD95FA447C2}" type="parTrans" cxnId="{DD132286-CFC2-674C-B227-0223C7CABC9E}">
      <dgm:prSet/>
      <dgm:spPr/>
      <dgm:t>
        <a:bodyPr/>
        <a:lstStyle/>
        <a:p>
          <a:endParaRPr lang="en-US"/>
        </a:p>
      </dgm:t>
    </dgm:pt>
    <dgm:pt modelId="{7F9414AE-6CAC-DC4F-B054-77DCEFAB4017}" type="sibTrans" cxnId="{DD132286-CFC2-674C-B227-0223C7CABC9E}">
      <dgm:prSet/>
      <dgm:spPr/>
      <dgm:t>
        <a:bodyPr/>
        <a:lstStyle/>
        <a:p>
          <a:endParaRPr lang="en-US"/>
        </a:p>
      </dgm:t>
    </dgm:pt>
    <dgm:pt modelId="{E0F7B97C-1211-FC4A-9266-4BD070289368}">
      <dgm:prSet/>
      <dgm:spPr/>
      <dgm:t>
        <a:bodyPr/>
        <a:lstStyle/>
        <a:p>
          <a:endParaRPr lang="en-US" dirty="0"/>
        </a:p>
      </dgm:t>
    </dgm:pt>
    <dgm:pt modelId="{ED4DE2FF-D484-9B4C-9153-B440802D0311}" type="parTrans" cxnId="{4D3325CC-8882-4441-84ED-41699CFC92B8}">
      <dgm:prSet/>
      <dgm:spPr/>
    </dgm:pt>
    <dgm:pt modelId="{803EAFE3-13BD-CE40-A9E6-7FBC9151D8A3}" type="sibTrans" cxnId="{4D3325CC-8882-4441-84ED-41699CFC92B8}">
      <dgm:prSet/>
      <dgm:spPr/>
    </dgm:pt>
    <dgm:pt modelId="{B6D583AE-99F0-7544-86AF-D67C0D6E4CD7}" type="pres">
      <dgm:prSet presAssocID="{B852C522-D08F-478C-85D9-55BB64C0800E}" presName="Name0" presStyleCnt="0">
        <dgm:presLayoutVars>
          <dgm:dir/>
          <dgm:animLvl val="lvl"/>
          <dgm:resizeHandles val="exact"/>
        </dgm:presLayoutVars>
      </dgm:prSet>
      <dgm:spPr/>
      <dgm:t>
        <a:bodyPr/>
        <a:lstStyle/>
        <a:p>
          <a:endParaRPr lang="en-US"/>
        </a:p>
      </dgm:t>
    </dgm:pt>
    <dgm:pt modelId="{B1CB4193-5B50-F44B-8C49-71D1FCD6EC23}" type="pres">
      <dgm:prSet presAssocID="{22B9C407-0452-406F-98C1-45CC7B3DA189}" presName="composite" presStyleCnt="0"/>
      <dgm:spPr/>
    </dgm:pt>
    <dgm:pt modelId="{5EDD00A5-7271-BF48-8F6B-A12CC7C2AAF9}" type="pres">
      <dgm:prSet presAssocID="{22B9C407-0452-406F-98C1-45CC7B3DA189}" presName="parTx" presStyleLbl="alignNode1" presStyleIdx="0" presStyleCnt="3">
        <dgm:presLayoutVars>
          <dgm:chMax val="0"/>
          <dgm:chPref val="0"/>
          <dgm:bulletEnabled val="1"/>
        </dgm:presLayoutVars>
      </dgm:prSet>
      <dgm:spPr/>
      <dgm:t>
        <a:bodyPr/>
        <a:lstStyle/>
        <a:p>
          <a:endParaRPr lang="en-US"/>
        </a:p>
      </dgm:t>
    </dgm:pt>
    <dgm:pt modelId="{C85E11B1-8402-5A45-A017-B5A4623B6737}" type="pres">
      <dgm:prSet presAssocID="{22B9C407-0452-406F-98C1-45CC7B3DA189}" presName="desTx" presStyleLbl="alignAccFollowNode1" presStyleIdx="0" presStyleCnt="3">
        <dgm:presLayoutVars>
          <dgm:bulletEnabled val="1"/>
        </dgm:presLayoutVars>
      </dgm:prSet>
      <dgm:spPr/>
      <dgm:t>
        <a:bodyPr/>
        <a:lstStyle/>
        <a:p>
          <a:endParaRPr lang="en-US"/>
        </a:p>
      </dgm:t>
    </dgm:pt>
    <dgm:pt modelId="{09F191CE-B2F1-FB4A-A30C-AF3D38E9F18C}" type="pres">
      <dgm:prSet presAssocID="{38C51191-940D-47CA-8067-66ECBA764F2B}" presName="space" presStyleCnt="0"/>
      <dgm:spPr/>
    </dgm:pt>
    <dgm:pt modelId="{4F2F734F-215B-2E40-8D76-70A87BE6F7F6}" type="pres">
      <dgm:prSet presAssocID="{F1C35B71-1837-4A3C-87A3-CBEF6E83C012}" presName="composite" presStyleCnt="0"/>
      <dgm:spPr/>
    </dgm:pt>
    <dgm:pt modelId="{433D4952-FD2C-8545-BBBF-82C2E2DC13DF}" type="pres">
      <dgm:prSet presAssocID="{F1C35B71-1837-4A3C-87A3-CBEF6E83C012}" presName="parTx" presStyleLbl="alignNode1" presStyleIdx="1" presStyleCnt="3">
        <dgm:presLayoutVars>
          <dgm:chMax val="0"/>
          <dgm:chPref val="0"/>
          <dgm:bulletEnabled val="1"/>
        </dgm:presLayoutVars>
      </dgm:prSet>
      <dgm:spPr/>
      <dgm:t>
        <a:bodyPr/>
        <a:lstStyle/>
        <a:p>
          <a:endParaRPr lang="en-US"/>
        </a:p>
      </dgm:t>
    </dgm:pt>
    <dgm:pt modelId="{35C72A09-7B72-BA42-9A0F-C64B4ACF7F5A}" type="pres">
      <dgm:prSet presAssocID="{F1C35B71-1837-4A3C-87A3-CBEF6E83C012}" presName="desTx" presStyleLbl="alignAccFollowNode1" presStyleIdx="1" presStyleCnt="3">
        <dgm:presLayoutVars>
          <dgm:bulletEnabled val="1"/>
        </dgm:presLayoutVars>
      </dgm:prSet>
      <dgm:spPr/>
      <dgm:t>
        <a:bodyPr/>
        <a:lstStyle/>
        <a:p>
          <a:endParaRPr lang="en-US"/>
        </a:p>
      </dgm:t>
    </dgm:pt>
    <dgm:pt modelId="{03E13A9A-FBF9-F443-A904-178B2D0D26E0}" type="pres">
      <dgm:prSet presAssocID="{E29BCBD6-545C-4065-BC52-D1AA3E9E9D49}" presName="space" presStyleCnt="0"/>
      <dgm:spPr/>
    </dgm:pt>
    <dgm:pt modelId="{5CCB1810-4D7E-5C48-8CD3-12231B66B7F2}" type="pres">
      <dgm:prSet presAssocID="{FA0AE19D-2D2B-8746-8738-0C16CEB86100}" presName="composite" presStyleCnt="0"/>
      <dgm:spPr/>
    </dgm:pt>
    <dgm:pt modelId="{2B48FF31-9E67-9146-8C75-A397CBBF5DAD}" type="pres">
      <dgm:prSet presAssocID="{FA0AE19D-2D2B-8746-8738-0C16CEB86100}" presName="parTx" presStyleLbl="alignNode1" presStyleIdx="2" presStyleCnt="3">
        <dgm:presLayoutVars>
          <dgm:chMax val="0"/>
          <dgm:chPref val="0"/>
          <dgm:bulletEnabled val="1"/>
        </dgm:presLayoutVars>
      </dgm:prSet>
      <dgm:spPr/>
      <dgm:t>
        <a:bodyPr/>
        <a:lstStyle/>
        <a:p>
          <a:endParaRPr lang="en-US"/>
        </a:p>
      </dgm:t>
    </dgm:pt>
    <dgm:pt modelId="{6764D0A6-62E6-7A42-AA70-0E72C15A72F4}" type="pres">
      <dgm:prSet presAssocID="{FA0AE19D-2D2B-8746-8738-0C16CEB86100}" presName="desTx" presStyleLbl="alignAccFollowNode1" presStyleIdx="2" presStyleCnt="3">
        <dgm:presLayoutVars>
          <dgm:bulletEnabled val="1"/>
        </dgm:presLayoutVars>
      </dgm:prSet>
      <dgm:spPr/>
      <dgm:t>
        <a:bodyPr/>
        <a:lstStyle/>
        <a:p>
          <a:endParaRPr lang="en-US"/>
        </a:p>
      </dgm:t>
    </dgm:pt>
  </dgm:ptLst>
  <dgm:cxnLst>
    <dgm:cxn modelId="{47D030A1-75FC-4D4D-8526-7455FB73F5AD}" srcId="{22B9C407-0452-406F-98C1-45CC7B3DA189}" destId="{D2A1F281-26B6-44E5-A3B1-6F76DCC20F91}" srcOrd="0" destOrd="0" parTransId="{E27BC804-3BF5-4D00-ABD1-AD917C6DE0A9}" sibTransId="{8B57BB83-A038-4121-86D8-CF12CCA56E27}"/>
    <dgm:cxn modelId="{4D3325CC-8882-4441-84ED-41699CFC92B8}" srcId="{FA0AE19D-2D2B-8746-8738-0C16CEB86100}" destId="{E0F7B97C-1211-FC4A-9266-4BD070289368}" srcOrd="2" destOrd="0" parTransId="{ED4DE2FF-D484-9B4C-9153-B440802D0311}" sibTransId="{803EAFE3-13BD-CE40-A9E6-7FBC9151D8A3}"/>
    <dgm:cxn modelId="{F09F5F29-2FC6-214C-B5D4-3C4ACCDFB9F6}" type="presOf" srcId="{22B9C407-0452-406F-98C1-45CC7B3DA189}" destId="{5EDD00A5-7271-BF48-8F6B-A12CC7C2AAF9}" srcOrd="0" destOrd="0" presId="urn:microsoft.com/office/officeart/2005/8/layout/hList1"/>
    <dgm:cxn modelId="{E32226EF-5E2D-0A4A-A499-2360A99F59CA}" type="presOf" srcId="{91FCF741-8CEE-4099-B91C-72E26E51B4B5}" destId="{35C72A09-7B72-BA42-9A0F-C64B4ACF7F5A}" srcOrd="0" destOrd="0" presId="urn:microsoft.com/office/officeart/2005/8/layout/hList1"/>
    <dgm:cxn modelId="{DD132286-CFC2-674C-B227-0223C7CABC9E}" srcId="{FA0AE19D-2D2B-8746-8738-0C16CEB86100}" destId="{6A32DBB4-2FA2-7B48-9AA7-0EEA1CDD9E1A}" srcOrd="1" destOrd="0" parTransId="{510B06FA-7C85-BB4F-9277-9CD95FA447C2}" sibTransId="{7F9414AE-6CAC-DC4F-B054-77DCEFAB4017}"/>
    <dgm:cxn modelId="{64931E7C-07D3-1D49-9B21-CD4D1D9807D0}" type="presOf" srcId="{B884D259-639D-F545-8992-DE3CC3474BCC}" destId="{6764D0A6-62E6-7A42-AA70-0E72C15A72F4}" srcOrd="0" destOrd="0" presId="urn:microsoft.com/office/officeart/2005/8/layout/hList1"/>
    <dgm:cxn modelId="{C17A6135-4EE7-E641-ABC9-FC82C76D1943}" type="presOf" srcId="{D2A1F281-26B6-44E5-A3B1-6F76DCC20F91}" destId="{C85E11B1-8402-5A45-A017-B5A4623B6737}" srcOrd="0" destOrd="0" presId="urn:microsoft.com/office/officeart/2005/8/layout/hList1"/>
    <dgm:cxn modelId="{67CEB9C6-3323-5D44-A8ED-3061698DAE0A}" srcId="{B852C522-D08F-478C-85D9-55BB64C0800E}" destId="{FA0AE19D-2D2B-8746-8738-0C16CEB86100}" srcOrd="2" destOrd="0" parTransId="{AC65C5EB-5652-6047-A23F-7D5EF2788F88}" sibTransId="{FE613FC2-E544-9042-8919-19D17D431CE1}"/>
    <dgm:cxn modelId="{BE43FB20-CAB6-9C43-90D4-F00C114E1985}" type="presOf" srcId="{B852C522-D08F-478C-85D9-55BB64C0800E}" destId="{B6D583AE-99F0-7544-86AF-D67C0D6E4CD7}" srcOrd="0" destOrd="0" presId="urn:microsoft.com/office/officeart/2005/8/layout/hList1"/>
    <dgm:cxn modelId="{53D81BA2-171A-4488-8089-0710F627C63F}" srcId="{B852C522-D08F-478C-85D9-55BB64C0800E}" destId="{F1C35B71-1837-4A3C-87A3-CBEF6E83C012}" srcOrd="1" destOrd="0" parTransId="{6F0E8847-02CB-433B-B801-E0FD6D3EF971}" sibTransId="{E29BCBD6-545C-4065-BC52-D1AA3E9E9D49}"/>
    <dgm:cxn modelId="{326DB975-A859-4C49-AD4B-5CEE115D4640}" srcId="{F1C35B71-1837-4A3C-87A3-CBEF6E83C012}" destId="{91FCF741-8CEE-4099-B91C-72E26E51B4B5}" srcOrd="0" destOrd="0" parTransId="{5942EF85-7430-4956-ACE6-1756415424D4}" sibTransId="{BDF07D75-22AF-48EB-B28E-9491AB918FAA}"/>
    <dgm:cxn modelId="{6FB8F71B-DE8C-0648-B4EA-4695FA5A56BA}" type="presOf" srcId="{FA0AE19D-2D2B-8746-8738-0C16CEB86100}" destId="{2B48FF31-9E67-9146-8C75-A397CBBF5DAD}" srcOrd="0" destOrd="0" presId="urn:microsoft.com/office/officeart/2005/8/layout/hList1"/>
    <dgm:cxn modelId="{8A45089A-EC55-B542-919E-229D49F0A117}" type="presOf" srcId="{6A32DBB4-2FA2-7B48-9AA7-0EEA1CDD9E1A}" destId="{6764D0A6-62E6-7A42-AA70-0E72C15A72F4}" srcOrd="0" destOrd="1" presId="urn:microsoft.com/office/officeart/2005/8/layout/hList1"/>
    <dgm:cxn modelId="{0AA3B5AF-B1B3-4E37-8BE2-FECCAE86EF32}" srcId="{B852C522-D08F-478C-85D9-55BB64C0800E}" destId="{22B9C407-0452-406F-98C1-45CC7B3DA189}" srcOrd="0" destOrd="0" parTransId="{E9A6F5A4-1F47-4062-B043-B2A212326C88}" sibTransId="{38C51191-940D-47CA-8067-66ECBA764F2B}"/>
    <dgm:cxn modelId="{9B1EA149-4E76-5846-801F-864B0F23B84C}" srcId="{FA0AE19D-2D2B-8746-8738-0C16CEB86100}" destId="{B884D259-639D-F545-8992-DE3CC3474BCC}" srcOrd="0" destOrd="0" parTransId="{6794EA5C-6BE7-1F42-8255-6F3304FE85E6}" sibTransId="{604D7A57-7B47-2B40-89A8-4A42631A4BB3}"/>
    <dgm:cxn modelId="{5BD5D150-2E52-9E4D-93D0-302456B9D0D7}" type="presOf" srcId="{F1C35B71-1837-4A3C-87A3-CBEF6E83C012}" destId="{433D4952-FD2C-8545-BBBF-82C2E2DC13DF}" srcOrd="0" destOrd="0" presId="urn:microsoft.com/office/officeart/2005/8/layout/hList1"/>
    <dgm:cxn modelId="{71DD5EAD-8340-9D4D-AF89-C2E2E7C77CAC}" type="presOf" srcId="{E0F7B97C-1211-FC4A-9266-4BD070289368}" destId="{6764D0A6-62E6-7A42-AA70-0E72C15A72F4}" srcOrd="0" destOrd="2" presId="urn:microsoft.com/office/officeart/2005/8/layout/hList1"/>
    <dgm:cxn modelId="{DF49B473-BFE5-524E-A800-551BECC612DA}" type="presParOf" srcId="{B6D583AE-99F0-7544-86AF-D67C0D6E4CD7}" destId="{B1CB4193-5B50-F44B-8C49-71D1FCD6EC23}" srcOrd="0" destOrd="0" presId="urn:microsoft.com/office/officeart/2005/8/layout/hList1"/>
    <dgm:cxn modelId="{5A147374-4304-1940-B9FB-668B8E5BE5F8}" type="presParOf" srcId="{B1CB4193-5B50-F44B-8C49-71D1FCD6EC23}" destId="{5EDD00A5-7271-BF48-8F6B-A12CC7C2AAF9}" srcOrd="0" destOrd="0" presId="urn:microsoft.com/office/officeart/2005/8/layout/hList1"/>
    <dgm:cxn modelId="{2A6C52EC-E236-4E4B-826F-0EC270B8AD9F}" type="presParOf" srcId="{B1CB4193-5B50-F44B-8C49-71D1FCD6EC23}" destId="{C85E11B1-8402-5A45-A017-B5A4623B6737}" srcOrd="1" destOrd="0" presId="urn:microsoft.com/office/officeart/2005/8/layout/hList1"/>
    <dgm:cxn modelId="{3A2E58F7-F169-3740-AF89-2970537584F5}" type="presParOf" srcId="{B6D583AE-99F0-7544-86AF-D67C0D6E4CD7}" destId="{09F191CE-B2F1-FB4A-A30C-AF3D38E9F18C}" srcOrd="1" destOrd="0" presId="urn:microsoft.com/office/officeart/2005/8/layout/hList1"/>
    <dgm:cxn modelId="{0559820C-D388-0746-8B23-81D16C500ECC}" type="presParOf" srcId="{B6D583AE-99F0-7544-86AF-D67C0D6E4CD7}" destId="{4F2F734F-215B-2E40-8D76-70A87BE6F7F6}" srcOrd="2" destOrd="0" presId="urn:microsoft.com/office/officeart/2005/8/layout/hList1"/>
    <dgm:cxn modelId="{F775C188-6BF7-DF4A-A3BD-6B37C5850C25}" type="presParOf" srcId="{4F2F734F-215B-2E40-8D76-70A87BE6F7F6}" destId="{433D4952-FD2C-8545-BBBF-82C2E2DC13DF}" srcOrd="0" destOrd="0" presId="urn:microsoft.com/office/officeart/2005/8/layout/hList1"/>
    <dgm:cxn modelId="{8266CF2D-8554-434F-B8AE-D741380B0AB8}" type="presParOf" srcId="{4F2F734F-215B-2E40-8D76-70A87BE6F7F6}" destId="{35C72A09-7B72-BA42-9A0F-C64B4ACF7F5A}" srcOrd="1" destOrd="0" presId="urn:microsoft.com/office/officeart/2005/8/layout/hList1"/>
    <dgm:cxn modelId="{24473A20-6D3E-924A-B9F7-31C0F87F0D29}" type="presParOf" srcId="{B6D583AE-99F0-7544-86AF-D67C0D6E4CD7}" destId="{03E13A9A-FBF9-F443-A904-178B2D0D26E0}" srcOrd="3" destOrd="0" presId="urn:microsoft.com/office/officeart/2005/8/layout/hList1"/>
    <dgm:cxn modelId="{ECDDF2C0-3B00-3545-94FE-3E8B7E4B98EA}" type="presParOf" srcId="{B6D583AE-99F0-7544-86AF-D67C0D6E4CD7}" destId="{5CCB1810-4D7E-5C48-8CD3-12231B66B7F2}" srcOrd="4" destOrd="0" presId="urn:microsoft.com/office/officeart/2005/8/layout/hList1"/>
    <dgm:cxn modelId="{8A7B43D1-A107-1747-AF0C-4B76D035BAB6}" type="presParOf" srcId="{5CCB1810-4D7E-5C48-8CD3-12231B66B7F2}" destId="{2B48FF31-9E67-9146-8C75-A397CBBF5DAD}" srcOrd="0" destOrd="0" presId="urn:microsoft.com/office/officeart/2005/8/layout/hList1"/>
    <dgm:cxn modelId="{866DDE96-36CB-324E-BE26-33174E54E016}" type="presParOf" srcId="{5CCB1810-4D7E-5C48-8CD3-12231B66B7F2}" destId="{6764D0A6-62E6-7A42-AA70-0E72C15A72F4}"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852C522-D08F-478C-85D9-55BB64C0800E}" type="doc">
      <dgm:prSet loTypeId="urn:microsoft.com/office/officeart/2005/8/layout/hList1" loCatId="list" qsTypeId="urn:microsoft.com/office/officeart/2005/8/quickstyle/simple3" qsCatId="simple" csTypeId="urn:microsoft.com/office/officeart/2005/8/colors/colorful5" csCatId="colorful" phldr="1"/>
      <dgm:spPr/>
      <dgm:t>
        <a:bodyPr/>
        <a:lstStyle/>
        <a:p>
          <a:endParaRPr lang="en-US"/>
        </a:p>
      </dgm:t>
    </dgm:pt>
    <dgm:pt modelId="{22B9C407-0452-406F-98C1-45CC7B3DA189}">
      <dgm:prSet/>
      <dgm:spPr/>
      <dgm:t>
        <a:bodyPr/>
        <a:lstStyle/>
        <a:p>
          <a:r>
            <a:rPr lang="en-US" baseline="0" dirty="0"/>
            <a:t>Qualified Provider</a:t>
          </a:r>
          <a:endParaRPr lang="en-US" dirty="0"/>
        </a:p>
      </dgm:t>
    </dgm:pt>
    <dgm:pt modelId="{E9A6F5A4-1F47-4062-B043-B2A212326C88}" type="parTrans" cxnId="{0AA3B5AF-B1B3-4E37-8BE2-FECCAE86EF32}">
      <dgm:prSet/>
      <dgm:spPr/>
      <dgm:t>
        <a:bodyPr/>
        <a:lstStyle/>
        <a:p>
          <a:endParaRPr lang="en-US"/>
        </a:p>
      </dgm:t>
    </dgm:pt>
    <dgm:pt modelId="{38C51191-940D-47CA-8067-66ECBA764F2B}" type="sibTrans" cxnId="{0AA3B5AF-B1B3-4E37-8BE2-FECCAE86EF32}">
      <dgm:prSet/>
      <dgm:spPr/>
      <dgm:t>
        <a:bodyPr/>
        <a:lstStyle/>
        <a:p>
          <a:endParaRPr lang="en-US"/>
        </a:p>
      </dgm:t>
    </dgm:pt>
    <dgm:pt modelId="{D2A1F281-26B6-44E5-A3B1-6F76DCC20F91}">
      <dgm:prSet/>
      <dgm:spPr/>
      <dgm:t>
        <a:bodyPr/>
        <a:lstStyle/>
        <a:p>
          <a:r>
            <a:rPr lang="en-US" baseline="0" dirty="0"/>
            <a:t>Licensed HCP</a:t>
          </a:r>
          <a:endParaRPr lang="en-US" dirty="0"/>
        </a:p>
      </dgm:t>
    </dgm:pt>
    <dgm:pt modelId="{E27BC804-3BF5-4D00-ABD1-AD917C6DE0A9}" type="parTrans" cxnId="{47D030A1-75FC-4D4D-8526-7455FB73F5AD}">
      <dgm:prSet/>
      <dgm:spPr/>
      <dgm:t>
        <a:bodyPr/>
        <a:lstStyle/>
        <a:p>
          <a:endParaRPr lang="en-US"/>
        </a:p>
      </dgm:t>
    </dgm:pt>
    <dgm:pt modelId="{8B57BB83-A038-4121-86D8-CF12CCA56E27}" type="sibTrans" cxnId="{47D030A1-75FC-4D4D-8526-7455FB73F5AD}">
      <dgm:prSet/>
      <dgm:spPr/>
      <dgm:t>
        <a:bodyPr/>
        <a:lstStyle/>
        <a:p>
          <a:endParaRPr lang="en-US"/>
        </a:p>
      </dgm:t>
    </dgm:pt>
    <dgm:pt modelId="{F1C35B71-1837-4A3C-87A3-CBEF6E83C012}">
      <dgm:prSet/>
      <dgm:spPr/>
      <dgm:t>
        <a:bodyPr/>
        <a:lstStyle/>
        <a:p>
          <a:r>
            <a:rPr lang="en-US" baseline="0" dirty="0"/>
            <a:t>Employer Responsibilities</a:t>
          </a:r>
          <a:endParaRPr lang="en-US" dirty="0"/>
        </a:p>
      </dgm:t>
    </dgm:pt>
    <dgm:pt modelId="{6F0E8847-02CB-433B-B801-E0FD6D3EF971}" type="parTrans" cxnId="{53D81BA2-171A-4488-8089-0710F627C63F}">
      <dgm:prSet/>
      <dgm:spPr/>
      <dgm:t>
        <a:bodyPr/>
        <a:lstStyle/>
        <a:p>
          <a:endParaRPr lang="en-US"/>
        </a:p>
      </dgm:t>
    </dgm:pt>
    <dgm:pt modelId="{E29BCBD6-545C-4065-BC52-D1AA3E9E9D49}" type="sibTrans" cxnId="{53D81BA2-171A-4488-8089-0710F627C63F}">
      <dgm:prSet/>
      <dgm:spPr/>
      <dgm:t>
        <a:bodyPr/>
        <a:lstStyle/>
        <a:p>
          <a:endParaRPr lang="en-US"/>
        </a:p>
      </dgm:t>
    </dgm:pt>
    <dgm:pt modelId="{91FCF741-8CEE-4099-B91C-72E26E51B4B5}">
      <dgm:prSet/>
      <dgm:spPr/>
      <dgm:t>
        <a:bodyPr/>
        <a:lstStyle/>
        <a:p>
          <a:r>
            <a:rPr lang="en-US" baseline="0" dirty="0"/>
            <a:t>Must Provide Follow-up at No Cost</a:t>
          </a:r>
          <a:endParaRPr lang="en-US" dirty="0"/>
        </a:p>
      </dgm:t>
    </dgm:pt>
    <dgm:pt modelId="{5942EF85-7430-4956-ACE6-1756415424D4}" type="parTrans" cxnId="{326DB975-A859-4C49-AD4B-5CEE115D4640}">
      <dgm:prSet/>
      <dgm:spPr/>
      <dgm:t>
        <a:bodyPr/>
        <a:lstStyle/>
        <a:p>
          <a:endParaRPr lang="en-US"/>
        </a:p>
      </dgm:t>
    </dgm:pt>
    <dgm:pt modelId="{BDF07D75-22AF-48EB-B28E-9491AB918FAA}" type="sibTrans" cxnId="{326DB975-A859-4C49-AD4B-5CEE115D4640}">
      <dgm:prSet/>
      <dgm:spPr/>
      <dgm:t>
        <a:bodyPr/>
        <a:lstStyle/>
        <a:p>
          <a:endParaRPr lang="en-US"/>
        </a:p>
      </dgm:t>
    </dgm:pt>
    <dgm:pt modelId="{D2092DCA-BDBB-2242-84DC-C33B501C6946}">
      <dgm:prSet/>
      <dgm:spPr/>
      <dgm:t>
        <a:bodyPr/>
        <a:lstStyle/>
        <a:p>
          <a:r>
            <a:rPr lang="en-US" dirty="0"/>
            <a:t>Confidential Evaluation and Testing</a:t>
          </a:r>
        </a:p>
      </dgm:t>
    </dgm:pt>
    <dgm:pt modelId="{F027C079-F4A8-5D46-9C3F-5A55A329BC2F}" type="parTrans" cxnId="{C7CEC9BA-4E1B-5442-93C8-32AAD97CBDCD}">
      <dgm:prSet/>
      <dgm:spPr/>
    </dgm:pt>
    <dgm:pt modelId="{95CE4245-1F5A-A846-A773-EBF5D9CC5559}" type="sibTrans" cxnId="{C7CEC9BA-4E1B-5442-93C8-32AAD97CBDCD}">
      <dgm:prSet/>
      <dgm:spPr/>
    </dgm:pt>
    <dgm:pt modelId="{5F2702FD-A97C-3247-8602-2ECFC9DD1F2F}">
      <dgm:prSet/>
      <dgm:spPr/>
      <dgm:t>
        <a:bodyPr/>
        <a:lstStyle/>
        <a:p>
          <a:r>
            <a:rPr lang="en-US" dirty="0"/>
            <a:t>Must Identify Source Patient if Able</a:t>
          </a:r>
        </a:p>
      </dgm:t>
    </dgm:pt>
    <dgm:pt modelId="{3253BBFD-6589-9744-BC97-DAF3A83E412B}" type="parTrans" cxnId="{977F4FAA-2C01-B84E-B9D6-5741CE821162}">
      <dgm:prSet/>
      <dgm:spPr/>
    </dgm:pt>
    <dgm:pt modelId="{31E42235-8EF7-1240-A318-4EA6E1247930}" type="sibTrans" cxnId="{977F4FAA-2C01-B84E-B9D6-5741CE821162}">
      <dgm:prSet/>
      <dgm:spPr/>
    </dgm:pt>
    <dgm:pt modelId="{B6D583AE-99F0-7544-86AF-D67C0D6E4CD7}" type="pres">
      <dgm:prSet presAssocID="{B852C522-D08F-478C-85D9-55BB64C0800E}" presName="Name0" presStyleCnt="0">
        <dgm:presLayoutVars>
          <dgm:dir/>
          <dgm:animLvl val="lvl"/>
          <dgm:resizeHandles val="exact"/>
        </dgm:presLayoutVars>
      </dgm:prSet>
      <dgm:spPr/>
      <dgm:t>
        <a:bodyPr/>
        <a:lstStyle/>
        <a:p>
          <a:endParaRPr lang="en-US"/>
        </a:p>
      </dgm:t>
    </dgm:pt>
    <dgm:pt modelId="{4F2F734F-215B-2E40-8D76-70A87BE6F7F6}" type="pres">
      <dgm:prSet presAssocID="{F1C35B71-1837-4A3C-87A3-CBEF6E83C012}" presName="composite" presStyleCnt="0"/>
      <dgm:spPr/>
    </dgm:pt>
    <dgm:pt modelId="{433D4952-FD2C-8545-BBBF-82C2E2DC13DF}" type="pres">
      <dgm:prSet presAssocID="{F1C35B71-1837-4A3C-87A3-CBEF6E83C012}" presName="parTx" presStyleLbl="alignNode1" presStyleIdx="0" presStyleCnt="2">
        <dgm:presLayoutVars>
          <dgm:chMax val="0"/>
          <dgm:chPref val="0"/>
          <dgm:bulletEnabled val="1"/>
        </dgm:presLayoutVars>
      </dgm:prSet>
      <dgm:spPr/>
      <dgm:t>
        <a:bodyPr/>
        <a:lstStyle/>
        <a:p>
          <a:endParaRPr lang="en-US"/>
        </a:p>
      </dgm:t>
    </dgm:pt>
    <dgm:pt modelId="{35C72A09-7B72-BA42-9A0F-C64B4ACF7F5A}" type="pres">
      <dgm:prSet presAssocID="{F1C35B71-1837-4A3C-87A3-CBEF6E83C012}" presName="desTx" presStyleLbl="alignAccFollowNode1" presStyleIdx="0" presStyleCnt="2">
        <dgm:presLayoutVars>
          <dgm:bulletEnabled val="1"/>
        </dgm:presLayoutVars>
      </dgm:prSet>
      <dgm:spPr/>
      <dgm:t>
        <a:bodyPr/>
        <a:lstStyle/>
        <a:p>
          <a:endParaRPr lang="en-US"/>
        </a:p>
      </dgm:t>
    </dgm:pt>
    <dgm:pt modelId="{0B32E3AA-27E8-E544-8F63-699F00DC58EC}" type="pres">
      <dgm:prSet presAssocID="{E29BCBD6-545C-4065-BC52-D1AA3E9E9D49}" presName="space" presStyleCnt="0"/>
      <dgm:spPr/>
    </dgm:pt>
    <dgm:pt modelId="{B1CB4193-5B50-F44B-8C49-71D1FCD6EC23}" type="pres">
      <dgm:prSet presAssocID="{22B9C407-0452-406F-98C1-45CC7B3DA189}" presName="composite" presStyleCnt="0"/>
      <dgm:spPr/>
    </dgm:pt>
    <dgm:pt modelId="{5EDD00A5-7271-BF48-8F6B-A12CC7C2AAF9}" type="pres">
      <dgm:prSet presAssocID="{22B9C407-0452-406F-98C1-45CC7B3DA189}" presName="parTx" presStyleLbl="alignNode1" presStyleIdx="1" presStyleCnt="2">
        <dgm:presLayoutVars>
          <dgm:chMax val="0"/>
          <dgm:chPref val="0"/>
          <dgm:bulletEnabled val="1"/>
        </dgm:presLayoutVars>
      </dgm:prSet>
      <dgm:spPr/>
      <dgm:t>
        <a:bodyPr/>
        <a:lstStyle/>
        <a:p>
          <a:endParaRPr lang="en-US"/>
        </a:p>
      </dgm:t>
    </dgm:pt>
    <dgm:pt modelId="{C85E11B1-8402-5A45-A017-B5A4623B6737}" type="pres">
      <dgm:prSet presAssocID="{22B9C407-0452-406F-98C1-45CC7B3DA189}" presName="desTx" presStyleLbl="alignAccFollowNode1" presStyleIdx="1" presStyleCnt="2">
        <dgm:presLayoutVars>
          <dgm:bulletEnabled val="1"/>
        </dgm:presLayoutVars>
      </dgm:prSet>
      <dgm:spPr/>
      <dgm:t>
        <a:bodyPr/>
        <a:lstStyle/>
        <a:p>
          <a:endParaRPr lang="en-US"/>
        </a:p>
      </dgm:t>
    </dgm:pt>
  </dgm:ptLst>
  <dgm:cxnLst>
    <dgm:cxn modelId="{47D030A1-75FC-4D4D-8526-7455FB73F5AD}" srcId="{22B9C407-0452-406F-98C1-45CC7B3DA189}" destId="{D2A1F281-26B6-44E5-A3B1-6F76DCC20F91}" srcOrd="0" destOrd="0" parTransId="{E27BC804-3BF5-4D00-ABD1-AD917C6DE0A9}" sibTransId="{8B57BB83-A038-4121-86D8-CF12CCA56E27}"/>
    <dgm:cxn modelId="{463F74A7-0502-2B47-8F97-0752E7902389}" type="presOf" srcId="{22B9C407-0452-406F-98C1-45CC7B3DA189}" destId="{5EDD00A5-7271-BF48-8F6B-A12CC7C2AAF9}" srcOrd="0" destOrd="0" presId="urn:microsoft.com/office/officeart/2005/8/layout/hList1"/>
    <dgm:cxn modelId="{BE43FB20-CAB6-9C43-90D4-F00C114E1985}" type="presOf" srcId="{B852C522-D08F-478C-85D9-55BB64C0800E}" destId="{B6D583AE-99F0-7544-86AF-D67C0D6E4CD7}" srcOrd="0" destOrd="0" presId="urn:microsoft.com/office/officeart/2005/8/layout/hList1"/>
    <dgm:cxn modelId="{53D81BA2-171A-4488-8089-0710F627C63F}" srcId="{B852C522-D08F-478C-85D9-55BB64C0800E}" destId="{F1C35B71-1837-4A3C-87A3-CBEF6E83C012}" srcOrd="0" destOrd="0" parTransId="{6F0E8847-02CB-433B-B801-E0FD6D3EF971}" sibTransId="{E29BCBD6-545C-4065-BC52-D1AA3E9E9D49}"/>
    <dgm:cxn modelId="{C7CEC9BA-4E1B-5442-93C8-32AAD97CBDCD}" srcId="{22B9C407-0452-406F-98C1-45CC7B3DA189}" destId="{D2092DCA-BDBB-2242-84DC-C33B501C6946}" srcOrd="1" destOrd="0" parTransId="{F027C079-F4A8-5D46-9C3F-5A55A329BC2F}" sibTransId="{95CE4245-1F5A-A846-A773-EBF5D9CC5559}"/>
    <dgm:cxn modelId="{326DB975-A859-4C49-AD4B-5CEE115D4640}" srcId="{F1C35B71-1837-4A3C-87A3-CBEF6E83C012}" destId="{91FCF741-8CEE-4099-B91C-72E26E51B4B5}" srcOrd="0" destOrd="0" parTransId="{5942EF85-7430-4956-ACE6-1756415424D4}" sibTransId="{BDF07D75-22AF-48EB-B28E-9491AB918FAA}"/>
    <dgm:cxn modelId="{977F4FAA-2C01-B84E-B9D6-5741CE821162}" srcId="{F1C35B71-1837-4A3C-87A3-CBEF6E83C012}" destId="{5F2702FD-A97C-3247-8602-2ECFC9DD1F2F}" srcOrd="1" destOrd="0" parTransId="{3253BBFD-6589-9744-BC97-DAF3A83E412B}" sibTransId="{31E42235-8EF7-1240-A318-4EA6E1247930}"/>
    <dgm:cxn modelId="{AF872622-3941-6C4B-8F47-15D8A26BA118}" type="presOf" srcId="{D2092DCA-BDBB-2242-84DC-C33B501C6946}" destId="{C85E11B1-8402-5A45-A017-B5A4623B6737}" srcOrd="0" destOrd="1" presId="urn:microsoft.com/office/officeart/2005/8/layout/hList1"/>
    <dgm:cxn modelId="{38269E39-AF07-294D-8322-ED7B7EDEEED0}" type="presOf" srcId="{5F2702FD-A97C-3247-8602-2ECFC9DD1F2F}" destId="{35C72A09-7B72-BA42-9A0F-C64B4ACF7F5A}" srcOrd="0" destOrd="1" presId="urn:microsoft.com/office/officeart/2005/8/layout/hList1"/>
    <dgm:cxn modelId="{9D4057A2-B8BD-5043-A238-52AC72B9E988}" type="presOf" srcId="{91FCF741-8CEE-4099-B91C-72E26E51B4B5}" destId="{35C72A09-7B72-BA42-9A0F-C64B4ACF7F5A}" srcOrd="0" destOrd="0" presId="urn:microsoft.com/office/officeart/2005/8/layout/hList1"/>
    <dgm:cxn modelId="{0AA3B5AF-B1B3-4E37-8BE2-FECCAE86EF32}" srcId="{B852C522-D08F-478C-85D9-55BB64C0800E}" destId="{22B9C407-0452-406F-98C1-45CC7B3DA189}" srcOrd="1" destOrd="0" parTransId="{E9A6F5A4-1F47-4062-B043-B2A212326C88}" sibTransId="{38C51191-940D-47CA-8067-66ECBA764F2B}"/>
    <dgm:cxn modelId="{FA524A3E-6AA2-0245-87E4-61EACCCF047F}" type="presOf" srcId="{F1C35B71-1837-4A3C-87A3-CBEF6E83C012}" destId="{433D4952-FD2C-8545-BBBF-82C2E2DC13DF}" srcOrd="0" destOrd="0" presId="urn:microsoft.com/office/officeart/2005/8/layout/hList1"/>
    <dgm:cxn modelId="{B2C94B7F-CCB3-1046-849E-3B134A6076AA}" type="presOf" srcId="{D2A1F281-26B6-44E5-A3B1-6F76DCC20F91}" destId="{C85E11B1-8402-5A45-A017-B5A4623B6737}" srcOrd="0" destOrd="0" presId="urn:microsoft.com/office/officeart/2005/8/layout/hList1"/>
    <dgm:cxn modelId="{E78EC234-267A-BE49-96B3-761917AA46EF}" type="presParOf" srcId="{B6D583AE-99F0-7544-86AF-D67C0D6E4CD7}" destId="{4F2F734F-215B-2E40-8D76-70A87BE6F7F6}" srcOrd="0" destOrd="0" presId="urn:microsoft.com/office/officeart/2005/8/layout/hList1"/>
    <dgm:cxn modelId="{4BCAAAAF-A9A3-7E46-858C-1F47322E4408}" type="presParOf" srcId="{4F2F734F-215B-2E40-8D76-70A87BE6F7F6}" destId="{433D4952-FD2C-8545-BBBF-82C2E2DC13DF}" srcOrd="0" destOrd="0" presId="urn:microsoft.com/office/officeart/2005/8/layout/hList1"/>
    <dgm:cxn modelId="{E24A56B9-A96C-5044-85C7-9507F8DE1C45}" type="presParOf" srcId="{4F2F734F-215B-2E40-8D76-70A87BE6F7F6}" destId="{35C72A09-7B72-BA42-9A0F-C64B4ACF7F5A}" srcOrd="1" destOrd="0" presId="urn:microsoft.com/office/officeart/2005/8/layout/hList1"/>
    <dgm:cxn modelId="{A352CC85-7022-E94A-BD04-89ECD0973752}" type="presParOf" srcId="{B6D583AE-99F0-7544-86AF-D67C0D6E4CD7}" destId="{0B32E3AA-27E8-E544-8F63-699F00DC58EC}" srcOrd="1" destOrd="0" presId="urn:microsoft.com/office/officeart/2005/8/layout/hList1"/>
    <dgm:cxn modelId="{76AC9D99-E88B-CE4C-A205-AB8EE8172AB0}" type="presParOf" srcId="{B6D583AE-99F0-7544-86AF-D67C0D6E4CD7}" destId="{B1CB4193-5B50-F44B-8C49-71D1FCD6EC23}" srcOrd="2" destOrd="0" presId="urn:microsoft.com/office/officeart/2005/8/layout/hList1"/>
    <dgm:cxn modelId="{8776EC1F-789A-6E46-8356-1BFD3C42D83D}" type="presParOf" srcId="{B1CB4193-5B50-F44B-8C49-71D1FCD6EC23}" destId="{5EDD00A5-7271-BF48-8F6B-A12CC7C2AAF9}" srcOrd="0" destOrd="0" presId="urn:microsoft.com/office/officeart/2005/8/layout/hList1"/>
    <dgm:cxn modelId="{9BA050A3-66F9-7A4E-B034-3A9E3CD12DFA}" type="presParOf" srcId="{B1CB4193-5B50-F44B-8C49-71D1FCD6EC23}" destId="{C85E11B1-8402-5A45-A017-B5A4623B6737}"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852C522-D08F-478C-85D9-55BB64C0800E}" type="doc">
      <dgm:prSet loTypeId="urn:microsoft.com/office/officeart/2005/8/layout/hList1" loCatId="list" qsTypeId="urn:microsoft.com/office/officeart/2005/8/quickstyle/simple3" qsCatId="simple" csTypeId="urn:microsoft.com/office/officeart/2005/8/colors/colorful5" csCatId="colorful" phldr="1"/>
      <dgm:spPr/>
      <dgm:t>
        <a:bodyPr/>
        <a:lstStyle/>
        <a:p>
          <a:endParaRPr lang="en-US"/>
        </a:p>
      </dgm:t>
    </dgm:pt>
    <dgm:pt modelId="{22B9C407-0452-406F-98C1-45CC7B3DA189}">
      <dgm:prSet/>
      <dgm:spPr/>
      <dgm:t>
        <a:bodyPr/>
        <a:lstStyle/>
        <a:p>
          <a:r>
            <a:rPr lang="en-US" baseline="0" dirty="0"/>
            <a:t>Employer</a:t>
          </a:r>
          <a:endParaRPr lang="en-US" dirty="0"/>
        </a:p>
      </dgm:t>
    </dgm:pt>
    <dgm:pt modelId="{E9A6F5A4-1F47-4062-B043-B2A212326C88}" type="parTrans" cxnId="{0AA3B5AF-B1B3-4E37-8BE2-FECCAE86EF32}">
      <dgm:prSet/>
      <dgm:spPr/>
      <dgm:t>
        <a:bodyPr/>
        <a:lstStyle/>
        <a:p>
          <a:endParaRPr lang="en-US"/>
        </a:p>
      </dgm:t>
    </dgm:pt>
    <dgm:pt modelId="{38C51191-940D-47CA-8067-66ECBA764F2B}" type="sibTrans" cxnId="{0AA3B5AF-B1B3-4E37-8BE2-FECCAE86EF32}">
      <dgm:prSet/>
      <dgm:spPr/>
      <dgm:t>
        <a:bodyPr/>
        <a:lstStyle/>
        <a:p>
          <a:endParaRPr lang="en-US"/>
        </a:p>
      </dgm:t>
    </dgm:pt>
    <dgm:pt modelId="{D2A1F281-26B6-44E5-A3B1-6F76DCC20F91}">
      <dgm:prSet/>
      <dgm:spPr/>
      <dgm:t>
        <a:bodyPr/>
        <a:lstStyle/>
        <a:p>
          <a:r>
            <a:rPr lang="en-US" baseline="0" dirty="0"/>
            <a:t>Must Provide to employee (15 days)</a:t>
          </a:r>
          <a:endParaRPr lang="en-US" dirty="0"/>
        </a:p>
      </dgm:t>
    </dgm:pt>
    <dgm:pt modelId="{E27BC804-3BF5-4D00-ABD1-AD917C6DE0A9}" type="parTrans" cxnId="{47D030A1-75FC-4D4D-8526-7455FB73F5AD}">
      <dgm:prSet/>
      <dgm:spPr/>
      <dgm:t>
        <a:bodyPr/>
        <a:lstStyle/>
        <a:p>
          <a:endParaRPr lang="en-US"/>
        </a:p>
      </dgm:t>
    </dgm:pt>
    <dgm:pt modelId="{8B57BB83-A038-4121-86D8-CF12CCA56E27}" type="sibTrans" cxnId="{47D030A1-75FC-4D4D-8526-7455FB73F5AD}">
      <dgm:prSet/>
      <dgm:spPr/>
      <dgm:t>
        <a:bodyPr/>
        <a:lstStyle/>
        <a:p>
          <a:endParaRPr lang="en-US"/>
        </a:p>
      </dgm:t>
    </dgm:pt>
    <dgm:pt modelId="{F1C35B71-1837-4A3C-87A3-CBEF6E83C012}">
      <dgm:prSet/>
      <dgm:spPr/>
      <dgm:t>
        <a:bodyPr/>
        <a:lstStyle/>
        <a:p>
          <a:r>
            <a:rPr lang="en-US" dirty="0"/>
            <a:t>Qualified Provider</a:t>
          </a:r>
        </a:p>
      </dgm:t>
    </dgm:pt>
    <dgm:pt modelId="{6F0E8847-02CB-433B-B801-E0FD6D3EF971}" type="parTrans" cxnId="{53D81BA2-171A-4488-8089-0710F627C63F}">
      <dgm:prSet/>
      <dgm:spPr/>
      <dgm:t>
        <a:bodyPr/>
        <a:lstStyle/>
        <a:p>
          <a:endParaRPr lang="en-US"/>
        </a:p>
      </dgm:t>
    </dgm:pt>
    <dgm:pt modelId="{E29BCBD6-545C-4065-BC52-D1AA3E9E9D49}" type="sibTrans" cxnId="{53D81BA2-171A-4488-8089-0710F627C63F}">
      <dgm:prSet/>
      <dgm:spPr/>
      <dgm:t>
        <a:bodyPr/>
        <a:lstStyle/>
        <a:p>
          <a:endParaRPr lang="en-US"/>
        </a:p>
      </dgm:t>
    </dgm:pt>
    <dgm:pt modelId="{91FCF741-8CEE-4099-B91C-72E26E51B4B5}">
      <dgm:prSet/>
      <dgm:spPr/>
      <dgm:t>
        <a:bodyPr/>
        <a:lstStyle/>
        <a:p>
          <a:r>
            <a:rPr lang="en-US" baseline="0" dirty="0"/>
            <a:t>Must Provide Written Opinion</a:t>
          </a:r>
          <a:endParaRPr lang="en-US" dirty="0"/>
        </a:p>
      </dgm:t>
    </dgm:pt>
    <dgm:pt modelId="{5942EF85-7430-4956-ACE6-1756415424D4}" type="parTrans" cxnId="{326DB975-A859-4C49-AD4B-5CEE115D4640}">
      <dgm:prSet/>
      <dgm:spPr/>
      <dgm:t>
        <a:bodyPr/>
        <a:lstStyle/>
        <a:p>
          <a:endParaRPr lang="en-US"/>
        </a:p>
      </dgm:t>
    </dgm:pt>
    <dgm:pt modelId="{BDF07D75-22AF-48EB-B28E-9491AB918FAA}" type="sibTrans" cxnId="{326DB975-A859-4C49-AD4B-5CEE115D4640}">
      <dgm:prSet/>
      <dgm:spPr/>
      <dgm:t>
        <a:bodyPr/>
        <a:lstStyle/>
        <a:p>
          <a:endParaRPr lang="en-US"/>
        </a:p>
      </dgm:t>
    </dgm:pt>
    <dgm:pt modelId="{9E2B604F-62CD-0D4D-8AC1-0FCDCCAA728A}">
      <dgm:prSet/>
      <dgm:spPr/>
      <dgm:t>
        <a:bodyPr/>
        <a:lstStyle/>
        <a:p>
          <a:r>
            <a:rPr lang="en-US" baseline="0" dirty="0"/>
            <a:t>Written Opinion</a:t>
          </a:r>
          <a:endParaRPr lang="en-US" dirty="0"/>
        </a:p>
      </dgm:t>
    </dgm:pt>
    <dgm:pt modelId="{A4B586E4-71DB-A749-8501-972D71A5F4EE}" type="parTrans" cxnId="{673C6211-CD4E-1C40-9C68-0EC443B95ADF}">
      <dgm:prSet/>
      <dgm:spPr/>
    </dgm:pt>
    <dgm:pt modelId="{8F43A31C-962B-0541-B2D2-CDD434F1F75F}" type="sibTrans" cxnId="{673C6211-CD4E-1C40-9C68-0EC443B95ADF}">
      <dgm:prSet/>
      <dgm:spPr/>
    </dgm:pt>
    <dgm:pt modelId="{C224BCE5-9F3D-D747-841D-491CD8CC0E73}">
      <dgm:prSet/>
      <dgm:spPr/>
      <dgm:t>
        <a:bodyPr/>
        <a:lstStyle/>
        <a:p>
          <a:r>
            <a:rPr lang="en-US" baseline="0" dirty="0"/>
            <a:t>Copy of BBP Standard</a:t>
          </a:r>
          <a:endParaRPr lang="en-US" dirty="0"/>
        </a:p>
      </dgm:t>
    </dgm:pt>
    <dgm:pt modelId="{3DFA9DA1-88D6-C24E-B730-64ACDD405EE1}" type="parTrans" cxnId="{E9A2151C-CA0C-484F-B6EF-5A8CD749977F}">
      <dgm:prSet/>
      <dgm:spPr/>
    </dgm:pt>
    <dgm:pt modelId="{B39C9A3B-1AD5-2D43-ACFE-F73C0147CEF3}" type="sibTrans" cxnId="{E9A2151C-CA0C-484F-B6EF-5A8CD749977F}">
      <dgm:prSet/>
      <dgm:spPr/>
    </dgm:pt>
    <dgm:pt modelId="{7AC74EE9-4175-9246-8667-307F0F9CD3C5}">
      <dgm:prSet/>
      <dgm:spPr/>
      <dgm:t>
        <a:bodyPr/>
        <a:lstStyle/>
        <a:p>
          <a:r>
            <a:rPr lang="en-US" dirty="0"/>
            <a:t>Job Description</a:t>
          </a:r>
        </a:p>
      </dgm:t>
    </dgm:pt>
    <dgm:pt modelId="{B6513D8C-C0E2-4441-BFA3-CDBE904A1FBA}" type="parTrans" cxnId="{20D95A1C-5B68-824E-9DA1-ADF33BFE809A}">
      <dgm:prSet/>
      <dgm:spPr/>
    </dgm:pt>
    <dgm:pt modelId="{E09CE493-BE66-A949-A82B-BF08D200168D}" type="sibTrans" cxnId="{20D95A1C-5B68-824E-9DA1-ADF33BFE809A}">
      <dgm:prSet/>
      <dgm:spPr/>
    </dgm:pt>
    <dgm:pt modelId="{1AA53960-67F2-DC4F-9552-4A22D523F0D8}">
      <dgm:prSet/>
      <dgm:spPr/>
      <dgm:t>
        <a:bodyPr/>
        <a:lstStyle/>
        <a:p>
          <a:r>
            <a:rPr lang="en-US" dirty="0"/>
            <a:t>Exposure Incident Report</a:t>
          </a:r>
        </a:p>
      </dgm:t>
    </dgm:pt>
    <dgm:pt modelId="{4864E353-AEFA-864F-86D6-20F7D31A5D47}" type="parTrans" cxnId="{89FC4400-F77C-A84D-94F0-E05F2C8D3116}">
      <dgm:prSet/>
      <dgm:spPr/>
    </dgm:pt>
    <dgm:pt modelId="{FA030AB4-F6E9-E649-ABB6-6BBD3B305B67}" type="sibTrans" cxnId="{89FC4400-F77C-A84D-94F0-E05F2C8D3116}">
      <dgm:prSet/>
      <dgm:spPr/>
    </dgm:pt>
    <dgm:pt modelId="{B5DBBECC-8AB0-D54B-B1F0-223019CA3A2E}">
      <dgm:prSet/>
      <dgm:spPr/>
      <dgm:t>
        <a:bodyPr/>
        <a:lstStyle/>
        <a:p>
          <a:r>
            <a:rPr lang="en-US" dirty="0"/>
            <a:t>Any Relevant Medical Records</a:t>
          </a:r>
        </a:p>
      </dgm:t>
    </dgm:pt>
    <dgm:pt modelId="{F2A14702-5445-F343-90B0-E8C1EDF3BF1B}" type="parTrans" cxnId="{94D19436-65F8-2B46-B247-4440411FA714}">
      <dgm:prSet/>
      <dgm:spPr/>
    </dgm:pt>
    <dgm:pt modelId="{5CC43C25-DB42-5143-AB04-1F2582E0D58D}" type="sibTrans" cxnId="{94D19436-65F8-2B46-B247-4440411FA714}">
      <dgm:prSet/>
      <dgm:spPr/>
    </dgm:pt>
    <dgm:pt modelId="{936D0D7E-54A6-F243-9A15-23A2ADFAF98D}">
      <dgm:prSet/>
      <dgm:spPr/>
      <dgm:t>
        <a:bodyPr/>
        <a:lstStyle/>
        <a:p>
          <a:r>
            <a:rPr lang="en-US" dirty="0"/>
            <a:t>Need for Further Follow-up</a:t>
          </a:r>
        </a:p>
      </dgm:t>
    </dgm:pt>
    <dgm:pt modelId="{77E37530-FB71-DE47-95B7-F566BDE8EA68}" type="parTrans" cxnId="{8AF0C238-BE94-5649-837C-A9BAA49986DF}">
      <dgm:prSet/>
      <dgm:spPr/>
    </dgm:pt>
    <dgm:pt modelId="{88CE6CD9-437B-4E4A-A0EE-C865B9633A59}" type="sibTrans" cxnId="{8AF0C238-BE94-5649-837C-A9BAA49986DF}">
      <dgm:prSet/>
      <dgm:spPr/>
    </dgm:pt>
    <dgm:pt modelId="{44AB8FEC-7384-C740-B1DC-1000896D7277}">
      <dgm:prSet/>
      <dgm:spPr/>
      <dgm:t>
        <a:bodyPr/>
        <a:lstStyle/>
        <a:p>
          <a:r>
            <a:rPr lang="en-US" dirty="0"/>
            <a:t>HBV Vaccination Information if Needed</a:t>
          </a:r>
        </a:p>
      </dgm:t>
    </dgm:pt>
    <dgm:pt modelId="{C4E88C94-321F-F149-BF11-55C65E27AD61}" type="parTrans" cxnId="{28FD9F53-EFCA-5F46-AECE-F4CD041C5017}">
      <dgm:prSet/>
      <dgm:spPr/>
    </dgm:pt>
    <dgm:pt modelId="{9B9E0F3E-DFD1-6442-A731-77BD622348FD}" type="sibTrans" cxnId="{28FD9F53-EFCA-5F46-AECE-F4CD041C5017}">
      <dgm:prSet/>
      <dgm:spPr/>
    </dgm:pt>
    <dgm:pt modelId="{B65E88FA-7CE2-E14F-9673-6650F8E78E7E}">
      <dgm:prSet/>
      <dgm:spPr/>
      <dgm:t>
        <a:bodyPr/>
        <a:lstStyle/>
        <a:p>
          <a:r>
            <a:rPr lang="en-US" dirty="0"/>
            <a:t>Documentation Employee was Informed of Test Results</a:t>
          </a:r>
        </a:p>
      </dgm:t>
    </dgm:pt>
    <dgm:pt modelId="{57907108-77DB-B341-A553-D5D7ED39A118}" type="parTrans" cxnId="{D0096704-5065-C245-B4DF-89547E1A3692}">
      <dgm:prSet/>
      <dgm:spPr/>
    </dgm:pt>
    <dgm:pt modelId="{7A652F75-6240-A343-8423-81F7E69FBB84}" type="sibTrans" cxnId="{D0096704-5065-C245-B4DF-89547E1A3692}">
      <dgm:prSet/>
      <dgm:spPr/>
    </dgm:pt>
    <dgm:pt modelId="{B6D583AE-99F0-7544-86AF-D67C0D6E4CD7}" type="pres">
      <dgm:prSet presAssocID="{B852C522-D08F-478C-85D9-55BB64C0800E}" presName="Name0" presStyleCnt="0">
        <dgm:presLayoutVars>
          <dgm:dir/>
          <dgm:animLvl val="lvl"/>
          <dgm:resizeHandles val="exact"/>
        </dgm:presLayoutVars>
      </dgm:prSet>
      <dgm:spPr/>
      <dgm:t>
        <a:bodyPr/>
        <a:lstStyle/>
        <a:p>
          <a:endParaRPr lang="en-US"/>
        </a:p>
      </dgm:t>
    </dgm:pt>
    <dgm:pt modelId="{4F2F734F-215B-2E40-8D76-70A87BE6F7F6}" type="pres">
      <dgm:prSet presAssocID="{F1C35B71-1837-4A3C-87A3-CBEF6E83C012}" presName="composite" presStyleCnt="0"/>
      <dgm:spPr/>
    </dgm:pt>
    <dgm:pt modelId="{433D4952-FD2C-8545-BBBF-82C2E2DC13DF}" type="pres">
      <dgm:prSet presAssocID="{F1C35B71-1837-4A3C-87A3-CBEF6E83C012}" presName="parTx" presStyleLbl="alignNode1" presStyleIdx="0" presStyleCnt="2">
        <dgm:presLayoutVars>
          <dgm:chMax val="0"/>
          <dgm:chPref val="0"/>
          <dgm:bulletEnabled val="1"/>
        </dgm:presLayoutVars>
      </dgm:prSet>
      <dgm:spPr/>
      <dgm:t>
        <a:bodyPr/>
        <a:lstStyle/>
        <a:p>
          <a:endParaRPr lang="en-US"/>
        </a:p>
      </dgm:t>
    </dgm:pt>
    <dgm:pt modelId="{35C72A09-7B72-BA42-9A0F-C64B4ACF7F5A}" type="pres">
      <dgm:prSet presAssocID="{F1C35B71-1837-4A3C-87A3-CBEF6E83C012}" presName="desTx" presStyleLbl="alignAccFollowNode1" presStyleIdx="0" presStyleCnt="2">
        <dgm:presLayoutVars>
          <dgm:bulletEnabled val="1"/>
        </dgm:presLayoutVars>
      </dgm:prSet>
      <dgm:spPr/>
      <dgm:t>
        <a:bodyPr/>
        <a:lstStyle/>
        <a:p>
          <a:endParaRPr lang="en-US"/>
        </a:p>
      </dgm:t>
    </dgm:pt>
    <dgm:pt modelId="{0B32E3AA-27E8-E544-8F63-699F00DC58EC}" type="pres">
      <dgm:prSet presAssocID="{E29BCBD6-545C-4065-BC52-D1AA3E9E9D49}" presName="space" presStyleCnt="0"/>
      <dgm:spPr/>
    </dgm:pt>
    <dgm:pt modelId="{B1CB4193-5B50-F44B-8C49-71D1FCD6EC23}" type="pres">
      <dgm:prSet presAssocID="{22B9C407-0452-406F-98C1-45CC7B3DA189}" presName="composite" presStyleCnt="0"/>
      <dgm:spPr/>
    </dgm:pt>
    <dgm:pt modelId="{5EDD00A5-7271-BF48-8F6B-A12CC7C2AAF9}" type="pres">
      <dgm:prSet presAssocID="{22B9C407-0452-406F-98C1-45CC7B3DA189}" presName="parTx" presStyleLbl="alignNode1" presStyleIdx="1" presStyleCnt="2">
        <dgm:presLayoutVars>
          <dgm:chMax val="0"/>
          <dgm:chPref val="0"/>
          <dgm:bulletEnabled val="1"/>
        </dgm:presLayoutVars>
      </dgm:prSet>
      <dgm:spPr/>
      <dgm:t>
        <a:bodyPr/>
        <a:lstStyle/>
        <a:p>
          <a:endParaRPr lang="en-US"/>
        </a:p>
      </dgm:t>
    </dgm:pt>
    <dgm:pt modelId="{C85E11B1-8402-5A45-A017-B5A4623B6737}" type="pres">
      <dgm:prSet presAssocID="{22B9C407-0452-406F-98C1-45CC7B3DA189}" presName="desTx" presStyleLbl="alignAccFollowNode1" presStyleIdx="1" presStyleCnt="2">
        <dgm:presLayoutVars>
          <dgm:bulletEnabled val="1"/>
        </dgm:presLayoutVars>
      </dgm:prSet>
      <dgm:spPr/>
      <dgm:t>
        <a:bodyPr/>
        <a:lstStyle/>
        <a:p>
          <a:endParaRPr lang="en-US"/>
        </a:p>
      </dgm:t>
    </dgm:pt>
  </dgm:ptLst>
  <dgm:cxnLst>
    <dgm:cxn modelId="{DFDCFA8E-32F9-E84E-8065-35ECDBF0D282}" type="presOf" srcId="{1AA53960-67F2-DC4F-9552-4A22D523F0D8}" destId="{C85E11B1-8402-5A45-A017-B5A4623B6737}" srcOrd="0" destOrd="4" presId="urn:microsoft.com/office/officeart/2005/8/layout/hList1"/>
    <dgm:cxn modelId="{7D5AD455-3319-BF41-A5A0-0D2F7F5FBFD9}" type="presOf" srcId="{936D0D7E-54A6-F243-9A15-23A2ADFAF98D}" destId="{35C72A09-7B72-BA42-9A0F-C64B4ACF7F5A}" srcOrd="0" destOrd="2" presId="urn:microsoft.com/office/officeart/2005/8/layout/hList1"/>
    <dgm:cxn modelId="{B2C94B7F-CCB3-1046-849E-3B134A6076AA}" type="presOf" srcId="{D2A1F281-26B6-44E5-A3B1-6F76DCC20F91}" destId="{C85E11B1-8402-5A45-A017-B5A4623B6737}" srcOrd="0" destOrd="0" presId="urn:microsoft.com/office/officeart/2005/8/layout/hList1"/>
    <dgm:cxn modelId="{EBB71C5C-5E01-B544-9021-F3A16785F90B}" type="presOf" srcId="{B5DBBECC-8AB0-D54B-B1F0-223019CA3A2E}" destId="{C85E11B1-8402-5A45-A017-B5A4623B6737}" srcOrd="0" destOrd="5" presId="urn:microsoft.com/office/officeart/2005/8/layout/hList1"/>
    <dgm:cxn modelId="{FA524A3E-6AA2-0245-87E4-61EACCCF047F}" type="presOf" srcId="{F1C35B71-1837-4A3C-87A3-CBEF6E83C012}" destId="{433D4952-FD2C-8545-BBBF-82C2E2DC13DF}" srcOrd="0" destOrd="0" presId="urn:microsoft.com/office/officeart/2005/8/layout/hList1"/>
    <dgm:cxn modelId="{13FE1506-B15E-9C40-92CA-6ECDE1FC8455}" type="presOf" srcId="{9E2B604F-62CD-0D4D-8AC1-0FCDCCAA728A}" destId="{C85E11B1-8402-5A45-A017-B5A4623B6737}" srcOrd="0" destOrd="1" presId="urn:microsoft.com/office/officeart/2005/8/layout/hList1"/>
    <dgm:cxn modelId="{463F74A7-0502-2B47-8F97-0752E7902389}" type="presOf" srcId="{22B9C407-0452-406F-98C1-45CC7B3DA189}" destId="{5EDD00A5-7271-BF48-8F6B-A12CC7C2AAF9}" srcOrd="0" destOrd="0" presId="urn:microsoft.com/office/officeart/2005/8/layout/hList1"/>
    <dgm:cxn modelId="{326DB975-A859-4C49-AD4B-5CEE115D4640}" srcId="{F1C35B71-1837-4A3C-87A3-CBEF6E83C012}" destId="{91FCF741-8CEE-4099-B91C-72E26E51B4B5}" srcOrd="0" destOrd="0" parTransId="{5942EF85-7430-4956-ACE6-1756415424D4}" sibTransId="{BDF07D75-22AF-48EB-B28E-9491AB918FAA}"/>
    <dgm:cxn modelId="{D0096704-5065-C245-B4DF-89547E1A3692}" srcId="{91FCF741-8CEE-4099-B91C-72E26E51B4B5}" destId="{B65E88FA-7CE2-E14F-9673-6650F8E78E7E}" srcOrd="0" destOrd="0" parTransId="{57907108-77DB-B341-A553-D5D7ED39A118}" sibTransId="{7A652F75-6240-A343-8423-81F7E69FBB84}"/>
    <dgm:cxn modelId="{20D95A1C-5B68-824E-9DA1-ADF33BFE809A}" srcId="{D2A1F281-26B6-44E5-A3B1-6F76DCC20F91}" destId="{7AC74EE9-4175-9246-8667-307F0F9CD3C5}" srcOrd="2" destOrd="0" parTransId="{B6513D8C-C0E2-4441-BFA3-CDBE904A1FBA}" sibTransId="{E09CE493-BE66-A949-A82B-BF08D200168D}"/>
    <dgm:cxn modelId="{28FD9F53-EFCA-5F46-AECE-F4CD041C5017}" srcId="{91FCF741-8CEE-4099-B91C-72E26E51B4B5}" destId="{44AB8FEC-7384-C740-B1DC-1000896D7277}" srcOrd="2" destOrd="0" parTransId="{C4E88C94-321F-F149-BF11-55C65E27AD61}" sibTransId="{9B9E0F3E-DFD1-6442-A731-77BD622348FD}"/>
    <dgm:cxn modelId="{9D4057A2-B8BD-5043-A238-52AC72B9E988}" type="presOf" srcId="{91FCF741-8CEE-4099-B91C-72E26E51B4B5}" destId="{35C72A09-7B72-BA42-9A0F-C64B4ACF7F5A}" srcOrd="0" destOrd="0" presId="urn:microsoft.com/office/officeart/2005/8/layout/hList1"/>
    <dgm:cxn modelId="{BE43FB20-CAB6-9C43-90D4-F00C114E1985}" type="presOf" srcId="{B852C522-D08F-478C-85D9-55BB64C0800E}" destId="{B6D583AE-99F0-7544-86AF-D67C0D6E4CD7}" srcOrd="0" destOrd="0" presId="urn:microsoft.com/office/officeart/2005/8/layout/hList1"/>
    <dgm:cxn modelId="{47D030A1-75FC-4D4D-8526-7455FB73F5AD}" srcId="{22B9C407-0452-406F-98C1-45CC7B3DA189}" destId="{D2A1F281-26B6-44E5-A3B1-6F76DCC20F91}" srcOrd="0" destOrd="0" parTransId="{E27BC804-3BF5-4D00-ABD1-AD917C6DE0A9}" sibTransId="{8B57BB83-A038-4121-86D8-CF12CCA56E27}"/>
    <dgm:cxn modelId="{49F08B77-9DAD-C749-8E91-08EADBB752E7}" type="presOf" srcId="{44AB8FEC-7384-C740-B1DC-1000896D7277}" destId="{35C72A09-7B72-BA42-9A0F-C64B4ACF7F5A}" srcOrd="0" destOrd="3" presId="urn:microsoft.com/office/officeart/2005/8/layout/hList1"/>
    <dgm:cxn modelId="{89FC4400-F77C-A84D-94F0-E05F2C8D3116}" srcId="{D2A1F281-26B6-44E5-A3B1-6F76DCC20F91}" destId="{1AA53960-67F2-DC4F-9552-4A22D523F0D8}" srcOrd="3" destOrd="0" parTransId="{4864E353-AEFA-864F-86D6-20F7D31A5D47}" sibTransId="{FA030AB4-F6E9-E649-ABB6-6BBD3B305B67}"/>
    <dgm:cxn modelId="{718553CB-8349-0641-928A-0A3F529B7962}" type="presOf" srcId="{B65E88FA-7CE2-E14F-9673-6650F8E78E7E}" destId="{35C72A09-7B72-BA42-9A0F-C64B4ACF7F5A}" srcOrd="0" destOrd="1" presId="urn:microsoft.com/office/officeart/2005/8/layout/hList1"/>
    <dgm:cxn modelId="{53D81BA2-171A-4488-8089-0710F627C63F}" srcId="{B852C522-D08F-478C-85D9-55BB64C0800E}" destId="{F1C35B71-1837-4A3C-87A3-CBEF6E83C012}" srcOrd="0" destOrd="0" parTransId="{6F0E8847-02CB-433B-B801-E0FD6D3EF971}" sibTransId="{E29BCBD6-545C-4065-BC52-D1AA3E9E9D49}"/>
    <dgm:cxn modelId="{DF512770-721E-B040-9C59-6F608CDDD229}" type="presOf" srcId="{7AC74EE9-4175-9246-8667-307F0F9CD3C5}" destId="{C85E11B1-8402-5A45-A017-B5A4623B6737}" srcOrd="0" destOrd="3" presId="urn:microsoft.com/office/officeart/2005/8/layout/hList1"/>
    <dgm:cxn modelId="{BE3AC55A-00E8-2241-A905-254D6FBFCDFC}" type="presOf" srcId="{C224BCE5-9F3D-D747-841D-491CD8CC0E73}" destId="{C85E11B1-8402-5A45-A017-B5A4623B6737}" srcOrd="0" destOrd="2" presId="urn:microsoft.com/office/officeart/2005/8/layout/hList1"/>
    <dgm:cxn modelId="{673C6211-CD4E-1C40-9C68-0EC443B95ADF}" srcId="{D2A1F281-26B6-44E5-A3B1-6F76DCC20F91}" destId="{9E2B604F-62CD-0D4D-8AC1-0FCDCCAA728A}" srcOrd="0" destOrd="0" parTransId="{A4B586E4-71DB-A749-8501-972D71A5F4EE}" sibTransId="{8F43A31C-962B-0541-B2D2-CDD434F1F75F}"/>
    <dgm:cxn modelId="{E9A2151C-CA0C-484F-B6EF-5A8CD749977F}" srcId="{D2A1F281-26B6-44E5-A3B1-6F76DCC20F91}" destId="{C224BCE5-9F3D-D747-841D-491CD8CC0E73}" srcOrd="1" destOrd="0" parTransId="{3DFA9DA1-88D6-C24E-B730-64ACDD405EE1}" sibTransId="{B39C9A3B-1AD5-2D43-ACFE-F73C0147CEF3}"/>
    <dgm:cxn modelId="{0AA3B5AF-B1B3-4E37-8BE2-FECCAE86EF32}" srcId="{B852C522-D08F-478C-85D9-55BB64C0800E}" destId="{22B9C407-0452-406F-98C1-45CC7B3DA189}" srcOrd="1" destOrd="0" parTransId="{E9A6F5A4-1F47-4062-B043-B2A212326C88}" sibTransId="{38C51191-940D-47CA-8067-66ECBA764F2B}"/>
    <dgm:cxn modelId="{8AF0C238-BE94-5649-837C-A9BAA49986DF}" srcId="{91FCF741-8CEE-4099-B91C-72E26E51B4B5}" destId="{936D0D7E-54A6-F243-9A15-23A2ADFAF98D}" srcOrd="1" destOrd="0" parTransId="{77E37530-FB71-DE47-95B7-F566BDE8EA68}" sibTransId="{88CE6CD9-437B-4E4A-A0EE-C865B9633A59}"/>
    <dgm:cxn modelId="{94D19436-65F8-2B46-B247-4440411FA714}" srcId="{D2A1F281-26B6-44E5-A3B1-6F76DCC20F91}" destId="{B5DBBECC-8AB0-D54B-B1F0-223019CA3A2E}" srcOrd="4" destOrd="0" parTransId="{F2A14702-5445-F343-90B0-E8C1EDF3BF1B}" sibTransId="{5CC43C25-DB42-5143-AB04-1F2582E0D58D}"/>
    <dgm:cxn modelId="{E78EC234-267A-BE49-96B3-761917AA46EF}" type="presParOf" srcId="{B6D583AE-99F0-7544-86AF-D67C0D6E4CD7}" destId="{4F2F734F-215B-2E40-8D76-70A87BE6F7F6}" srcOrd="0" destOrd="0" presId="urn:microsoft.com/office/officeart/2005/8/layout/hList1"/>
    <dgm:cxn modelId="{4BCAAAAF-A9A3-7E46-858C-1F47322E4408}" type="presParOf" srcId="{4F2F734F-215B-2E40-8D76-70A87BE6F7F6}" destId="{433D4952-FD2C-8545-BBBF-82C2E2DC13DF}" srcOrd="0" destOrd="0" presId="urn:microsoft.com/office/officeart/2005/8/layout/hList1"/>
    <dgm:cxn modelId="{E24A56B9-A96C-5044-85C7-9507F8DE1C45}" type="presParOf" srcId="{4F2F734F-215B-2E40-8D76-70A87BE6F7F6}" destId="{35C72A09-7B72-BA42-9A0F-C64B4ACF7F5A}" srcOrd="1" destOrd="0" presId="urn:microsoft.com/office/officeart/2005/8/layout/hList1"/>
    <dgm:cxn modelId="{A352CC85-7022-E94A-BD04-89ECD0973752}" type="presParOf" srcId="{B6D583AE-99F0-7544-86AF-D67C0D6E4CD7}" destId="{0B32E3AA-27E8-E544-8F63-699F00DC58EC}" srcOrd="1" destOrd="0" presId="urn:microsoft.com/office/officeart/2005/8/layout/hList1"/>
    <dgm:cxn modelId="{76AC9D99-E88B-CE4C-A205-AB8EE8172AB0}" type="presParOf" srcId="{B6D583AE-99F0-7544-86AF-D67C0D6E4CD7}" destId="{B1CB4193-5B50-F44B-8C49-71D1FCD6EC23}" srcOrd="2" destOrd="0" presId="urn:microsoft.com/office/officeart/2005/8/layout/hList1"/>
    <dgm:cxn modelId="{8776EC1F-789A-6E46-8356-1BFD3C42D83D}" type="presParOf" srcId="{B1CB4193-5B50-F44B-8C49-71D1FCD6EC23}" destId="{5EDD00A5-7271-BF48-8F6B-A12CC7C2AAF9}" srcOrd="0" destOrd="0" presId="urn:microsoft.com/office/officeart/2005/8/layout/hList1"/>
    <dgm:cxn modelId="{9BA050A3-66F9-7A4E-B034-3A9E3CD12DFA}" type="presParOf" srcId="{B1CB4193-5B50-F44B-8C49-71D1FCD6EC23}" destId="{C85E11B1-8402-5A45-A017-B5A4623B6737}"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FBB31F2-C01A-F047-9175-684CD8C6CB1B}" type="doc">
      <dgm:prSet loTypeId="urn:microsoft.com/office/officeart/2005/8/layout/lProcess3" loCatId="relationship" qsTypeId="urn:microsoft.com/office/officeart/2005/8/quickstyle/simple1" qsCatId="simple" csTypeId="urn:microsoft.com/office/officeart/2005/8/colors/colorful1#3" csCatId="colorful"/>
      <dgm:spPr/>
      <dgm:t>
        <a:bodyPr/>
        <a:lstStyle/>
        <a:p>
          <a:endParaRPr lang="en-US"/>
        </a:p>
      </dgm:t>
    </dgm:pt>
    <dgm:pt modelId="{6A517A2C-BD57-6E48-B504-9D79E6A83F6F}">
      <dgm:prSet/>
      <dgm:spPr/>
      <dgm:t>
        <a:bodyPr/>
        <a:lstStyle/>
        <a:p>
          <a:r>
            <a:rPr lang="en-US" baseline="0"/>
            <a:t>Record job classifications within the office by employee title</a:t>
          </a:r>
          <a:endParaRPr lang="en-US"/>
        </a:p>
      </dgm:t>
    </dgm:pt>
    <dgm:pt modelId="{F6EB03B8-4272-8A48-9634-946D68101A34}" type="parTrans" cxnId="{0FD110D7-63DC-A646-99D0-5BDF4FABE7FC}">
      <dgm:prSet/>
      <dgm:spPr/>
      <dgm:t>
        <a:bodyPr/>
        <a:lstStyle/>
        <a:p>
          <a:endParaRPr lang="en-US"/>
        </a:p>
      </dgm:t>
    </dgm:pt>
    <dgm:pt modelId="{0667B588-B737-E24A-8BDF-6F1671A06E88}" type="sibTrans" cxnId="{0FD110D7-63DC-A646-99D0-5BDF4FABE7FC}">
      <dgm:prSet/>
      <dgm:spPr/>
      <dgm:t>
        <a:bodyPr/>
        <a:lstStyle/>
        <a:p>
          <a:endParaRPr lang="en-US"/>
        </a:p>
      </dgm:t>
    </dgm:pt>
    <dgm:pt modelId="{F2527000-F8F6-9E40-AB8C-EF39B5D340C8}">
      <dgm:prSet/>
      <dgm:spPr/>
      <dgm:t>
        <a:bodyPr/>
        <a:lstStyle/>
        <a:p>
          <a:r>
            <a:rPr lang="en-US" i="1" baseline="0"/>
            <a:t>Level I – routinely exposed</a:t>
          </a:r>
          <a:endParaRPr lang="en-US"/>
        </a:p>
      </dgm:t>
    </dgm:pt>
    <dgm:pt modelId="{E5851E4C-B6A5-464E-B14D-7085AE83545B}" type="parTrans" cxnId="{35107FBA-D3FC-0648-AC8D-9717CC5D6C35}">
      <dgm:prSet/>
      <dgm:spPr/>
      <dgm:t>
        <a:bodyPr/>
        <a:lstStyle/>
        <a:p>
          <a:endParaRPr lang="en-US"/>
        </a:p>
      </dgm:t>
    </dgm:pt>
    <dgm:pt modelId="{01F16DB3-DFBC-5447-85FD-3AD8F2252EE9}" type="sibTrans" cxnId="{35107FBA-D3FC-0648-AC8D-9717CC5D6C35}">
      <dgm:prSet/>
      <dgm:spPr/>
      <dgm:t>
        <a:bodyPr/>
        <a:lstStyle/>
        <a:p>
          <a:endParaRPr lang="en-US"/>
        </a:p>
      </dgm:t>
    </dgm:pt>
    <dgm:pt modelId="{489656DD-52AE-C946-BD73-62629BFBEDEF}">
      <dgm:prSet/>
      <dgm:spPr/>
      <dgm:t>
        <a:bodyPr/>
        <a:lstStyle/>
        <a:p>
          <a:r>
            <a:rPr lang="en-US" i="1" baseline="0"/>
            <a:t>Level II – Occasionally exposed</a:t>
          </a:r>
          <a:endParaRPr lang="en-US"/>
        </a:p>
      </dgm:t>
    </dgm:pt>
    <dgm:pt modelId="{D82BA7C9-46A2-B74F-B940-490FC8A80A47}" type="parTrans" cxnId="{1A787C11-38AE-9C44-B569-8EF4D432BBDE}">
      <dgm:prSet/>
      <dgm:spPr/>
      <dgm:t>
        <a:bodyPr/>
        <a:lstStyle/>
        <a:p>
          <a:endParaRPr lang="en-US"/>
        </a:p>
      </dgm:t>
    </dgm:pt>
    <dgm:pt modelId="{F4F954E6-3CB7-3044-8C7B-13C564CB930D}" type="sibTrans" cxnId="{1A787C11-38AE-9C44-B569-8EF4D432BBDE}">
      <dgm:prSet/>
      <dgm:spPr/>
      <dgm:t>
        <a:bodyPr/>
        <a:lstStyle/>
        <a:p>
          <a:endParaRPr lang="en-US"/>
        </a:p>
      </dgm:t>
    </dgm:pt>
    <dgm:pt modelId="{3FE33CE4-A5C7-5449-B39B-237A8E3E77EC}">
      <dgm:prSet/>
      <dgm:spPr/>
      <dgm:t>
        <a:bodyPr/>
        <a:lstStyle/>
        <a:p>
          <a:r>
            <a:rPr lang="en-US" i="1" baseline="0"/>
            <a:t>Level III – never exposed</a:t>
          </a:r>
          <a:endParaRPr lang="en-US"/>
        </a:p>
      </dgm:t>
    </dgm:pt>
    <dgm:pt modelId="{F676FBD7-8FA6-2D46-8157-3776225BD3B7}" type="parTrans" cxnId="{99A529AB-5CAA-DF46-B728-B1F5D14D578F}">
      <dgm:prSet/>
      <dgm:spPr/>
      <dgm:t>
        <a:bodyPr/>
        <a:lstStyle/>
        <a:p>
          <a:endParaRPr lang="en-US"/>
        </a:p>
      </dgm:t>
    </dgm:pt>
    <dgm:pt modelId="{7881FFF3-F1AD-D742-BA00-39BE50AA605D}" type="sibTrans" cxnId="{99A529AB-5CAA-DF46-B728-B1F5D14D578F}">
      <dgm:prSet/>
      <dgm:spPr/>
      <dgm:t>
        <a:bodyPr/>
        <a:lstStyle/>
        <a:p>
          <a:endParaRPr lang="en-US"/>
        </a:p>
      </dgm:t>
    </dgm:pt>
    <dgm:pt modelId="{50D88CBE-F196-074D-8035-534BC56CAAEB}">
      <dgm:prSet/>
      <dgm:spPr/>
      <dgm:t>
        <a:bodyPr/>
        <a:lstStyle/>
        <a:p>
          <a:r>
            <a:rPr lang="en-US" baseline="0"/>
            <a:t>Training records</a:t>
          </a:r>
          <a:endParaRPr lang="en-US"/>
        </a:p>
      </dgm:t>
    </dgm:pt>
    <dgm:pt modelId="{3E678301-367C-F745-86A1-5A323151F7E8}" type="parTrans" cxnId="{3C3628C5-C27B-244D-B33F-F34BFBF3B8B0}">
      <dgm:prSet/>
      <dgm:spPr/>
      <dgm:t>
        <a:bodyPr/>
        <a:lstStyle/>
        <a:p>
          <a:endParaRPr lang="en-US"/>
        </a:p>
      </dgm:t>
    </dgm:pt>
    <dgm:pt modelId="{14FFF6DA-D422-B54C-BD39-C80337B81E54}" type="sibTrans" cxnId="{3C3628C5-C27B-244D-B33F-F34BFBF3B8B0}">
      <dgm:prSet/>
      <dgm:spPr/>
      <dgm:t>
        <a:bodyPr/>
        <a:lstStyle/>
        <a:p>
          <a:endParaRPr lang="en-US"/>
        </a:p>
      </dgm:t>
    </dgm:pt>
    <dgm:pt modelId="{C7BFD92B-1142-9B41-81BD-29BBF788A481}">
      <dgm:prSet/>
      <dgm:spPr/>
      <dgm:t>
        <a:bodyPr/>
        <a:lstStyle/>
        <a:p>
          <a:r>
            <a:rPr lang="en-US" i="1" baseline="0"/>
            <a:t>Maintain for 3 years at minimum</a:t>
          </a:r>
          <a:endParaRPr lang="en-US"/>
        </a:p>
      </dgm:t>
    </dgm:pt>
    <dgm:pt modelId="{85E6D529-B2F1-CE48-B9AF-44C1741DF2E8}" type="parTrans" cxnId="{8EF06CE6-0504-F84A-BDB1-4A850A9C2BA5}">
      <dgm:prSet/>
      <dgm:spPr/>
      <dgm:t>
        <a:bodyPr/>
        <a:lstStyle/>
        <a:p>
          <a:endParaRPr lang="en-US"/>
        </a:p>
      </dgm:t>
    </dgm:pt>
    <dgm:pt modelId="{65AB2CF5-98EC-6846-9ECB-8187459F82FE}" type="sibTrans" cxnId="{8EF06CE6-0504-F84A-BDB1-4A850A9C2BA5}">
      <dgm:prSet/>
      <dgm:spPr/>
      <dgm:t>
        <a:bodyPr/>
        <a:lstStyle/>
        <a:p>
          <a:endParaRPr lang="en-US"/>
        </a:p>
      </dgm:t>
    </dgm:pt>
    <dgm:pt modelId="{F0044B45-2392-E34E-9978-316E3F02DB67}">
      <dgm:prSet/>
      <dgm:spPr/>
      <dgm:t>
        <a:bodyPr/>
        <a:lstStyle/>
        <a:p>
          <a:r>
            <a:rPr lang="en-US" i="1" baseline="0"/>
            <a:t>Best practice is to maintain for duration of employment</a:t>
          </a:r>
          <a:endParaRPr lang="en-US"/>
        </a:p>
      </dgm:t>
    </dgm:pt>
    <dgm:pt modelId="{76A92029-ACDA-5748-A8D4-0F5A2DDFBC4F}" type="parTrans" cxnId="{E8791B32-8A6B-3146-994A-8F65B41E71A7}">
      <dgm:prSet/>
      <dgm:spPr/>
      <dgm:t>
        <a:bodyPr/>
        <a:lstStyle/>
        <a:p>
          <a:endParaRPr lang="en-US"/>
        </a:p>
      </dgm:t>
    </dgm:pt>
    <dgm:pt modelId="{D4298AA2-99F7-F64C-BED7-C32C9BC70FFE}" type="sibTrans" cxnId="{E8791B32-8A6B-3146-994A-8F65B41E71A7}">
      <dgm:prSet/>
      <dgm:spPr/>
      <dgm:t>
        <a:bodyPr/>
        <a:lstStyle/>
        <a:p>
          <a:endParaRPr lang="en-US"/>
        </a:p>
      </dgm:t>
    </dgm:pt>
    <dgm:pt modelId="{7A1A650C-C920-6141-A8EC-BC8C121EC862}">
      <dgm:prSet/>
      <dgm:spPr/>
      <dgm:t>
        <a:bodyPr/>
        <a:lstStyle/>
        <a:p>
          <a:r>
            <a:rPr lang="en-US" baseline="0"/>
            <a:t>Employee medical records</a:t>
          </a:r>
          <a:endParaRPr lang="en-US"/>
        </a:p>
      </dgm:t>
    </dgm:pt>
    <dgm:pt modelId="{C2883C15-9C86-E743-9451-BFCD97A36E23}" type="parTrans" cxnId="{36268757-CF9F-EB46-BB59-6592641C1BFA}">
      <dgm:prSet/>
      <dgm:spPr/>
      <dgm:t>
        <a:bodyPr/>
        <a:lstStyle/>
        <a:p>
          <a:endParaRPr lang="en-US"/>
        </a:p>
      </dgm:t>
    </dgm:pt>
    <dgm:pt modelId="{E6250A55-35EC-1242-8686-5F99F4B41C99}" type="sibTrans" cxnId="{36268757-CF9F-EB46-BB59-6592641C1BFA}">
      <dgm:prSet/>
      <dgm:spPr/>
      <dgm:t>
        <a:bodyPr/>
        <a:lstStyle/>
        <a:p>
          <a:endParaRPr lang="en-US"/>
        </a:p>
      </dgm:t>
    </dgm:pt>
    <dgm:pt modelId="{BBEEEF78-6693-954B-A4F5-E3ABB32D2798}">
      <dgm:prSet/>
      <dgm:spPr/>
      <dgm:t>
        <a:bodyPr/>
        <a:lstStyle/>
        <a:p>
          <a:r>
            <a:rPr lang="en-US" i="1" baseline="0"/>
            <a:t>Maintain for 30 years after employment</a:t>
          </a:r>
          <a:endParaRPr lang="en-US"/>
        </a:p>
      </dgm:t>
    </dgm:pt>
    <dgm:pt modelId="{C74291F8-EAC9-0048-98BB-E38EE7E35661}" type="parTrans" cxnId="{357D2CD7-41B4-6448-96EA-5F86B834EFC7}">
      <dgm:prSet/>
      <dgm:spPr/>
      <dgm:t>
        <a:bodyPr/>
        <a:lstStyle/>
        <a:p>
          <a:endParaRPr lang="en-US"/>
        </a:p>
      </dgm:t>
    </dgm:pt>
    <dgm:pt modelId="{966BB3DC-71DD-4A4C-AB86-F02F079B8B72}" type="sibTrans" cxnId="{357D2CD7-41B4-6448-96EA-5F86B834EFC7}">
      <dgm:prSet/>
      <dgm:spPr/>
      <dgm:t>
        <a:bodyPr/>
        <a:lstStyle/>
        <a:p>
          <a:endParaRPr lang="en-US"/>
        </a:p>
      </dgm:t>
    </dgm:pt>
    <dgm:pt modelId="{5C3D8E8F-A962-E440-93D7-FB914A324ABD}" type="pres">
      <dgm:prSet presAssocID="{DFBB31F2-C01A-F047-9175-684CD8C6CB1B}" presName="Name0" presStyleCnt="0">
        <dgm:presLayoutVars>
          <dgm:chPref val="3"/>
          <dgm:dir/>
          <dgm:animLvl val="lvl"/>
          <dgm:resizeHandles/>
        </dgm:presLayoutVars>
      </dgm:prSet>
      <dgm:spPr/>
      <dgm:t>
        <a:bodyPr/>
        <a:lstStyle/>
        <a:p>
          <a:endParaRPr lang="en-US"/>
        </a:p>
      </dgm:t>
    </dgm:pt>
    <dgm:pt modelId="{ACDD68A9-4F89-9349-BCD0-8C99802A8DEF}" type="pres">
      <dgm:prSet presAssocID="{6A517A2C-BD57-6E48-B504-9D79E6A83F6F}" presName="horFlow" presStyleCnt="0"/>
      <dgm:spPr/>
    </dgm:pt>
    <dgm:pt modelId="{BDA708D2-31DC-2A4F-B4D0-BB3F67E0B986}" type="pres">
      <dgm:prSet presAssocID="{6A517A2C-BD57-6E48-B504-9D79E6A83F6F}" presName="bigChev" presStyleLbl="node1" presStyleIdx="0" presStyleCnt="3"/>
      <dgm:spPr/>
      <dgm:t>
        <a:bodyPr/>
        <a:lstStyle/>
        <a:p>
          <a:endParaRPr lang="en-US"/>
        </a:p>
      </dgm:t>
    </dgm:pt>
    <dgm:pt modelId="{BC5D9842-A488-F848-B68B-0ABCFBF6D436}" type="pres">
      <dgm:prSet presAssocID="{E5851E4C-B6A5-464E-B14D-7085AE83545B}" presName="parTrans" presStyleCnt="0"/>
      <dgm:spPr/>
    </dgm:pt>
    <dgm:pt modelId="{1AC7F7CF-1473-5A4E-9CB9-7CC9777D44A3}" type="pres">
      <dgm:prSet presAssocID="{F2527000-F8F6-9E40-AB8C-EF39B5D340C8}" presName="node" presStyleLbl="alignAccFollowNode1" presStyleIdx="0" presStyleCnt="6">
        <dgm:presLayoutVars>
          <dgm:bulletEnabled val="1"/>
        </dgm:presLayoutVars>
      </dgm:prSet>
      <dgm:spPr/>
      <dgm:t>
        <a:bodyPr/>
        <a:lstStyle/>
        <a:p>
          <a:endParaRPr lang="en-US"/>
        </a:p>
      </dgm:t>
    </dgm:pt>
    <dgm:pt modelId="{39CCED8E-6C42-DE43-B199-FC2509964062}" type="pres">
      <dgm:prSet presAssocID="{01F16DB3-DFBC-5447-85FD-3AD8F2252EE9}" presName="sibTrans" presStyleCnt="0"/>
      <dgm:spPr/>
    </dgm:pt>
    <dgm:pt modelId="{29FF3D4D-7E8E-AF49-8734-16ABFEEF5D66}" type="pres">
      <dgm:prSet presAssocID="{489656DD-52AE-C946-BD73-62629BFBEDEF}" presName="node" presStyleLbl="alignAccFollowNode1" presStyleIdx="1" presStyleCnt="6">
        <dgm:presLayoutVars>
          <dgm:bulletEnabled val="1"/>
        </dgm:presLayoutVars>
      </dgm:prSet>
      <dgm:spPr/>
      <dgm:t>
        <a:bodyPr/>
        <a:lstStyle/>
        <a:p>
          <a:endParaRPr lang="en-US"/>
        </a:p>
      </dgm:t>
    </dgm:pt>
    <dgm:pt modelId="{FCE82673-F5C2-5549-9C09-9AB7EC440978}" type="pres">
      <dgm:prSet presAssocID="{F4F954E6-3CB7-3044-8C7B-13C564CB930D}" presName="sibTrans" presStyleCnt="0"/>
      <dgm:spPr/>
    </dgm:pt>
    <dgm:pt modelId="{1B2B3D20-5732-3A4E-A509-3F2AE0E0FA19}" type="pres">
      <dgm:prSet presAssocID="{3FE33CE4-A5C7-5449-B39B-237A8E3E77EC}" presName="node" presStyleLbl="alignAccFollowNode1" presStyleIdx="2" presStyleCnt="6">
        <dgm:presLayoutVars>
          <dgm:bulletEnabled val="1"/>
        </dgm:presLayoutVars>
      </dgm:prSet>
      <dgm:spPr/>
      <dgm:t>
        <a:bodyPr/>
        <a:lstStyle/>
        <a:p>
          <a:endParaRPr lang="en-US"/>
        </a:p>
      </dgm:t>
    </dgm:pt>
    <dgm:pt modelId="{ED6251DA-FBA2-7746-9C30-C3385416F070}" type="pres">
      <dgm:prSet presAssocID="{6A517A2C-BD57-6E48-B504-9D79E6A83F6F}" presName="vSp" presStyleCnt="0"/>
      <dgm:spPr/>
    </dgm:pt>
    <dgm:pt modelId="{C432836A-7716-7847-AFD1-B5DD53858D1F}" type="pres">
      <dgm:prSet presAssocID="{50D88CBE-F196-074D-8035-534BC56CAAEB}" presName="horFlow" presStyleCnt="0"/>
      <dgm:spPr/>
    </dgm:pt>
    <dgm:pt modelId="{0F4B010A-6B55-124C-ACA5-FB96F78A935F}" type="pres">
      <dgm:prSet presAssocID="{50D88CBE-F196-074D-8035-534BC56CAAEB}" presName="bigChev" presStyleLbl="node1" presStyleIdx="1" presStyleCnt="3"/>
      <dgm:spPr/>
      <dgm:t>
        <a:bodyPr/>
        <a:lstStyle/>
        <a:p>
          <a:endParaRPr lang="en-US"/>
        </a:p>
      </dgm:t>
    </dgm:pt>
    <dgm:pt modelId="{EF0F3B00-6875-CA49-9C05-C605AA201C3E}" type="pres">
      <dgm:prSet presAssocID="{85E6D529-B2F1-CE48-B9AF-44C1741DF2E8}" presName="parTrans" presStyleCnt="0"/>
      <dgm:spPr/>
    </dgm:pt>
    <dgm:pt modelId="{37F6A75E-3EB8-C54C-A813-7D3F1F6A9D00}" type="pres">
      <dgm:prSet presAssocID="{C7BFD92B-1142-9B41-81BD-29BBF788A481}" presName="node" presStyleLbl="alignAccFollowNode1" presStyleIdx="3" presStyleCnt="6">
        <dgm:presLayoutVars>
          <dgm:bulletEnabled val="1"/>
        </dgm:presLayoutVars>
      </dgm:prSet>
      <dgm:spPr/>
      <dgm:t>
        <a:bodyPr/>
        <a:lstStyle/>
        <a:p>
          <a:endParaRPr lang="en-US"/>
        </a:p>
      </dgm:t>
    </dgm:pt>
    <dgm:pt modelId="{75B94A39-A608-6A45-9202-5C34EAEACAE2}" type="pres">
      <dgm:prSet presAssocID="{65AB2CF5-98EC-6846-9ECB-8187459F82FE}" presName="sibTrans" presStyleCnt="0"/>
      <dgm:spPr/>
    </dgm:pt>
    <dgm:pt modelId="{1B9C6F06-4CB6-024C-8474-0C4B1AFE9391}" type="pres">
      <dgm:prSet presAssocID="{F0044B45-2392-E34E-9978-316E3F02DB67}" presName="node" presStyleLbl="alignAccFollowNode1" presStyleIdx="4" presStyleCnt="6">
        <dgm:presLayoutVars>
          <dgm:bulletEnabled val="1"/>
        </dgm:presLayoutVars>
      </dgm:prSet>
      <dgm:spPr/>
      <dgm:t>
        <a:bodyPr/>
        <a:lstStyle/>
        <a:p>
          <a:endParaRPr lang="en-US"/>
        </a:p>
      </dgm:t>
    </dgm:pt>
    <dgm:pt modelId="{F4E4EDC9-235D-484D-8789-1D9390623372}" type="pres">
      <dgm:prSet presAssocID="{50D88CBE-F196-074D-8035-534BC56CAAEB}" presName="vSp" presStyleCnt="0"/>
      <dgm:spPr/>
    </dgm:pt>
    <dgm:pt modelId="{7327B5DA-B11E-2246-B301-29FD4BFA36C5}" type="pres">
      <dgm:prSet presAssocID="{7A1A650C-C920-6141-A8EC-BC8C121EC862}" presName="horFlow" presStyleCnt="0"/>
      <dgm:spPr/>
    </dgm:pt>
    <dgm:pt modelId="{1B7D6607-F754-8E44-8C79-4271C434319C}" type="pres">
      <dgm:prSet presAssocID="{7A1A650C-C920-6141-A8EC-BC8C121EC862}" presName="bigChev" presStyleLbl="node1" presStyleIdx="2" presStyleCnt="3"/>
      <dgm:spPr/>
      <dgm:t>
        <a:bodyPr/>
        <a:lstStyle/>
        <a:p>
          <a:endParaRPr lang="en-US"/>
        </a:p>
      </dgm:t>
    </dgm:pt>
    <dgm:pt modelId="{DB0BB79F-90C6-2641-B445-713AB2981FDB}" type="pres">
      <dgm:prSet presAssocID="{C74291F8-EAC9-0048-98BB-E38EE7E35661}" presName="parTrans" presStyleCnt="0"/>
      <dgm:spPr/>
    </dgm:pt>
    <dgm:pt modelId="{7039995A-A77D-7745-A56D-2B24DC668BE8}" type="pres">
      <dgm:prSet presAssocID="{BBEEEF78-6693-954B-A4F5-E3ABB32D2798}" presName="node" presStyleLbl="alignAccFollowNode1" presStyleIdx="5" presStyleCnt="6">
        <dgm:presLayoutVars>
          <dgm:bulletEnabled val="1"/>
        </dgm:presLayoutVars>
      </dgm:prSet>
      <dgm:spPr/>
      <dgm:t>
        <a:bodyPr/>
        <a:lstStyle/>
        <a:p>
          <a:endParaRPr lang="en-US"/>
        </a:p>
      </dgm:t>
    </dgm:pt>
  </dgm:ptLst>
  <dgm:cxnLst>
    <dgm:cxn modelId="{EA910F62-1551-AA43-B37C-F90FD607A12A}" type="presOf" srcId="{6A517A2C-BD57-6E48-B504-9D79E6A83F6F}" destId="{BDA708D2-31DC-2A4F-B4D0-BB3F67E0B986}" srcOrd="0" destOrd="0" presId="urn:microsoft.com/office/officeart/2005/8/layout/lProcess3"/>
    <dgm:cxn modelId="{DE7DFCD1-45B2-1044-A00E-E07928A89DC3}" type="presOf" srcId="{F0044B45-2392-E34E-9978-316E3F02DB67}" destId="{1B9C6F06-4CB6-024C-8474-0C4B1AFE9391}" srcOrd="0" destOrd="0" presId="urn:microsoft.com/office/officeart/2005/8/layout/lProcess3"/>
    <dgm:cxn modelId="{35107FBA-D3FC-0648-AC8D-9717CC5D6C35}" srcId="{6A517A2C-BD57-6E48-B504-9D79E6A83F6F}" destId="{F2527000-F8F6-9E40-AB8C-EF39B5D340C8}" srcOrd="0" destOrd="0" parTransId="{E5851E4C-B6A5-464E-B14D-7085AE83545B}" sibTransId="{01F16DB3-DFBC-5447-85FD-3AD8F2252EE9}"/>
    <dgm:cxn modelId="{4BA591FC-A39D-1C4B-8571-AE5E1A06D2EA}" type="presOf" srcId="{DFBB31F2-C01A-F047-9175-684CD8C6CB1B}" destId="{5C3D8E8F-A962-E440-93D7-FB914A324ABD}" srcOrd="0" destOrd="0" presId="urn:microsoft.com/office/officeart/2005/8/layout/lProcess3"/>
    <dgm:cxn modelId="{99A529AB-5CAA-DF46-B728-B1F5D14D578F}" srcId="{6A517A2C-BD57-6E48-B504-9D79E6A83F6F}" destId="{3FE33CE4-A5C7-5449-B39B-237A8E3E77EC}" srcOrd="2" destOrd="0" parTransId="{F676FBD7-8FA6-2D46-8157-3776225BD3B7}" sibTransId="{7881FFF3-F1AD-D742-BA00-39BE50AA605D}"/>
    <dgm:cxn modelId="{2422F879-D1E8-F14E-864D-4ADFC04436A8}" type="presOf" srcId="{489656DD-52AE-C946-BD73-62629BFBEDEF}" destId="{29FF3D4D-7E8E-AF49-8734-16ABFEEF5D66}" srcOrd="0" destOrd="0" presId="urn:microsoft.com/office/officeart/2005/8/layout/lProcess3"/>
    <dgm:cxn modelId="{298F9E80-1109-104D-84F6-644174D7D225}" type="presOf" srcId="{50D88CBE-F196-074D-8035-534BC56CAAEB}" destId="{0F4B010A-6B55-124C-ACA5-FB96F78A935F}" srcOrd="0" destOrd="0" presId="urn:microsoft.com/office/officeart/2005/8/layout/lProcess3"/>
    <dgm:cxn modelId="{E8791B32-8A6B-3146-994A-8F65B41E71A7}" srcId="{50D88CBE-F196-074D-8035-534BC56CAAEB}" destId="{F0044B45-2392-E34E-9978-316E3F02DB67}" srcOrd="1" destOrd="0" parTransId="{76A92029-ACDA-5748-A8D4-0F5A2DDFBC4F}" sibTransId="{D4298AA2-99F7-F64C-BED7-C32C9BC70FFE}"/>
    <dgm:cxn modelId="{1A787C11-38AE-9C44-B569-8EF4D432BBDE}" srcId="{6A517A2C-BD57-6E48-B504-9D79E6A83F6F}" destId="{489656DD-52AE-C946-BD73-62629BFBEDEF}" srcOrd="1" destOrd="0" parTransId="{D82BA7C9-46A2-B74F-B940-490FC8A80A47}" sibTransId="{F4F954E6-3CB7-3044-8C7B-13C564CB930D}"/>
    <dgm:cxn modelId="{357D2CD7-41B4-6448-96EA-5F86B834EFC7}" srcId="{7A1A650C-C920-6141-A8EC-BC8C121EC862}" destId="{BBEEEF78-6693-954B-A4F5-E3ABB32D2798}" srcOrd="0" destOrd="0" parTransId="{C74291F8-EAC9-0048-98BB-E38EE7E35661}" sibTransId="{966BB3DC-71DD-4A4C-AB86-F02F079B8B72}"/>
    <dgm:cxn modelId="{3C3628C5-C27B-244D-B33F-F34BFBF3B8B0}" srcId="{DFBB31F2-C01A-F047-9175-684CD8C6CB1B}" destId="{50D88CBE-F196-074D-8035-534BC56CAAEB}" srcOrd="1" destOrd="0" parTransId="{3E678301-367C-F745-86A1-5A323151F7E8}" sibTransId="{14FFF6DA-D422-B54C-BD39-C80337B81E54}"/>
    <dgm:cxn modelId="{2CDD3FD3-CCF9-AF47-9B61-78B628C63CEE}" type="presOf" srcId="{C7BFD92B-1142-9B41-81BD-29BBF788A481}" destId="{37F6A75E-3EB8-C54C-A813-7D3F1F6A9D00}" srcOrd="0" destOrd="0" presId="urn:microsoft.com/office/officeart/2005/8/layout/lProcess3"/>
    <dgm:cxn modelId="{8EF06CE6-0504-F84A-BDB1-4A850A9C2BA5}" srcId="{50D88CBE-F196-074D-8035-534BC56CAAEB}" destId="{C7BFD92B-1142-9B41-81BD-29BBF788A481}" srcOrd="0" destOrd="0" parTransId="{85E6D529-B2F1-CE48-B9AF-44C1741DF2E8}" sibTransId="{65AB2CF5-98EC-6846-9ECB-8187459F82FE}"/>
    <dgm:cxn modelId="{0FD110D7-63DC-A646-99D0-5BDF4FABE7FC}" srcId="{DFBB31F2-C01A-F047-9175-684CD8C6CB1B}" destId="{6A517A2C-BD57-6E48-B504-9D79E6A83F6F}" srcOrd="0" destOrd="0" parTransId="{F6EB03B8-4272-8A48-9634-946D68101A34}" sibTransId="{0667B588-B737-E24A-8BDF-6F1671A06E88}"/>
    <dgm:cxn modelId="{2B093C64-89D7-5B4F-86FE-0023E97F9E1D}" type="presOf" srcId="{F2527000-F8F6-9E40-AB8C-EF39B5D340C8}" destId="{1AC7F7CF-1473-5A4E-9CB9-7CC9777D44A3}" srcOrd="0" destOrd="0" presId="urn:microsoft.com/office/officeart/2005/8/layout/lProcess3"/>
    <dgm:cxn modelId="{36268757-CF9F-EB46-BB59-6592641C1BFA}" srcId="{DFBB31F2-C01A-F047-9175-684CD8C6CB1B}" destId="{7A1A650C-C920-6141-A8EC-BC8C121EC862}" srcOrd="2" destOrd="0" parTransId="{C2883C15-9C86-E743-9451-BFCD97A36E23}" sibTransId="{E6250A55-35EC-1242-8686-5F99F4B41C99}"/>
    <dgm:cxn modelId="{B5A3D2E0-226A-9348-89E7-9AAAE7AEEA33}" type="presOf" srcId="{3FE33CE4-A5C7-5449-B39B-237A8E3E77EC}" destId="{1B2B3D20-5732-3A4E-A509-3F2AE0E0FA19}" srcOrd="0" destOrd="0" presId="urn:microsoft.com/office/officeart/2005/8/layout/lProcess3"/>
    <dgm:cxn modelId="{8DDADDB1-9960-B34F-948D-B1F6B4902B16}" type="presOf" srcId="{7A1A650C-C920-6141-A8EC-BC8C121EC862}" destId="{1B7D6607-F754-8E44-8C79-4271C434319C}" srcOrd="0" destOrd="0" presId="urn:microsoft.com/office/officeart/2005/8/layout/lProcess3"/>
    <dgm:cxn modelId="{30474C16-B0A8-ED4C-818E-349928E4C847}" type="presOf" srcId="{BBEEEF78-6693-954B-A4F5-E3ABB32D2798}" destId="{7039995A-A77D-7745-A56D-2B24DC668BE8}" srcOrd="0" destOrd="0" presId="urn:microsoft.com/office/officeart/2005/8/layout/lProcess3"/>
    <dgm:cxn modelId="{78855356-D951-DA44-BBFE-48FA07A4E3CA}" type="presParOf" srcId="{5C3D8E8F-A962-E440-93D7-FB914A324ABD}" destId="{ACDD68A9-4F89-9349-BCD0-8C99802A8DEF}" srcOrd="0" destOrd="0" presId="urn:microsoft.com/office/officeart/2005/8/layout/lProcess3"/>
    <dgm:cxn modelId="{DC55DE91-DEEE-FA42-8E79-F70C7083CCAD}" type="presParOf" srcId="{ACDD68A9-4F89-9349-BCD0-8C99802A8DEF}" destId="{BDA708D2-31DC-2A4F-B4D0-BB3F67E0B986}" srcOrd="0" destOrd="0" presId="urn:microsoft.com/office/officeart/2005/8/layout/lProcess3"/>
    <dgm:cxn modelId="{F9123E62-2840-B04C-8E8C-C6312A495F1B}" type="presParOf" srcId="{ACDD68A9-4F89-9349-BCD0-8C99802A8DEF}" destId="{BC5D9842-A488-F848-B68B-0ABCFBF6D436}" srcOrd="1" destOrd="0" presId="urn:microsoft.com/office/officeart/2005/8/layout/lProcess3"/>
    <dgm:cxn modelId="{A7BE116E-4D59-8D4F-9B13-D17BE91C5F83}" type="presParOf" srcId="{ACDD68A9-4F89-9349-BCD0-8C99802A8DEF}" destId="{1AC7F7CF-1473-5A4E-9CB9-7CC9777D44A3}" srcOrd="2" destOrd="0" presId="urn:microsoft.com/office/officeart/2005/8/layout/lProcess3"/>
    <dgm:cxn modelId="{E18C767E-710A-054D-A26E-B4A64C0CB8EA}" type="presParOf" srcId="{ACDD68A9-4F89-9349-BCD0-8C99802A8DEF}" destId="{39CCED8E-6C42-DE43-B199-FC2509964062}" srcOrd="3" destOrd="0" presId="urn:microsoft.com/office/officeart/2005/8/layout/lProcess3"/>
    <dgm:cxn modelId="{176B1D70-E4E6-E143-A7AE-B322D53587AE}" type="presParOf" srcId="{ACDD68A9-4F89-9349-BCD0-8C99802A8DEF}" destId="{29FF3D4D-7E8E-AF49-8734-16ABFEEF5D66}" srcOrd="4" destOrd="0" presId="urn:microsoft.com/office/officeart/2005/8/layout/lProcess3"/>
    <dgm:cxn modelId="{1408EB4A-E020-2F48-B324-07D7DBD7067E}" type="presParOf" srcId="{ACDD68A9-4F89-9349-BCD0-8C99802A8DEF}" destId="{FCE82673-F5C2-5549-9C09-9AB7EC440978}" srcOrd="5" destOrd="0" presId="urn:microsoft.com/office/officeart/2005/8/layout/lProcess3"/>
    <dgm:cxn modelId="{11B7CB38-FD27-F146-A8D0-A0235B1EBD92}" type="presParOf" srcId="{ACDD68A9-4F89-9349-BCD0-8C99802A8DEF}" destId="{1B2B3D20-5732-3A4E-A509-3F2AE0E0FA19}" srcOrd="6" destOrd="0" presId="urn:microsoft.com/office/officeart/2005/8/layout/lProcess3"/>
    <dgm:cxn modelId="{0AE6D7CF-1F72-DE47-A8FD-DFD7DBA8BAC1}" type="presParOf" srcId="{5C3D8E8F-A962-E440-93D7-FB914A324ABD}" destId="{ED6251DA-FBA2-7746-9C30-C3385416F070}" srcOrd="1" destOrd="0" presId="urn:microsoft.com/office/officeart/2005/8/layout/lProcess3"/>
    <dgm:cxn modelId="{B41B1EBE-F3F3-B849-AB79-6825F7FEC018}" type="presParOf" srcId="{5C3D8E8F-A962-E440-93D7-FB914A324ABD}" destId="{C432836A-7716-7847-AFD1-B5DD53858D1F}" srcOrd="2" destOrd="0" presId="urn:microsoft.com/office/officeart/2005/8/layout/lProcess3"/>
    <dgm:cxn modelId="{7825D7E5-6E11-0447-9A08-60B849592FD5}" type="presParOf" srcId="{C432836A-7716-7847-AFD1-B5DD53858D1F}" destId="{0F4B010A-6B55-124C-ACA5-FB96F78A935F}" srcOrd="0" destOrd="0" presId="urn:microsoft.com/office/officeart/2005/8/layout/lProcess3"/>
    <dgm:cxn modelId="{BE391FA6-3873-5E4E-92F4-608826A5F80E}" type="presParOf" srcId="{C432836A-7716-7847-AFD1-B5DD53858D1F}" destId="{EF0F3B00-6875-CA49-9C05-C605AA201C3E}" srcOrd="1" destOrd="0" presId="urn:microsoft.com/office/officeart/2005/8/layout/lProcess3"/>
    <dgm:cxn modelId="{86BBA297-B61F-C447-9D02-02017ED4CED1}" type="presParOf" srcId="{C432836A-7716-7847-AFD1-B5DD53858D1F}" destId="{37F6A75E-3EB8-C54C-A813-7D3F1F6A9D00}" srcOrd="2" destOrd="0" presId="urn:microsoft.com/office/officeart/2005/8/layout/lProcess3"/>
    <dgm:cxn modelId="{31BC95F3-7378-5C4F-8392-976654442A88}" type="presParOf" srcId="{C432836A-7716-7847-AFD1-B5DD53858D1F}" destId="{75B94A39-A608-6A45-9202-5C34EAEACAE2}" srcOrd="3" destOrd="0" presId="urn:microsoft.com/office/officeart/2005/8/layout/lProcess3"/>
    <dgm:cxn modelId="{5C5F920B-0CF6-6541-8F6A-4282FCEDD48E}" type="presParOf" srcId="{C432836A-7716-7847-AFD1-B5DD53858D1F}" destId="{1B9C6F06-4CB6-024C-8474-0C4B1AFE9391}" srcOrd="4" destOrd="0" presId="urn:microsoft.com/office/officeart/2005/8/layout/lProcess3"/>
    <dgm:cxn modelId="{ED270E1B-5D56-B34F-920F-314B32EB62F2}" type="presParOf" srcId="{5C3D8E8F-A962-E440-93D7-FB914A324ABD}" destId="{F4E4EDC9-235D-484D-8789-1D9390623372}" srcOrd="3" destOrd="0" presId="urn:microsoft.com/office/officeart/2005/8/layout/lProcess3"/>
    <dgm:cxn modelId="{5F9C2D2F-C125-314F-9706-83107CC5952D}" type="presParOf" srcId="{5C3D8E8F-A962-E440-93D7-FB914A324ABD}" destId="{7327B5DA-B11E-2246-B301-29FD4BFA36C5}" srcOrd="4" destOrd="0" presId="urn:microsoft.com/office/officeart/2005/8/layout/lProcess3"/>
    <dgm:cxn modelId="{FBEC3ECB-3141-684C-A75A-A7D84B89983D}" type="presParOf" srcId="{7327B5DA-B11E-2246-B301-29FD4BFA36C5}" destId="{1B7D6607-F754-8E44-8C79-4271C434319C}" srcOrd="0" destOrd="0" presId="urn:microsoft.com/office/officeart/2005/8/layout/lProcess3"/>
    <dgm:cxn modelId="{311FDD96-B990-C146-91D2-7BD159B34B09}" type="presParOf" srcId="{7327B5DA-B11E-2246-B301-29FD4BFA36C5}" destId="{DB0BB79F-90C6-2641-B445-713AB2981FDB}" srcOrd="1" destOrd="0" presId="urn:microsoft.com/office/officeart/2005/8/layout/lProcess3"/>
    <dgm:cxn modelId="{0261E3CE-3B83-7B4A-8322-0BB3B4107772}" type="presParOf" srcId="{7327B5DA-B11E-2246-B301-29FD4BFA36C5}" destId="{7039995A-A77D-7745-A56D-2B24DC668BE8}" srcOrd="2"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65E9077-40A5-204A-8897-97C00B5EC9F1}" type="doc">
      <dgm:prSet loTypeId="urn:microsoft.com/office/officeart/2005/8/layout/default#7" loCatId="list" qsTypeId="urn:microsoft.com/office/officeart/2005/8/quickstyle/simple3" qsCatId="simple" csTypeId="urn:microsoft.com/office/officeart/2005/8/colors/accent2_3" csCatId="accent2" phldr="1"/>
      <dgm:spPr/>
      <dgm:t>
        <a:bodyPr/>
        <a:lstStyle/>
        <a:p>
          <a:endParaRPr lang="en-US"/>
        </a:p>
      </dgm:t>
    </dgm:pt>
    <dgm:pt modelId="{C63E6141-D807-4443-A70D-2B1FABCA9C91}">
      <dgm:prSet phldrT="[Text]"/>
      <dgm:spPr/>
      <dgm:t>
        <a:bodyPr/>
        <a:lstStyle/>
        <a:p>
          <a:r>
            <a:rPr lang="en-US"/>
            <a:t>Designation of responsibility for ensuring compliant labeling of all containers</a:t>
          </a:r>
          <a:endParaRPr lang="en-US" dirty="0"/>
        </a:p>
      </dgm:t>
    </dgm:pt>
    <dgm:pt modelId="{B8486D9F-8073-2348-80D0-C4E5A72BC7F2}" type="parTrans" cxnId="{AB075B20-2523-6A47-A169-280B9C3D4FCE}">
      <dgm:prSet/>
      <dgm:spPr/>
      <dgm:t>
        <a:bodyPr/>
        <a:lstStyle/>
        <a:p>
          <a:endParaRPr lang="en-US"/>
        </a:p>
      </dgm:t>
    </dgm:pt>
    <dgm:pt modelId="{DA986520-EA2A-C844-98E2-A0984F76E60E}" type="sibTrans" cxnId="{AB075B20-2523-6A47-A169-280B9C3D4FCE}">
      <dgm:prSet/>
      <dgm:spPr/>
      <dgm:t>
        <a:bodyPr/>
        <a:lstStyle/>
        <a:p>
          <a:endParaRPr lang="en-US"/>
        </a:p>
      </dgm:t>
    </dgm:pt>
    <dgm:pt modelId="{605EE251-08F5-D840-9966-363715C5B58C}">
      <dgm:prSet/>
      <dgm:spPr/>
      <dgm:t>
        <a:bodyPr/>
        <a:lstStyle/>
        <a:p>
          <a:r>
            <a:rPr lang="en-US" dirty="0"/>
            <a:t>Appropriate labels on all workplace containers, both shipped and secondary</a:t>
          </a:r>
        </a:p>
      </dgm:t>
    </dgm:pt>
    <dgm:pt modelId="{783C0CB5-3B50-BB4E-B649-53CC5A8ABC10}" type="parTrans" cxnId="{02C6E052-8B33-2944-BA25-641C765DDDC9}">
      <dgm:prSet/>
      <dgm:spPr/>
      <dgm:t>
        <a:bodyPr/>
        <a:lstStyle/>
        <a:p>
          <a:endParaRPr lang="en-US"/>
        </a:p>
      </dgm:t>
    </dgm:pt>
    <dgm:pt modelId="{EE36B406-6ABC-654D-BC0A-22E890343E06}" type="sibTrans" cxnId="{02C6E052-8B33-2944-BA25-641C765DDDC9}">
      <dgm:prSet/>
      <dgm:spPr/>
      <dgm:t>
        <a:bodyPr/>
        <a:lstStyle/>
        <a:p>
          <a:endParaRPr lang="en-US"/>
        </a:p>
      </dgm:t>
    </dgm:pt>
    <dgm:pt modelId="{945D73DD-2220-9444-BC16-4EB055768A59}">
      <dgm:prSet/>
      <dgm:spPr/>
      <dgm:t>
        <a:bodyPr/>
        <a:lstStyle/>
        <a:p>
          <a:r>
            <a:rPr lang="en-US"/>
            <a:t>Description and explanation of labels on both shipped and secondary containers included in the employee training program</a:t>
          </a:r>
          <a:endParaRPr lang="en-US" dirty="0"/>
        </a:p>
      </dgm:t>
    </dgm:pt>
    <dgm:pt modelId="{BBC5A4CD-CB53-9C4E-82BB-0BCE0234EE47}" type="parTrans" cxnId="{77AA4D11-F1C4-5C41-944B-CAC0A21B0620}">
      <dgm:prSet/>
      <dgm:spPr/>
      <dgm:t>
        <a:bodyPr/>
        <a:lstStyle/>
        <a:p>
          <a:endParaRPr lang="en-US"/>
        </a:p>
      </dgm:t>
    </dgm:pt>
    <dgm:pt modelId="{4009D573-69C2-A24A-8309-A3566321032F}" type="sibTrans" cxnId="{77AA4D11-F1C4-5C41-944B-CAC0A21B0620}">
      <dgm:prSet/>
      <dgm:spPr/>
      <dgm:t>
        <a:bodyPr/>
        <a:lstStyle/>
        <a:p>
          <a:endParaRPr lang="en-US"/>
        </a:p>
      </dgm:t>
    </dgm:pt>
    <dgm:pt modelId="{7A02042C-FB91-9C4B-987B-55D1988A09AC}">
      <dgm:prSet/>
      <dgm:spPr/>
      <dgm:t>
        <a:bodyPr/>
        <a:lstStyle/>
        <a:p>
          <a:r>
            <a:rPr lang="en-US"/>
            <a:t>Procedures to review and update workplace label information when necessary</a:t>
          </a:r>
          <a:endParaRPr lang="en-US" dirty="0"/>
        </a:p>
      </dgm:t>
    </dgm:pt>
    <dgm:pt modelId="{F9F35719-0BC8-564B-8FDF-6C8DB65ED43D}" type="parTrans" cxnId="{E1AA26F2-51F5-0040-B89A-9518DB1EAE72}">
      <dgm:prSet/>
      <dgm:spPr/>
      <dgm:t>
        <a:bodyPr/>
        <a:lstStyle/>
        <a:p>
          <a:endParaRPr lang="en-US"/>
        </a:p>
      </dgm:t>
    </dgm:pt>
    <dgm:pt modelId="{192E9F3C-1406-6240-876E-05907DB1514C}" type="sibTrans" cxnId="{E1AA26F2-51F5-0040-B89A-9518DB1EAE72}">
      <dgm:prSet/>
      <dgm:spPr/>
      <dgm:t>
        <a:bodyPr/>
        <a:lstStyle/>
        <a:p>
          <a:endParaRPr lang="en-US"/>
        </a:p>
      </dgm:t>
    </dgm:pt>
    <dgm:pt modelId="{1F0C7A1B-4444-9B4E-A98A-042920F5B130}" type="pres">
      <dgm:prSet presAssocID="{A65E9077-40A5-204A-8897-97C00B5EC9F1}" presName="diagram" presStyleCnt="0">
        <dgm:presLayoutVars>
          <dgm:dir/>
          <dgm:resizeHandles val="exact"/>
        </dgm:presLayoutVars>
      </dgm:prSet>
      <dgm:spPr/>
      <dgm:t>
        <a:bodyPr/>
        <a:lstStyle/>
        <a:p>
          <a:endParaRPr lang="en-US"/>
        </a:p>
      </dgm:t>
    </dgm:pt>
    <dgm:pt modelId="{9303347C-91C3-E844-A491-3F27FC4AB0B7}" type="pres">
      <dgm:prSet presAssocID="{C63E6141-D807-4443-A70D-2B1FABCA9C91}" presName="node" presStyleLbl="node1" presStyleIdx="0" presStyleCnt="4">
        <dgm:presLayoutVars>
          <dgm:bulletEnabled val="1"/>
        </dgm:presLayoutVars>
      </dgm:prSet>
      <dgm:spPr/>
      <dgm:t>
        <a:bodyPr/>
        <a:lstStyle/>
        <a:p>
          <a:endParaRPr lang="en-US"/>
        </a:p>
      </dgm:t>
    </dgm:pt>
    <dgm:pt modelId="{DB53EBE0-B152-304A-91A3-BA6F2DC3C15D}" type="pres">
      <dgm:prSet presAssocID="{DA986520-EA2A-C844-98E2-A0984F76E60E}" presName="sibTrans" presStyleCnt="0"/>
      <dgm:spPr/>
    </dgm:pt>
    <dgm:pt modelId="{6E94ACD7-E4AF-3348-9801-C9A7D9FF209A}" type="pres">
      <dgm:prSet presAssocID="{605EE251-08F5-D840-9966-363715C5B58C}" presName="node" presStyleLbl="node1" presStyleIdx="1" presStyleCnt="4">
        <dgm:presLayoutVars>
          <dgm:bulletEnabled val="1"/>
        </dgm:presLayoutVars>
      </dgm:prSet>
      <dgm:spPr/>
      <dgm:t>
        <a:bodyPr/>
        <a:lstStyle/>
        <a:p>
          <a:endParaRPr lang="en-US"/>
        </a:p>
      </dgm:t>
    </dgm:pt>
    <dgm:pt modelId="{4B1E8BD3-D2B6-A842-88D3-BFCD5C7335E1}" type="pres">
      <dgm:prSet presAssocID="{EE36B406-6ABC-654D-BC0A-22E890343E06}" presName="sibTrans" presStyleCnt="0"/>
      <dgm:spPr/>
    </dgm:pt>
    <dgm:pt modelId="{99B3C75F-D0CA-DC40-A83A-F5BA1CE106AE}" type="pres">
      <dgm:prSet presAssocID="{945D73DD-2220-9444-BC16-4EB055768A59}" presName="node" presStyleLbl="node1" presStyleIdx="2" presStyleCnt="4">
        <dgm:presLayoutVars>
          <dgm:bulletEnabled val="1"/>
        </dgm:presLayoutVars>
      </dgm:prSet>
      <dgm:spPr/>
      <dgm:t>
        <a:bodyPr/>
        <a:lstStyle/>
        <a:p>
          <a:endParaRPr lang="en-US"/>
        </a:p>
      </dgm:t>
    </dgm:pt>
    <dgm:pt modelId="{7B880FA4-B803-DA43-8725-12688D43D168}" type="pres">
      <dgm:prSet presAssocID="{4009D573-69C2-A24A-8309-A3566321032F}" presName="sibTrans" presStyleCnt="0"/>
      <dgm:spPr/>
    </dgm:pt>
    <dgm:pt modelId="{FE00F93F-A925-B446-BA16-7CCA8B8B3AE2}" type="pres">
      <dgm:prSet presAssocID="{7A02042C-FB91-9C4B-987B-55D1988A09AC}" presName="node" presStyleLbl="node1" presStyleIdx="3" presStyleCnt="4">
        <dgm:presLayoutVars>
          <dgm:bulletEnabled val="1"/>
        </dgm:presLayoutVars>
      </dgm:prSet>
      <dgm:spPr/>
      <dgm:t>
        <a:bodyPr/>
        <a:lstStyle/>
        <a:p>
          <a:endParaRPr lang="en-US"/>
        </a:p>
      </dgm:t>
    </dgm:pt>
  </dgm:ptLst>
  <dgm:cxnLst>
    <dgm:cxn modelId="{77AA4D11-F1C4-5C41-944B-CAC0A21B0620}" srcId="{A65E9077-40A5-204A-8897-97C00B5EC9F1}" destId="{945D73DD-2220-9444-BC16-4EB055768A59}" srcOrd="2" destOrd="0" parTransId="{BBC5A4CD-CB53-9C4E-82BB-0BCE0234EE47}" sibTransId="{4009D573-69C2-A24A-8309-A3566321032F}"/>
    <dgm:cxn modelId="{E1AA26F2-51F5-0040-B89A-9518DB1EAE72}" srcId="{A65E9077-40A5-204A-8897-97C00B5EC9F1}" destId="{7A02042C-FB91-9C4B-987B-55D1988A09AC}" srcOrd="3" destOrd="0" parTransId="{F9F35719-0BC8-564B-8FDF-6C8DB65ED43D}" sibTransId="{192E9F3C-1406-6240-876E-05907DB1514C}"/>
    <dgm:cxn modelId="{52F1AE2C-E0C7-324A-A524-752B207B48C1}" type="presOf" srcId="{945D73DD-2220-9444-BC16-4EB055768A59}" destId="{99B3C75F-D0CA-DC40-A83A-F5BA1CE106AE}" srcOrd="0" destOrd="0" presId="urn:microsoft.com/office/officeart/2005/8/layout/default#7"/>
    <dgm:cxn modelId="{DC3526D5-5617-484E-80E4-44180B9469BB}" type="presOf" srcId="{605EE251-08F5-D840-9966-363715C5B58C}" destId="{6E94ACD7-E4AF-3348-9801-C9A7D9FF209A}" srcOrd="0" destOrd="0" presId="urn:microsoft.com/office/officeart/2005/8/layout/default#7"/>
    <dgm:cxn modelId="{B4716935-6E4B-AC45-8982-401AC3E73475}" type="presOf" srcId="{7A02042C-FB91-9C4B-987B-55D1988A09AC}" destId="{FE00F93F-A925-B446-BA16-7CCA8B8B3AE2}" srcOrd="0" destOrd="0" presId="urn:microsoft.com/office/officeart/2005/8/layout/default#7"/>
    <dgm:cxn modelId="{1DD0C800-BC53-7F45-8D82-2A8F0A44928C}" type="presOf" srcId="{A65E9077-40A5-204A-8897-97C00B5EC9F1}" destId="{1F0C7A1B-4444-9B4E-A98A-042920F5B130}" srcOrd="0" destOrd="0" presId="urn:microsoft.com/office/officeart/2005/8/layout/default#7"/>
    <dgm:cxn modelId="{02C6E052-8B33-2944-BA25-641C765DDDC9}" srcId="{A65E9077-40A5-204A-8897-97C00B5EC9F1}" destId="{605EE251-08F5-D840-9966-363715C5B58C}" srcOrd="1" destOrd="0" parTransId="{783C0CB5-3B50-BB4E-B649-53CC5A8ABC10}" sibTransId="{EE36B406-6ABC-654D-BC0A-22E890343E06}"/>
    <dgm:cxn modelId="{C41DEF18-38C2-D54C-90EA-519FD2454808}" type="presOf" srcId="{C63E6141-D807-4443-A70D-2B1FABCA9C91}" destId="{9303347C-91C3-E844-A491-3F27FC4AB0B7}" srcOrd="0" destOrd="0" presId="urn:microsoft.com/office/officeart/2005/8/layout/default#7"/>
    <dgm:cxn modelId="{AB075B20-2523-6A47-A169-280B9C3D4FCE}" srcId="{A65E9077-40A5-204A-8897-97C00B5EC9F1}" destId="{C63E6141-D807-4443-A70D-2B1FABCA9C91}" srcOrd="0" destOrd="0" parTransId="{B8486D9F-8073-2348-80D0-C4E5A72BC7F2}" sibTransId="{DA986520-EA2A-C844-98E2-A0984F76E60E}"/>
    <dgm:cxn modelId="{6E8462E4-11FD-4543-A13A-7CF4BCDC65A4}" type="presParOf" srcId="{1F0C7A1B-4444-9B4E-A98A-042920F5B130}" destId="{9303347C-91C3-E844-A491-3F27FC4AB0B7}" srcOrd="0" destOrd="0" presId="urn:microsoft.com/office/officeart/2005/8/layout/default#7"/>
    <dgm:cxn modelId="{B7A7BFEC-168C-3444-B4C2-CA182155AC85}" type="presParOf" srcId="{1F0C7A1B-4444-9B4E-A98A-042920F5B130}" destId="{DB53EBE0-B152-304A-91A3-BA6F2DC3C15D}" srcOrd="1" destOrd="0" presId="urn:microsoft.com/office/officeart/2005/8/layout/default#7"/>
    <dgm:cxn modelId="{372A6F0E-14EE-AE49-982D-EF208B48D0ED}" type="presParOf" srcId="{1F0C7A1B-4444-9B4E-A98A-042920F5B130}" destId="{6E94ACD7-E4AF-3348-9801-C9A7D9FF209A}" srcOrd="2" destOrd="0" presId="urn:microsoft.com/office/officeart/2005/8/layout/default#7"/>
    <dgm:cxn modelId="{4C1932E7-EE4C-9E49-9C2D-07F3D18AA647}" type="presParOf" srcId="{1F0C7A1B-4444-9B4E-A98A-042920F5B130}" destId="{4B1E8BD3-D2B6-A842-88D3-BFCD5C7335E1}" srcOrd="3" destOrd="0" presId="urn:microsoft.com/office/officeart/2005/8/layout/default#7"/>
    <dgm:cxn modelId="{21CF8E0C-CD32-904A-A329-20DE9C6C9D49}" type="presParOf" srcId="{1F0C7A1B-4444-9B4E-A98A-042920F5B130}" destId="{99B3C75F-D0CA-DC40-A83A-F5BA1CE106AE}" srcOrd="4" destOrd="0" presId="urn:microsoft.com/office/officeart/2005/8/layout/default#7"/>
    <dgm:cxn modelId="{B84316DC-DA12-4F44-82AA-B8E1C50A13C0}" type="presParOf" srcId="{1F0C7A1B-4444-9B4E-A98A-042920F5B130}" destId="{7B880FA4-B803-DA43-8725-12688D43D168}" srcOrd="5" destOrd="0" presId="urn:microsoft.com/office/officeart/2005/8/layout/default#7"/>
    <dgm:cxn modelId="{E1C080CD-5B07-C145-84BB-29085782881B}" type="presParOf" srcId="{1F0C7A1B-4444-9B4E-A98A-042920F5B130}" destId="{FE00F93F-A925-B446-BA16-7CCA8B8B3AE2}" srcOrd="6" destOrd="0" presId="urn:microsoft.com/office/officeart/2005/8/layout/default#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65E9077-40A5-204A-8897-97C00B5EC9F1}" type="doc">
      <dgm:prSet loTypeId="urn:microsoft.com/office/officeart/2005/8/layout/default#8" loCatId="list" qsTypeId="urn:microsoft.com/office/officeart/2005/8/quickstyle/simple3" qsCatId="simple" csTypeId="urn:microsoft.com/office/officeart/2005/8/colors/colorful5" csCatId="colorful" phldr="1"/>
      <dgm:spPr/>
      <dgm:t>
        <a:bodyPr/>
        <a:lstStyle/>
        <a:p>
          <a:endParaRPr lang="en-US"/>
        </a:p>
      </dgm:t>
    </dgm:pt>
    <dgm:pt modelId="{C63E6141-D807-4443-A70D-2B1FABCA9C91}">
      <dgm:prSet phldrT="[Text]"/>
      <dgm:spPr/>
      <dgm:t>
        <a:bodyPr/>
        <a:lstStyle/>
        <a:p>
          <a:r>
            <a:rPr lang="en-US" dirty="0"/>
            <a:t>Designation of responsibility for obtaining and maintaining the SDSs</a:t>
          </a:r>
        </a:p>
      </dgm:t>
    </dgm:pt>
    <dgm:pt modelId="{B8486D9F-8073-2348-80D0-C4E5A72BC7F2}" type="parTrans" cxnId="{AB075B20-2523-6A47-A169-280B9C3D4FCE}">
      <dgm:prSet/>
      <dgm:spPr/>
      <dgm:t>
        <a:bodyPr/>
        <a:lstStyle/>
        <a:p>
          <a:endParaRPr lang="en-US"/>
        </a:p>
      </dgm:t>
    </dgm:pt>
    <dgm:pt modelId="{DA986520-EA2A-C844-98E2-A0984F76E60E}" type="sibTrans" cxnId="{AB075B20-2523-6A47-A169-280B9C3D4FCE}">
      <dgm:prSet/>
      <dgm:spPr/>
      <dgm:t>
        <a:bodyPr/>
        <a:lstStyle/>
        <a:p>
          <a:endParaRPr lang="en-US"/>
        </a:p>
      </dgm:t>
    </dgm:pt>
    <dgm:pt modelId="{605EE251-08F5-D840-9966-363715C5B58C}">
      <dgm:prSet/>
      <dgm:spPr/>
      <dgm:t>
        <a:bodyPr/>
        <a:lstStyle/>
        <a:p>
          <a:r>
            <a:rPr lang="en-US" dirty="0"/>
            <a:t>How sheets are maintained and how employees can access them during work tasks</a:t>
          </a:r>
        </a:p>
      </dgm:t>
    </dgm:pt>
    <dgm:pt modelId="{783C0CB5-3B50-BB4E-B649-53CC5A8ABC10}" type="parTrans" cxnId="{02C6E052-8B33-2944-BA25-641C765DDDC9}">
      <dgm:prSet/>
      <dgm:spPr/>
      <dgm:t>
        <a:bodyPr/>
        <a:lstStyle/>
        <a:p>
          <a:endParaRPr lang="en-US"/>
        </a:p>
      </dgm:t>
    </dgm:pt>
    <dgm:pt modelId="{EE36B406-6ABC-654D-BC0A-22E890343E06}" type="sibTrans" cxnId="{02C6E052-8B33-2944-BA25-641C765DDDC9}">
      <dgm:prSet/>
      <dgm:spPr/>
      <dgm:t>
        <a:bodyPr/>
        <a:lstStyle/>
        <a:p>
          <a:endParaRPr lang="en-US"/>
        </a:p>
      </dgm:t>
    </dgm:pt>
    <dgm:pt modelId="{945D73DD-2220-9444-BC16-4EB055768A59}">
      <dgm:prSet/>
      <dgm:spPr/>
      <dgm:t>
        <a:bodyPr/>
        <a:lstStyle/>
        <a:p>
          <a:r>
            <a:rPr lang="en-US" dirty="0"/>
            <a:t>Procedures on what to do when the SDS sheet is not received with the product</a:t>
          </a:r>
        </a:p>
      </dgm:t>
    </dgm:pt>
    <dgm:pt modelId="{BBC5A4CD-CB53-9C4E-82BB-0BCE0234EE47}" type="parTrans" cxnId="{77AA4D11-F1C4-5C41-944B-CAC0A21B0620}">
      <dgm:prSet/>
      <dgm:spPr/>
      <dgm:t>
        <a:bodyPr/>
        <a:lstStyle/>
        <a:p>
          <a:endParaRPr lang="en-US"/>
        </a:p>
      </dgm:t>
    </dgm:pt>
    <dgm:pt modelId="{4009D573-69C2-A24A-8309-A3566321032F}" type="sibTrans" cxnId="{77AA4D11-F1C4-5C41-944B-CAC0A21B0620}">
      <dgm:prSet/>
      <dgm:spPr/>
      <dgm:t>
        <a:bodyPr/>
        <a:lstStyle/>
        <a:p>
          <a:endParaRPr lang="en-US"/>
        </a:p>
      </dgm:t>
    </dgm:pt>
    <dgm:pt modelId="{7A02042C-FB91-9C4B-987B-55D1988A09AC}">
      <dgm:prSet/>
      <dgm:spPr/>
      <dgm:t>
        <a:bodyPr/>
        <a:lstStyle/>
        <a:p>
          <a:r>
            <a:rPr lang="en-US" dirty="0"/>
            <a:t>SDS for each hazardous chemical in the facility</a:t>
          </a:r>
        </a:p>
      </dgm:t>
    </dgm:pt>
    <dgm:pt modelId="{F9F35719-0BC8-564B-8FDF-6C8DB65ED43D}" type="parTrans" cxnId="{E1AA26F2-51F5-0040-B89A-9518DB1EAE72}">
      <dgm:prSet/>
      <dgm:spPr/>
      <dgm:t>
        <a:bodyPr/>
        <a:lstStyle/>
        <a:p>
          <a:endParaRPr lang="en-US"/>
        </a:p>
      </dgm:t>
    </dgm:pt>
    <dgm:pt modelId="{192E9F3C-1406-6240-876E-05907DB1514C}" type="sibTrans" cxnId="{E1AA26F2-51F5-0040-B89A-9518DB1EAE72}">
      <dgm:prSet/>
      <dgm:spPr/>
      <dgm:t>
        <a:bodyPr/>
        <a:lstStyle/>
        <a:p>
          <a:endParaRPr lang="en-US"/>
        </a:p>
      </dgm:t>
    </dgm:pt>
    <dgm:pt modelId="{CA993074-190D-384E-AFF5-3759420AB73C}">
      <dgm:prSet/>
      <dgm:spPr/>
      <dgm:t>
        <a:bodyPr/>
        <a:lstStyle/>
        <a:p>
          <a:r>
            <a:rPr lang="en-US" dirty="0"/>
            <a:t>Staff training on review of SDS format and how to use them</a:t>
          </a:r>
        </a:p>
      </dgm:t>
    </dgm:pt>
    <dgm:pt modelId="{A1150CB6-3540-F444-9394-D05969B8A21A}" type="parTrans" cxnId="{057A0C90-479E-624B-BB65-43E78338504A}">
      <dgm:prSet/>
      <dgm:spPr/>
    </dgm:pt>
    <dgm:pt modelId="{50AF1BE6-5E76-C446-9280-274341FF3AEF}" type="sibTrans" cxnId="{057A0C90-479E-624B-BB65-43E78338504A}">
      <dgm:prSet/>
      <dgm:spPr/>
    </dgm:pt>
    <dgm:pt modelId="{1F0C7A1B-4444-9B4E-A98A-042920F5B130}" type="pres">
      <dgm:prSet presAssocID="{A65E9077-40A5-204A-8897-97C00B5EC9F1}" presName="diagram" presStyleCnt="0">
        <dgm:presLayoutVars>
          <dgm:dir/>
          <dgm:resizeHandles val="exact"/>
        </dgm:presLayoutVars>
      </dgm:prSet>
      <dgm:spPr/>
      <dgm:t>
        <a:bodyPr/>
        <a:lstStyle/>
        <a:p>
          <a:endParaRPr lang="en-US"/>
        </a:p>
      </dgm:t>
    </dgm:pt>
    <dgm:pt modelId="{9303347C-91C3-E844-A491-3F27FC4AB0B7}" type="pres">
      <dgm:prSet presAssocID="{C63E6141-D807-4443-A70D-2B1FABCA9C91}" presName="node" presStyleLbl="node1" presStyleIdx="0" presStyleCnt="5">
        <dgm:presLayoutVars>
          <dgm:bulletEnabled val="1"/>
        </dgm:presLayoutVars>
      </dgm:prSet>
      <dgm:spPr/>
      <dgm:t>
        <a:bodyPr/>
        <a:lstStyle/>
        <a:p>
          <a:endParaRPr lang="en-US"/>
        </a:p>
      </dgm:t>
    </dgm:pt>
    <dgm:pt modelId="{DB53EBE0-B152-304A-91A3-BA6F2DC3C15D}" type="pres">
      <dgm:prSet presAssocID="{DA986520-EA2A-C844-98E2-A0984F76E60E}" presName="sibTrans" presStyleCnt="0"/>
      <dgm:spPr/>
    </dgm:pt>
    <dgm:pt modelId="{6E94ACD7-E4AF-3348-9801-C9A7D9FF209A}" type="pres">
      <dgm:prSet presAssocID="{605EE251-08F5-D840-9966-363715C5B58C}" presName="node" presStyleLbl="node1" presStyleIdx="1" presStyleCnt="5">
        <dgm:presLayoutVars>
          <dgm:bulletEnabled val="1"/>
        </dgm:presLayoutVars>
      </dgm:prSet>
      <dgm:spPr/>
      <dgm:t>
        <a:bodyPr/>
        <a:lstStyle/>
        <a:p>
          <a:endParaRPr lang="en-US"/>
        </a:p>
      </dgm:t>
    </dgm:pt>
    <dgm:pt modelId="{4B1E8BD3-D2B6-A842-88D3-BFCD5C7335E1}" type="pres">
      <dgm:prSet presAssocID="{EE36B406-6ABC-654D-BC0A-22E890343E06}" presName="sibTrans" presStyleCnt="0"/>
      <dgm:spPr/>
    </dgm:pt>
    <dgm:pt modelId="{99B3C75F-D0CA-DC40-A83A-F5BA1CE106AE}" type="pres">
      <dgm:prSet presAssocID="{945D73DD-2220-9444-BC16-4EB055768A59}" presName="node" presStyleLbl="node1" presStyleIdx="2" presStyleCnt="5">
        <dgm:presLayoutVars>
          <dgm:bulletEnabled val="1"/>
        </dgm:presLayoutVars>
      </dgm:prSet>
      <dgm:spPr/>
      <dgm:t>
        <a:bodyPr/>
        <a:lstStyle/>
        <a:p>
          <a:endParaRPr lang="en-US"/>
        </a:p>
      </dgm:t>
    </dgm:pt>
    <dgm:pt modelId="{7B880FA4-B803-DA43-8725-12688D43D168}" type="pres">
      <dgm:prSet presAssocID="{4009D573-69C2-A24A-8309-A3566321032F}" presName="sibTrans" presStyleCnt="0"/>
      <dgm:spPr/>
    </dgm:pt>
    <dgm:pt modelId="{FE00F93F-A925-B446-BA16-7CCA8B8B3AE2}" type="pres">
      <dgm:prSet presAssocID="{7A02042C-FB91-9C4B-987B-55D1988A09AC}" presName="node" presStyleLbl="node1" presStyleIdx="3" presStyleCnt="5">
        <dgm:presLayoutVars>
          <dgm:bulletEnabled val="1"/>
        </dgm:presLayoutVars>
      </dgm:prSet>
      <dgm:spPr/>
      <dgm:t>
        <a:bodyPr/>
        <a:lstStyle/>
        <a:p>
          <a:endParaRPr lang="en-US"/>
        </a:p>
      </dgm:t>
    </dgm:pt>
    <dgm:pt modelId="{8B3E1CEF-B86A-D04C-8D53-B5DF203E4B6F}" type="pres">
      <dgm:prSet presAssocID="{192E9F3C-1406-6240-876E-05907DB1514C}" presName="sibTrans" presStyleCnt="0"/>
      <dgm:spPr/>
    </dgm:pt>
    <dgm:pt modelId="{AC73DA5B-F2D5-EE43-87B8-C9F79BCC5336}" type="pres">
      <dgm:prSet presAssocID="{CA993074-190D-384E-AFF5-3759420AB73C}" presName="node" presStyleLbl="node1" presStyleIdx="4" presStyleCnt="5">
        <dgm:presLayoutVars>
          <dgm:bulletEnabled val="1"/>
        </dgm:presLayoutVars>
      </dgm:prSet>
      <dgm:spPr/>
      <dgm:t>
        <a:bodyPr/>
        <a:lstStyle/>
        <a:p>
          <a:endParaRPr lang="en-US"/>
        </a:p>
      </dgm:t>
    </dgm:pt>
  </dgm:ptLst>
  <dgm:cxnLst>
    <dgm:cxn modelId="{77AA4D11-F1C4-5C41-944B-CAC0A21B0620}" srcId="{A65E9077-40A5-204A-8897-97C00B5EC9F1}" destId="{945D73DD-2220-9444-BC16-4EB055768A59}" srcOrd="2" destOrd="0" parTransId="{BBC5A4CD-CB53-9C4E-82BB-0BCE0234EE47}" sibTransId="{4009D573-69C2-A24A-8309-A3566321032F}"/>
    <dgm:cxn modelId="{E1AA26F2-51F5-0040-B89A-9518DB1EAE72}" srcId="{A65E9077-40A5-204A-8897-97C00B5EC9F1}" destId="{7A02042C-FB91-9C4B-987B-55D1988A09AC}" srcOrd="3" destOrd="0" parTransId="{F9F35719-0BC8-564B-8FDF-6C8DB65ED43D}" sibTransId="{192E9F3C-1406-6240-876E-05907DB1514C}"/>
    <dgm:cxn modelId="{52F1AE2C-E0C7-324A-A524-752B207B48C1}" type="presOf" srcId="{945D73DD-2220-9444-BC16-4EB055768A59}" destId="{99B3C75F-D0CA-DC40-A83A-F5BA1CE106AE}" srcOrd="0" destOrd="0" presId="urn:microsoft.com/office/officeart/2005/8/layout/default#8"/>
    <dgm:cxn modelId="{DC3526D5-5617-484E-80E4-44180B9469BB}" type="presOf" srcId="{605EE251-08F5-D840-9966-363715C5B58C}" destId="{6E94ACD7-E4AF-3348-9801-C9A7D9FF209A}" srcOrd="0" destOrd="0" presId="urn:microsoft.com/office/officeart/2005/8/layout/default#8"/>
    <dgm:cxn modelId="{E44E2F45-3749-FE40-816E-65A311BDD11E}" type="presOf" srcId="{CA993074-190D-384E-AFF5-3759420AB73C}" destId="{AC73DA5B-F2D5-EE43-87B8-C9F79BCC5336}" srcOrd="0" destOrd="0" presId="urn:microsoft.com/office/officeart/2005/8/layout/default#8"/>
    <dgm:cxn modelId="{057A0C90-479E-624B-BB65-43E78338504A}" srcId="{A65E9077-40A5-204A-8897-97C00B5EC9F1}" destId="{CA993074-190D-384E-AFF5-3759420AB73C}" srcOrd="4" destOrd="0" parTransId="{A1150CB6-3540-F444-9394-D05969B8A21A}" sibTransId="{50AF1BE6-5E76-C446-9280-274341FF3AEF}"/>
    <dgm:cxn modelId="{B4716935-6E4B-AC45-8982-401AC3E73475}" type="presOf" srcId="{7A02042C-FB91-9C4B-987B-55D1988A09AC}" destId="{FE00F93F-A925-B446-BA16-7CCA8B8B3AE2}" srcOrd="0" destOrd="0" presId="urn:microsoft.com/office/officeart/2005/8/layout/default#8"/>
    <dgm:cxn modelId="{1DD0C800-BC53-7F45-8D82-2A8F0A44928C}" type="presOf" srcId="{A65E9077-40A5-204A-8897-97C00B5EC9F1}" destId="{1F0C7A1B-4444-9B4E-A98A-042920F5B130}" srcOrd="0" destOrd="0" presId="urn:microsoft.com/office/officeart/2005/8/layout/default#8"/>
    <dgm:cxn modelId="{02C6E052-8B33-2944-BA25-641C765DDDC9}" srcId="{A65E9077-40A5-204A-8897-97C00B5EC9F1}" destId="{605EE251-08F5-D840-9966-363715C5B58C}" srcOrd="1" destOrd="0" parTransId="{783C0CB5-3B50-BB4E-B649-53CC5A8ABC10}" sibTransId="{EE36B406-6ABC-654D-BC0A-22E890343E06}"/>
    <dgm:cxn modelId="{C41DEF18-38C2-D54C-90EA-519FD2454808}" type="presOf" srcId="{C63E6141-D807-4443-A70D-2B1FABCA9C91}" destId="{9303347C-91C3-E844-A491-3F27FC4AB0B7}" srcOrd="0" destOrd="0" presId="urn:microsoft.com/office/officeart/2005/8/layout/default#8"/>
    <dgm:cxn modelId="{AB075B20-2523-6A47-A169-280B9C3D4FCE}" srcId="{A65E9077-40A5-204A-8897-97C00B5EC9F1}" destId="{C63E6141-D807-4443-A70D-2B1FABCA9C91}" srcOrd="0" destOrd="0" parTransId="{B8486D9F-8073-2348-80D0-C4E5A72BC7F2}" sibTransId="{DA986520-EA2A-C844-98E2-A0984F76E60E}"/>
    <dgm:cxn modelId="{6E8462E4-11FD-4543-A13A-7CF4BCDC65A4}" type="presParOf" srcId="{1F0C7A1B-4444-9B4E-A98A-042920F5B130}" destId="{9303347C-91C3-E844-A491-3F27FC4AB0B7}" srcOrd="0" destOrd="0" presId="urn:microsoft.com/office/officeart/2005/8/layout/default#8"/>
    <dgm:cxn modelId="{B7A7BFEC-168C-3444-B4C2-CA182155AC85}" type="presParOf" srcId="{1F0C7A1B-4444-9B4E-A98A-042920F5B130}" destId="{DB53EBE0-B152-304A-91A3-BA6F2DC3C15D}" srcOrd="1" destOrd="0" presId="urn:microsoft.com/office/officeart/2005/8/layout/default#8"/>
    <dgm:cxn modelId="{372A6F0E-14EE-AE49-982D-EF208B48D0ED}" type="presParOf" srcId="{1F0C7A1B-4444-9B4E-A98A-042920F5B130}" destId="{6E94ACD7-E4AF-3348-9801-C9A7D9FF209A}" srcOrd="2" destOrd="0" presId="urn:microsoft.com/office/officeart/2005/8/layout/default#8"/>
    <dgm:cxn modelId="{4C1932E7-EE4C-9E49-9C2D-07F3D18AA647}" type="presParOf" srcId="{1F0C7A1B-4444-9B4E-A98A-042920F5B130}" destId="{4B1E8BD3-D2B6-A842-88D3-BFCD5C7335E1}" srcOrd="3" destOrd="0" presId="urn:microsoft.com/office/officeart/2005/8/layout/default#8"/>
    <dgm:cxn modelId="{21CF8E0C-CD32-904A-A329-20DE9C6C9D49}" type="presParOf" srcId="{1F0C7A1B-4444-9B4E-A98A-042920F5B130}" destId="{99B3C75F-D0CA-DC40-A83A-F5BA1CE106AE}" srcOrd="4" destOrd="0" presId="urn:microsoft.com/office/officeart/2005/8/layout/default#8"/>
    <dgm:cxn modelId="{B84316DC-DA12-4F44-82AA-B8E1C50A13C0}" type="presParOf" srcId="{1F0C7A1B-4444-9B4E-A98A-042920F5B130}" destId="{7B880FA4-B803-DA43-8725-12688D43D168}" srcOrd="5" destOrd="0" presId="urn:microsoft.com/office/officeart/2005/8/layout/default#8"/>
    <dgm:cxn modelId="{E1C080CD-5B07-C145-84BB-29085782881B}" type="presParOf" srcId="{1F0C7A1B-4444-9B4E-A98A-042920F5B130}" destId="{FE00F93F-A925-B446-BA16-7CCA8B8B3AE2}" srcOrd="6" destOrd="0" presId="urn:microsoft.com/office/officeart/2005/8/layout/default#8"/>
    <dgm:cxn modelId="{C2153456-C983-214E-AC68-E18D8C642324}" type="presParOf" srcId="{1F0C7A1B-4444-9B4E-A98A-042920F5B130}" destId="{8B3E1CEF-B86A-D04C-8D53-B5DF203E4B6F}" srcOrd="7" destOrd="0" presId="urn:microsoft.com/office/officeart/2005/8/layout/default#8"/>
    <dgm:cxn modelId="{AD3AB4FE-960E-F242-8309-CE61913C8B75}" type="presParOf" srcId="{1F0C7A1B-4444-9B4E-A98A-042920F5B130}" destId="{AC73DA5B-F2D5-EE43-87B8-C9F79BCC5336}" srcOrd="8" destOrd="0" presId="urn:microsoft.com/office/officeart/2005/8/layout/default#8"/>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65E9077-40A5-204A-8897-97C00B5EC9F1}" type="doc">
      <dgm:prSet loTypeId="urn:microsoft.com/office/officeart/2005/8/layout/default#9" loCatId="list" qsTypeId="urn:microsoft.com/office/officeart/2005/8/quickstyle/simple3" qsCatId="simple" csTypeId="urn:microsoft.com/office/officeart/2005/8/colors/colorful4" csCatId="colorful" phldr="1"/>
      <dgm:spPr/>
      <dgm:t>
        <a:bodyPr/>
        <a:lstStyle/>
        <a:p>
          <a:endParaRPr lang="en-US"/>
        </a:p>
      </dgm:t>
    </dgm:pt>
    <dgm:pt modelId="{C63E6141-D807-4443-A70D-2B1FABCA9C91}">
      <dgm:prSet phldrT="[Text]"/>
      <dgm:spPr/>
      <dgm:t>
        <a:bodyPr/>
        <a:lstStyle/>
        <a:p>
          <a:r>
            <a:rPr lang="en-US" dirty="0"/>
            <a:t>The most up to date SDS must be obtained for all chemicals</a:t>
          </a:r>
        </a:p>
      </dgm:t>
    </dgm:pt>
    <dgm:pt modelId="{B8486D9F-8073-2348-80D0-C4E5A72BC7F2}" type="parTrans" cxnId="{AB075B20-2523-6A47-A169-280B9C3D4FCE}">
      <dgm:prSet/>
      <dgm:spPr/>
      <dgm:t>
        <a:bodyPr/>
        <a:lstStyle/>
        <a:p>
          <a:endParaRPr lang="en-US"/>
        </a:p>
      </dgm:t>
    </dgm:pt>
    <dgm:pt modelId="{DA986520-EA2A-C844-98E2-A0984F76E60E}" type="sibTrans" cxnId="{AB075B20-2523-6A47-A169-280B9C3D4FCE}">
      <dgm:prSet/>
      <dgm:spPr/>
      <dgm:t>
        <a:bodyPr/>
        <a:lstStyle/>
        <a:p>
          <a:endParaRPr lang="en-US"/>
        </a:p>
      </dgm:t>
    </dgm:pt>
    <dgm:pt modelId="{A9087DDC-C12F-8245-B8E0-9753A916BC1F}">
      <dgm:prSet phldrT="[Text]"/>
      <dgm:spPr/>
      <dgm:t>
        <a:bodyPr/>
        <a:lstStyle/>
        <a:p>
          <a:r>
            <a:rPr lang="en-US" dirty="0"/>
            <a:t>SDS sheets must be provided in English</a:t>
          </a:r>
        </a:p>
      </dgm:t>
    </dgm:pt>
    <dgm:pt modelId="{DF50DD7F-822F-A444-8D3B-4B6F993DE1D8}" type="parTrans" cxnId="{66F9BA58-7C9C-784A-A962-ED7C06576D22}">
      <dgm:prSet/>
      <dgm:spPr/>
    </dgm:pt>
    <dgm:pt modelId="{6A51D9EF-866D-0F4C-9E3B-1D0DEF21240E}" type="sibTrans" cxnId="{66F9BA58-7C9C-784A-A962-ED7C06576D22}">
      <dgm:prSet/>
      <dgm:spPr/>
    </dgm:pt>
    <dgm:pt modelId="{81D4A923-E676-6F41-BE70-E2F42F6B403F}">
      <dgm:prSet phldrT="[Text]"/>
      <dgm:spPr/>
      <dgm:t>
        <a:bodyPr/>
        <a:lstStyle/>
        <a:p>
          <a:r>
            <a:rPr lang="en-US" dirty="0"/>
            <a:t>SDS sheets must be readily available to all staff in their work areas</a:t>
          </a:r>
        </a:p>
      </dgm:t>
    </dgm:pt>
    <dgm:pt modelId="{0CEFCC25-BCFF-8240-BD21-5157C0478491}" type="parTrans" cxnId="{F8D33EDB-6163-5745-B519-0BAEDA36C11E}">
      <dgm:prSet/>
      <dgm:spPr/>
    </dgm:pt>
    <dgm:pt modelId="{3BF0D884-3004-6144-A235-16AAA6037476}" type="sibTrans" cxnId="{F8D33EDB-6163-5745-B519-0BAEDA36C11E}">
      <dgm:prSet/>
      <dgm:spPr/>
    </dgm:pt>
    <dgm:pt modelId="{6D1384DA-C3E4-6643-AB54-8FCD0593150E}">
      <dgm:prSet phldrT="[Text]"/>
      <dgm:spPr/>
      <dgm:t>
        <a:bodyPr/>
        <a:lstStyle/>
        <a:p>
          <a:r>
            <a:rPr lang="en-US" dirty="0"/>
            <a:t>If SDS are kept electronically, there must be a back up if the electronic version is not available</a:t>
          </a:r>
        </a:p>
      </dgm:t>
    </dgm:pt>
    <dgm:pt modelId="{CB51EC9F-24BB-B64B-ACF7-3F860BAC47C9}" type="parTrans" cxnId="{E4838705-5079-7A4E-AE8E-E68738ECDED2}">
      <dgm:prSet/>
      <dgm:spPr/>
    </dgm:pt>
    <dgm:pt modelId="{29847E63-A31B-534F-B27F-D1C0F2604A19}" type="sibTrans" cxnId="{E4838705-5079-7A4E-AE8E-E68738ECDED2}">
      <dgm:prSet/>
      <dgm:spPr/>
    </dgm:pt>
    <dgm:pt modelId="{BB6B1E6E-4668-1B4F-A4B8-8E9F37A7A2A5}">
      <dgm:prSet phldrT="[Text]"/>
      <dgm:spPr/>
      <dgm:t>
        <a:bodyPr/>
        <a:lstStyle/>
        <a:p>
          <a:r>
            <a:rPr lang="en-US" dirty="0"/>
            <a:t>SDS sheets should be used to determine protective measures for each chemical used</a:t>
          </a:r>
        </a:p>
      </dgm:t>
    </dgm:pt>
    <dgm:pt modelId="{AAA9EF5C-56A1-554C-B416-A987E79ABA9C}" type="parTrans" cxnId="{DF052752-8E20-6A41-8D95-63A3A54E3B4A}">
      <dgm:prSet/>
      <dgm:spPr/>
    </dgm:pt>
    <dgm:pt modelId="{B832EAF9-C4D4-624D-B083-20FB89F3B321}" type="sibTrans" cxnId="{DF052752-8E20-6A41-8D95-63A3A54E3B4A}">
      <dgm:prSet/>
      <dgm:spPr/>
    </dgm:pt>
    <dgm:pt modelId="{1F0C7A1B-4444-9B4E-A98A-042920F5B130}" type="pres">
      <dgm:prSet presAssocID="{A65E9077-40A5-204A-8897-97C00B5EC9F1}" presName="diagram" presStyleCnt="0">
        <dgm:presLayoutVars>
          <dgm:dir/>
          <dgm:resizeHandles val="exact"/>
        </dgm:presLayoutVars>
      </dgm:prSet>
      <dgm:spPr/>
      <dgm:t>
        <a:bodyPr/>
        <a:lstStyle/>
        <a:p>
          <a:endParaRPr lang="en-US"/>
        </a:p>
      </dgm:t>
    </dgm:pt>
    <dgm:pt modelId="{9303347C-91C3-E844-A491-3F27FC4AB0B7}" type="pres">
      <dgm:prSet presAssocID="{C63E6141-D807-4443-A70D-2B1FABCA9C91}" presName="node" presStyleLbl="node1" presStyleIdx="0" presStyleCnt="5">
        <dgm:presLayoutVars>
          <dgm:bulletEnabled val="1"/>
        </dgm:presLayoutVars>
      </dgm:prSet>
      <dgm:spPr/>
      <dgm:t>
        <a:bodyPr/>
        <a:lstStyle/>
        <a:p>
          <a:endParaRPr lang="en-US"/>
        </a:p>
      </dgm:t>
    </dgm:pt>
    <dgm:pt modelId="{C586D940-FBD3-8E4B-A52B-70D811A5BD6D}" type="pres">
      <dgm:prSet presAssocID="{DA986520-EA2A-C844-98E2-A0984F76E60E}" presName="sibTrans" presStyleCnt="0"/>
      <dgm:spPr/>
    </dgm:pt>
    <dgm:pt modelId="{F7E6CA27-9469-604D-A812-1B83E4F266C9}" type="pres">
      <dgm:prSet presAssocID="{A9087DDC-C12F-8245-B8E0-9753A916BC1F}" presName="node" presStyleLbl="node1" presStyleIdx="1" presStyleCnt="5">
        <dgm:presLayoutVars>
          <dgm:bulletEnabled val="1"/>
        </dgm:presLayoutVars>
      </dgm:prSet>
      <dgm:spPr/>
      <dgm:t>
        <a:bodyPr/>
        <a:lstStyle/>
        <a:p>
          <a:endParaRPr lang="en-US"/>
        </a:p>
      </dgm:t>
    </dgm:pt>
    <dgm:pt modelId="{A8CD6795-3EC3-6642-AC36-E77B4C571C6F}" type="pres">
      <dgm:prSet presAssocID="{6A51D9EF-866D-0F4C-9E3B-1D0DEF21240E}" presName="sibTrans" presStyleCnt="0"/>
      <dgm:spPr/>
    </dgm:pt>
    <dgm:pt modelId="{A75D145C-0438-E342-9099-199F97DD3D61}" type="pres">
      <dgm:prSet presAssocID="{81D4A923-E676-6F41-BE70-E2F42F6B403F}" presName="node" presStyleLbl="node1" presStyleIdx="2" presStyleCnt="5">
        <dgm:presLayoutVars>
          <dgm:bulletEnabled val="1"/>
        </dgm:presLayoutVars>
      </dgm:prSet>
      <dgm:spPr/>
      <dgm:t>
        <a:bodyPr/>
        <a:lstStyle/>
        <a:p>
          <a:endParaRPr lang="en-US"/>
        </a:p>
      </dgm:t>
    </dgm:pt>
    <dgm:pt modelId="{A5D4694E-C11E-D44E-872E-D4BACA12A79D}" type="pres">
      <dgm:prSet presAssocID="{3BF0D884-3004-6144-A235-16AAA6037476}" presName="sibTrans" presStyleCnt="0"/>
      <dgm:spPr/>
    </dgm:pt>
    <dgm:pt modelId="{9565CB85-427C-7645-98E4-A54FE5813D39}" type="pres">
      <dgm:prSet presAssocID="{6D1384DA-C3E4-6643-AB54-8FCD0593150E}" presName="node" presStyleLbl="node1" presStyleIdx="3" presStyleCnt="5">
        <dgm:presLayoutVars>
          <dgm:bulletEnabled val="1"/>
        </dgm:presLayoutVars>
      </dgm:prSet>
      <dgm:spPr/>
      <dgm:t>
        <a:bodyPr/>
        <a:lstStyle/>
        <a:p>
          <a:endParaRPr lang="en-US"/>
        </a:p>
      </dgm:t>
    </dgm:pt>
    <dgm:pt modelId="{558C3583-6EF8-5B48-A634-71CEA4ABA4EF}" type="pres">
      <dgm:prSet presAssocID="{29847E63-A31B-534F-B27F-D1C0F2604A19}" presName="sibTrans" presStyleCnt="0"/>
      <dgm:spPr/>
    </dgm:pt>
    <dgm:pt modelId="{D727A6E9-1357-C747-9299-A55B7D977C76}" type="pres">
      <dgm:prSet presAssocID="{BB6B1E6E-4668-1B4F-A4B8-8E9F37A7A2A5}" presName="node" presStyleLbl="node1" presStyleIdx="4" presStyleCnt="5">
        <dgm:presLayoutVars>
          <dgm:bulletEnabled val="1"/>
        </dgm:presLayoutVars>
      </dgm:prSet>
      <dgm:spPr/>
      <dgm:t>
        <a:bodyPr/>
        <a:lstStyle/>
        <a:p>
          <a:endParaRPr lang="en-US"/>
        </a:p>
      </dgm:t>
    </dgm:pt>
  </dgm:ptLst>
  <dgm:cxnLst>
    <dgm:cxn modelId="{66F9BA58-7C9C-784A-A962-ED7C06576D22}" srcId="{A65E9077-40A5-204A-8897-97C00B5EC9F1}" destId="{A9087DDC-C12F-8245-B8E0-9753A916BC1F}" srcOrd="1" destOrd="0" parTransId="{DF50DD7F-822F-A444-8D3B-4B6F993DE1D8}" sibTransId="{6A51D9EF-866D-0F4C-9E3B-1D0DEF21240E}"/>
    <dgm:cxn modelId="{F8D33EDB-6163-5745-B519-0BAEDA36C11E}" srcId="{A65E9077-40A5-204A-8897-97C00B5EC9F1}" destId="{81D4A923-E676-6F41-BE70-E2F42F6B403F}" srcOrd="2" destOrd="0" parTransId="{0CEFCC25-BCFF-8240-BD21-5157C0478491}" sibTransId="{3BF0D884-3004-6144-A235-16AAA6037476}"/>
    <dgm:cxn modelId="{125F3D03-4856-624D-B4DA-EB4EA32B6967}" type="presOf" srcId="{81D4A923-E676-6F41-BE70-E2F42F6B403F}" destId="{A75D145C-0438-E342-9099-199F97DD3D61}" srcOrd="0" destOrd="0" presId="urn:microsoft.com/office/officeart/2005/8/layout/default#9"/>
    <dgm:cxn modelId="{DF052752-8E20-6A41-8D95-63A3A54E3B4A}" srcId="{A65E9077-40A5-204A-8897-97C00B5EC9F1}" destId="{BB6B1E6E-4668-1B4F-A4B8-8E9F37A7A2A5}" srcOrd="4" destOrd="0" parTransId="{AAA9EF5C-56A1-554C-B416-A987E79ABA9C}" sibTransId="{B832EAF9-C4D4-624D-B083-20FB89F3B321}"/>
    <dgm:cxn modelId="{BFFFC7C4-138E-F548-8953-CB870489F41E}" type="presOf" srcId="{A9087DDC-C12F-8245-B8E0-9753A916BC1F}" destId="{F7E6CA27-9469-604D-A812-1B83E4F266C9}" srcOrd="0" destOrd="0" presId="urn:microsoft.com/office/officeart/2005/8/layout/default#9"/>
    <dgm:cxn modelId="{1DD0C800-BC53-7F45-8D82-2A8F0A44928C}" type="presOf" srcId="{A65E9077-40A5-204A-8897-97C00B5EC9F1}" destId="{1F0C7A1B-4444-9B4E-A98A-042920F5B130}" srcOrd="0" destOrd="0" presId="urn:microsoft.com/office/officeart/2005/8/layout/default#9"/>
    <dgm:cxn modelId="{C41DEF18-38C2-D54C-90EA-519FD2454808}" type="presOf" srcId="{C63E6141-D807-4443-A70D-2B1FABCA9C91}" destId="{9303347C-91C3-E844-A491-3F27FC4AB0B7}" srcOrd="0" destOrd="0" presId="urn:microsoft.com/office/officeart/2005/8/layout/default#9"/>
    <dgm:cxn modelId="{AB075B20-2523-6A47-A169-280B9C3D4FCE}" srcId="{A65E9077-40A5-204A-8897-97C00B5EC9F1}" destId="{C63E6141-D807-4443-A70D-2B1FABCA9C91}" srcOrd="0" destOrd="0" parTransId="{B8486D9F-8073-2348-80D0-C4E5A72BC7F2}" sibTransId="{DA986520-EA2A-C844-98E2-A0984F76E60E}"/>
    <dgm:cxn modelId="{AB69BFFD-F7D5-7748-8EF0-1F65BEB431BA}" type="presOf" srcId="{6D1384DA-C3E4-6643-AB54-8FCD0593150E}" destId="{9565CB85-427C-7645-98E4-A54FE5813D39}" srcOrd="0" destOrd="0" presId="urn:microsoft.com/office/officeart/2005/8/layout/default#9"/>
    <dgm:cxn modelId="{E4838705-5079-7A4E-AE8E-E68738ECDED2}" srcId="{A65E9077-40A5-204A-8897-97C00B5EC9F1}" destId="{6D1384DA-C3E4-6643-AB54-8FCD0593150E}" srcOrd="3" destOrd="0" parTransId="{CB51EC9F-24BB-B64B-ACF7-3F860BAC47C9}" sibTransId="{29847E63-A31B-534F-B27F-D1C0F2604A19}"/>
    <dgm:cxn modelId="{141BA30A-F25A-0B47-8FF5-ADEAABF48AB0}" type="presOf" srcId="{BB6B1E6E-4668-1B4F-A4B8-8E9F37A7A2A5}" destId="{D727A6E9-1357-C747-9299-A55B7D977C76}" srcOrd="0" destOrd="0" presId="urn:microsoft.com/office/officeart/2005/8/layout/default#9"/>
    <dgm:cxn modelId="{6E8462E4-11FD-4543-A13A-7CF4BCDC65A4}" type="presParOf" srcId="{1F0C7A1B-4444-9B4E-A98A-042920F5B130}" destId="{9303347C-91C3-E844-A491-3F27FC4AB0B7}" srcOrd="0" destOrd="0" presId="urn:microsoft.com/office/officeart/2005/8/layout/default#9"/>
    <dgm:cxn modelId="{FDD22B28-B7DC-7A4E-8116-061F1436DD18}" type="presParOf" srcId="{1F0C7A1B-4444-9B4E-A98A-042920F5B130}" destId="{C586D940-FBD3-8E4B-A52B-70D811A5BD6D}" srcOrd="1" destOrd="0" presId="urn:microsoft.com/office/officeart/2005/8/layout/default#9"/>
    <dgm:cxn modelId="{DB0FC4CA-412E-7B43-81A3-DE42D1A0FC37}" type="presParOf" srcId="{1F0C7A1B-4444-9B4E-A98A-042920F5B130}" destId="{F7E6CA27-9469-604D-A812-1B83E4F266C9}" srcOrd="2" destOrd="0" presId="urn:microsoft.com/office/officeart/2005/8/layout/default#9"/>
    <dgm:cxn modelId="{CE6D7B3F-6F75-6D4E-9F46-7285BCAF605F}" type="presParOf" srcId="{1F0C7A1B-4444-9B4E-A98A-042920F5B130}" destId="{A8CD6795-3EC3-6642-AC36-E77B4C571C6F}" srcOrd="3" destOrd="0" presId="urn:microsoft.com/office/officeart/2005/8/layout/default#9"/>
    <dgm:cxn modelId="{B25F857D-39E6-FF4D-A71A-D305560CE210}" type="presParOf" srcId="{1F0C7A1B-4444-9B4E-A98A-042920F5B130}" destId="{A75D145C-0438-E342-9099-199F97DD3D61}" srcOrd="4" destOrd="0" presId="urn:microsoft.com/office/officeart/2005/8/layout/default#9"/>
    <dgm:cxn modelId="{EE38E16E-BDB2-4C4E-9F17-552DDF3FA1F7}" type="presParOf" srcId="{1F0C7A1B-4444-9B4E-A98A-042920F5B130}" destId="{A5D4694E-C11E-D44E-872E-D4BACA12A79D}" srcOrd="5" destOrd="0" presId="urn:microsoft.com/office/officeart/2005/8/layout/default#9"/>
    <dgm:cxn modelId="{E99B7960-9B5E-BE47-82C3-2214EFE734DE}" type="presParOf" srcId="{1F0C7A1B-4444-9B4E-A98A-042920F5B130}" destId="{9565CB85-427C-7645-98E4-A54FE5813D39}" srcOrd="6" destOrd="0" presId="urn:microsoft.com/office/officeart/2005/8/layout/default#9"/>
    <dgm:cxn modelId="{4AA15E9D-8A67-534E-A136-A698C9770C16}" type="presParOf" srcId="{1F0C7A1B-4444-9B4E-A98A-042920F5B130}" destId="{558C3583-6EF8-5B48-A634-71CEA4ABA4EF}" srcOrd="7" destOrd="0" presId="urn:microsoft.com/office/officeart/2005/8/layout/default#9"/>
    <dgm:cxn modelId="{70A436AD-DB52-174A-9C42-C003E5B1AA4C}" type="presParOf" srcId="{1F0C7A1B-4444-9B4E-A98A-042920F5B130}" destId="{D727A6E9-1357-C747-9299-A55B7D977C76}" srcOrd="8" destOrd="0" presId="urn:microsoft.com/office/officeart/2005/8/layout/default#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89DB5E-1B5F-4C7A-A9B9-CA2321AA46B3}"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C34917E9-82A2-4677-B3C5-2EAA9B0DAB4A}">
      <dgm:prSet/>
      <dgm:spPr/>
      <dgm:t>
        <a:bodyPr/>
        <a:lstStyle/>
        <a:p>
          <a:r>
            <a:rPr lang="en-US"/>
            <a:t>Infectious Hazards</a:t>
          </a:r>
        </a:p>
      </dgm:t>
    </dgm:pt>
    <dgm:pt modelId="{ED8A2D43-451F-4EAD-9781-AFA2CDA8F4EF}" type="parTrans" cxnId="{636F7A71-1486-42E0-B3C1-C83736F4056A}">
      <dgm:prSet/>
      <dgm:spPr/>
      <dgm:t>
        <a:bodyPr/>
        <a:lstStyle/>
        <a:p>
          <a:endParaRPr lang="en-US"/>
        </a:p>
      </dgm:t>
    </dgm:pt>
    <dgm:pt modelId="{1BBEC616-6E50-4F8E-834A-AF129721C82F}" type="sibTrans" cxnId="{636F7A71-1486-42E0-B3C1-C83736F4056A}">
      <dgm:prSet/>
      <dgm:spPr/>
      <dgm:t>
        <a:bodyPr/>
        <a:lstStyle/>
        <a:p>
          <a:endParaRPr lang="en-US"/>
        </a:p>
      </dgm:t>
    </dgm:pt>
    <dgm:pt modelId="{2224E84B-FC9D-4621-A896-CA059BE5D8A7}">
      <dgm:prSet/>
      <dgm:spPr/>
      <dgm:t>
        <a:bodyPr/>
        <a:lstStyle/>
        <a:p>
          <a:r>
            <a:rPr lang="en-US"/>
            <a:t>Psychological Hazards</a:t>
          </a:r>
        </a:p>
      </dgm:t>
    </dgm:pt>
    <dgm:pt modelId="{72D721B8-DF60-4E8B-AF01-E515D6D426EC}" type="parTrans" cxnId="{4E0EA4C1-EEC2-41E8-8B9D-30CCCE4CE56C}">
      <dgm:prSet/>
      <dgm:spPr/>
      <dgm:t>
        <a:bodyPr/>
        <a:lstStyle/>
        <a:p>
          <a:endParaRPr lang="en-US"/>
        </a:p>
      </dgm:t>
    </dgm:pt>
    <dgm:pt modelId="{9F31A9CB-8FC8-4641-A49E-06B011F25043}" type="sibTrans" cxnId="{4E0EA4C1-EEC2-41E8-8B9D-30CCCE4CE56C}">
      <dgm:prSet/>
      <dgm:spPr/>
      <dgm:t>
        <a:bodyPr/>
        <a:lstStyle/>
        <a:p>
          <a:endParaRPr lang="en-US"/>
        </a:p>
      </dgm:t>
    </dgm:pt>
    <dgm:pt modelId="{87EFE435-1EFF-44AE-9055-198210654374}">
      <dgm:prSet/>
      <dgm:spPr/>
      <dgm:t>
        <a:bodyPr/>
        <a:lstStyle/>
        <a:p>
          <a:r>
            <a:rPr lang="en-US" dirty="0"/>
            <a:t>Physical Hazards</a:t>
          </a:r>
        </a:p>
      </dgm:t>
    </dgm:pt>
    <dgm:pt modelId="{1C44DA6C-654E-409B-9C2C-9ACA44F5FEBC}" type="parTrans" cxnId="{EFC28F92-528B-4B92-8EBA-2E0FB7340758}">
      <dgm:prSet/>
      <dgm:spPr/>
      <dgm:t>
        <a:bodyPr/>
        <a:lstStyle/>
        <a:p>
          <a:endParaRPr lang="en-US"/>
        </a:p>
      </dgm:t>
    </dgm:pt>
    <dgm:pt modelId="{4906460C-EA73-48A4-A7F6-DD83A31971CC}" type="sibTrans" cxnId="{EFC28F92-528B-4B92-8EBA-2E0FB7340758}">
      <dgm:prSet/>
      <dgm:spPr/>
      <dgm:t>
        <a:bodyPr/>
        <a:lstStyle/>
        <a:p>
          <a:endParaRPr lang="en-US"/>
        </a:p>
      </dgm:t>
    </dgm:pt>
    <dgm:pt modelId="{8BFEA947-50CE-4325-9DEA-26FB66744A29}">
      <dgm:prSet/>
      <dgm:spPr/>
      <dgm:t>
        <a:bodyPr/>
        <a:lstStyle/>
        <a:p>
          <a:r>
            <a:rPr lang="en-US"/>
            <a:t>Chemical Hazards</a:t>
          </a:r>
        </a:p>
      </dgm:t>
    </dgm:pt>
    <dgm:pt modelId="{1DE35149-ED35-45BC-988A-632BED09439E}" type="parTrans" cxnId="{2CC4724C-4AB4-4EA1-9625-B2A078DD9120}">
      <dgm:prSet/>
      <dgm:spPr/>
      <dgm:t>
        <a:bodyPr/>
        <a:lstStyle/>
        <a:p>
          <a:endParaRPr lang="en-US"/>
        </a:p>
      </dgm:t>
    </dgm:pt>
    <dgm:pt modelId="{EC618F63-C437-4D78-B7F4-8E43D38EEA0A}" type="sibTrans" cxnId="{2CC4724C-4AB4-4EA1-9625-B2A078DD9120}">
      <dgm:prSet/>
      <dgm:spPr/>
      <dgm:t>
        <a:bodyPr/>
        <a:lstStyle/>
        <a:p>
          <a:endParaRPr lang="en-US"/>
        </a:p>
      </dgm:t>
    </dgm:pt>
    <dgm:pt modelId="{961105D5-8CEA-4B5E-A74D-9DD92383C037}">
      <dgm:prSet/>
      <dgm:spPr/>
      <dgm:t>
        <a:bodyPr/>
        <a:lstStyle/>
        <a:p>
          <a:r>
            <a:rPr lang="en-US"/>
            <a:t>Radiation Hazards</a:t>
          </a:r>
        </a:p>
      </dgm:t>
    </dgm:pt>
    <dgm:pt modelId="{66E4BE15-0FAA-4051-BFCA-BC0B243EA545}" type="parTrans" cxnId="{B1A3119C-65CE-40D0-BCEC-EC07C389B407}">
      <dgm:prSet/>
      <dgm:spPr/>
      <dgm:t>
        <a:bodyPr/>
        <a:lstStyle/>
        <a:p>
          <a:endParaRPr lang="en-US"/>
        </a:p>
      </dgm:t>
    </dgm:pt>
    <dgm:pt modelId="{13F0CB8E-F5E2-4955-A031-A763879A1DE2}" type="sibTrans" cxnId="{B1A3119C-65CE-40D0-BCEC-EC07C389B407}">
      <dgm:prSet/>
      <dgm:spPr/>
      <dgm:t>
        <a:bodyPr/>
        <a:lstStyle/>
        <a:p>
          <a:endParaRPr lang="en-US"/>
        </a:p>
      </dgm:t>
    </dgm:pt>
    <dgm:pt modelId="{FAC70F83-C875-194F-8D24-1BE21DE9F615}" type="pres">
      <dgm:prSet presAssocID="{CA89DB5E-1B5F-4C7A-A9B9-CA2321AA46B3}" presName="vert0" presStyleCnt="0">
        <dgm:presLayoutVars>
          <dgm:dir/>
          <dgm:animOne val="branch"/>
          <dgm:animLvl val="lvl"/>
        </dgm:presLayoutVars>
      </dgm:prSet>
      <dgm:spPr/>
      <dgm:t>
        <a:bodyPr/>
        <a:lstStyle/>
        <a:p>
          <a:endParaRPr lang="en-US"/>
        </a:p>
      </dgm:t>
    </dgm:pt>
    <dgm:pt modelId="{8E5AD455-C085-1B47-AABB-1DEB5B2EB408}" type="pres">
      <dgm:prSet presAssocID="{C34917E9-82A2-4677-B3C5-2EAA9B0DAB4A}" presName="thickLine" presStyleLbl="alignNode1" presStyleIdx="0" presStyleCnt="5"/>
      <dgm:spPr/>
    </dgm:pt>
    <dgm:pt modelId="{DA8433A0-86E1-8443-947F-B20105CF602D}" type="pres">
      <dgm:prSet presAssocID="{C34917E9-82A2-4677-B3C5-2EAA9B0DAB4A}" presName="horz1" presStyleCnt="0"/>
      <dgm:spPr/>
    </dgm:pt>
    <dgm:pt modelId="{750A1690-E8D8-074E-80B3-801750F9C584}" type="pres">
      <dgm:prSet presAssocID="{C34917E9-82A2-4677-B3C5-2EAA9B0DAB4A}" presName="tx1" presStyleLbl="revTx" presStyleIdx="0" presStyleCnt="5"/>
      <dgm:spPr/>
      <dgm:t>
        <a:bodyPr/>
        <a:lstStyle/>
        <a:p>
          <a:endParaRPr lang="en-US"/>
        </a:p>
      </dgm:t>
    </dgm:pt>
    <dgm:pt modelId="{34ECA6B2-0F2E-FC48-A667-1DCBE27B1A06}" type="pres">
      <dgm:prSet presAssocID="{C34917E9-82A2-4677-B3C5-2EAA9B0DAB4A}" presName="vert1" presStyleCnt="0"/>
      <dgm:spPr/>
    </dgm:pt>
    <dgm:pt modelId="{D8F56217-F053-3543-A391-6A63DFD91A68}" type="pres">
      <dgm:prSet presAssocID="{2224E84B-FC9D-4621-A896-CA059BE5D8A7}" presName="thickLine" presStyleLbl="alignNode1" presStyleIdx="1" presStyleCnt="5"/>
      <dgm:spPr/>
    </dgm:pt>
    <dgm:pt modelId="{C9471860-F74C-474B-96C5-C199D95D6DC2}" type="pres">
      <dgm:prSet presAssocID="{2224E84B-FC9D-4621-A896-CA059BE5D8A7}" presName="horz1" presStyleCnt="0"/>
      <dgm:spPr/>
    </dgm:pt>
    <dgm:pt modelId="{D4268FA9-A892-8E4F-B4D3-D827B5602D49}" type="pres">
      <dgm:prSet presAssocID="{2224E84B-FC9D-4621-A896-CA059BE5D8A7}" presName="tx1" presStyleLbl="revTx" presStyleIdx="1" presStyleCnt="5"/>
      <dgm:spPr/>
      <dgm:t>
        <a:bodyPr/>
        <a:lstStyle/>
        <a:p>
          <a:endParaRPr lang="en-US"/>
        </a:p>
      </dgm:t>
    </dgm:pt>
    <dgm:pt modelId="{B4200AEE-3DDE-2246-A2C6-3DCAFCFA05BF}" type="pres">
      <dgm:prSet presAssocID="{2224E84B-FC9D-4621-A896-CA059BE5D8A7}" presName="vert1" presStyleCnt="0"/>
      <dgm:spPr/>
    </dgm:pt>
    <dgm:pt modelId="{5B89F26D-DA16-6743-9D4A-E3BB44488558}" type="pres">
      <dgm:prSet presAssocID="{87EFE435-1EFF-44AE-9055-198210654374}" presName="thickLine" presStyleLbl="alignNode1" presStyleIdx="2" presStyleCnt="5"/>
      <dgm:spPr/>
    </dgm:pt>
    <dgm:pt modelId="{7649AAC1-31D8-5C4B-92C6-ACFFACFFC19B}" type="pres">
      <dgm:prSet presAssocID="{87EFE435-1EFF-44AE-9055-198210654374}" presName="horz1" presStyleCnt="0"/>
      <dgm:spPr/>
    </dgm:pt>
    <dgm:pt modelId="{687288CE-E4C9-9E4B-911A-D5702FA1895A}" type="pres">
      <dgm:prSet presAssocID="{87EFE435-1EFF-44AE-9055-198210654374}" presName="tx1" presStyleLbl="revTx" presStyleIdx="2" presStyleCnt="5"/>
      <dgm:spPr/>
      <dgm:t>
        <a:bodyPr/>
        <a:lstStyle/>
        <a:p>
          <a:endParaRPr lang="en-US"/>
        </a:p>
      </dgm:t>
    </dgm:pt>
    <dgm:pt modelId="{964EBE1B-BDFC-5940-B4C9-056F0032C3EE}" type="pres">
      <dgm:prSet presAssocID="{87EFE435-1EFF-44AE-9055-198210654374}" presName="vert1" presStyleCnt="0"/>
      <dgm:spPr/>
    </dgm:pt>
    <dgm:pt modelId="{E106A5DE-1173-054D-8980-9DE4913A367E}" type="pres">
      <dgm:prSet presAssocID="{8BFEA947-50CE-4325-9DEA-26FB66744A29}" presName="thickLine" presStyleLbl="alignNode1" presStyleIdx="3" presStyleCnt="5"/>
      <dgm:spPr/>
    </dgm:pt>
    <dgm:pt modelId="{91EDC1D5-989E-7849-B7E9-9E71DC30A931}" type="pres">
      <dgm:prSet presAssocID="{8BFEA947-50CE-4325-9DEA-26FB66744A29}" presName="horz1" presStyleCnt="0"/>
      <dgm:spPr/>
    </dgm:pt>
    <dgm:pt modelId="{B404C573-F225-D444-AE5C-9B699DC8DC18}" type="pres">
      <dgm:prSet presAssocID="{8BFEA947-50CE-4325-9DEA-26FB66744A29}" presName="tx1" presStyleLbl="revTx" presStyleIdx="3" presStyleCnt="5"/>
      <dgm:spPr/>
      <dgm:t>
        <a:bodyPr/>
        <a:lstStyle/>
        <a:p>
          <a:endParaRPr lang="en-US"/>
        </a:p>
      </dgm:t>
    </dgm:pt>
    <dgm:pt modelId="{E9AD2EB3-4887-0248-AADF-95DC6B5FF7BF}" type="pres">
      <dgm:prSet presAssocID="{8BFEA947-50CE-4325-9DEA-26FB66744A29}" presName="vert1" presStyleCnt="0"/>
      <dgm:spPr/>
    </dgm:pt>
    <dgm:pt modelId="{9CAA597D-728B-2347-8EF0-4F01666CE4C2}" type="pres">
      <dgm:prSet presAssocID="{961105D5-8CEA-4B5E-A74D-9DD92383C037}" presName="thickLine" presStyleLbl="alignNode1" presStyleIdx="4" presStyleCnt="5"/>
      <dgm:spPr/>
    </dgm:pt>
    <dgm:pt modelId="{6104E969-6175-7F4E-8126-3D7E7D90616D}" type="pres">
      <dgm:prSet presAssocID="{961105D5-8CEA-4B5E-A74D-9DD92383C037}" presName="horz1" presStyleCnt="0"/>
      <dgm:spPr/>
    </dgm:pt>
    <dgm:pt modelId="{AD648220-13AB-E146-8F7A-51D5E8AAECC3}" type="pres">
      <dgm:prSet presAssocID="{961105D5-8CEA-4B5E-A74D-9DD92383C037}" presName="tx1" presStyleLbl="revTx" presStyleIdx="4" presStyleCnt="5"/>
      <dgm:spPr/>
      <dgm:t>
        <a:bodyPr/>
        <a:lstStyle/>
        <a:p>
          <a:endParaRPr lang="en-US"/>
        </a:p>
      </dgm:t>
    </dgm:pt>
    <dgm:pt modelId="{9BBAA7C8-C7E6-2D47-BABD-51C007ED8406}" type="pres">
      <dgm:prSet presAssocID="{961105D5-8CEA-4B5E-A74D-9DD92383C037}" presName="vert1" presStyleCnt="0"/>
      <dgm:spPr/>
    </dgm:pt>
  </dgm:ptLst>
  <dgm:cxnLst>
    <dgm:cxn modelId="{4E0EA4C1-EEC2-41E8-8B9D-30CCCE4CE56C}" srcId="{CA89DB5E-1B5F-4C7A-A9B9-CA2321AA46B3}" destId="{2224E84B-FC9D-4621-A896-CA059BE5D8A7}" srcOrd="1" destOrd="0" parTransId="{72D721B8-DF60-4E8B-AF01-E515D6D426EC}" sibTransId="{9F31A9CB-8FC8-4641-A49E-06B011F25043}"/>
    <dgm:cxn modelId="{6A802B12-6B9D-0C40-B9B2-B28FEE80EBB7}" type="presOf" srcId="{2224E84B-FC9D-4621-A896-CA059BE5D8A7}" destId="{D4268FA9-A892-8E4F-B4D3-D827B5602D49}" srcOrd="0" destOrd="0" presId="urn:microsoft.com/office/officeart/2008/layout/LinedList"/>
    <dgm:cxn modelId="{B1A3119C-65CE-40D0-BCEC-EC07C389B407}" srcId="{CA89DB5E-1B5F-4C7A-A9B9-CA2321AA46B3}" destId="{961105D5-8CEA-4B5E-A74D-9DD92383C037}" srcOrd="4" destOrd="0" parTransId="{66E4BE15-0FAA-4051-BFCA-BC0B243EA545}" sibTransId="{13F0CB8E-F5E2-4955-A031-A763879A1DE2}"/>
    <dgm:cxn modelId="{D59C0028-3938-7A45-A9B1-7AABB09C2F40}" type="presOf" srcId="{87EFE435-1EFF-44AE-9055-198210654374}" destId="{687288CE-E4C9-9E4B-911A-D5702FA1895A}" srcOrd="0" destOrd="0" presId="urn:microsoft.com/office/officeart/2008/layout/LinedList"/>
    <dgm:cxn modelId="{5B16CF51-9E0E-D644-AC1A-C46A41C943E7}" type="presOf" srcId="{CA89DB5E-1B5F-4C7A-A9B9-CA2321AA46B3}" destId="{FAC70F83-C875-194F-8D24-1BE21DE9F615}" srcOrd="0" destOrd="0" presId="urn:microsoft.com/office/officeart/2008/layout/LinedList"/>
    <dgm:cxn modelId="{ACB68135-6720-3F4E-A974-B6B3C26D1830}" type="presOf" srcId="{961105D5-8CEA-4B5E-A74D-9DD92383C037}" destId="{AD648220-13AB-E146-8F7A-51D5E8AAECC3}" srcOrd="0" destOrd="0" presId="urn:microsoft.com/office/officeart/2008/layout/LinedList"/>
    <dgm:cxn modelId="{93833C86-2AAA-B841-A964-E704A04616B5}" type="presOf" srcId="{8BFEA947-50CE-4325-9DEA-26FB66744A29}" destId="{B404C573-F225-D444-AE5C-9B699DC8DC18}" srcOrd="0" destOrd="0" presId="urn:microsoft.com/office/officeart/2008/layout/LinedList"/>
    <dgm:cxn modelId="{02F934CD-2FC1-A142-962C-D01164B9F4EF}" type="presOf" srcId="{C34917E9-82A2-4677-B3C5-2EAA9B0DAB4A}" destId="{750A1690-E8D8-074E-80B3-801750F9C584}" srcOrd="0" destOrd="0" presId="urn:microsoft.com/office/officeart/2008/layout/LinedList"/>
    <dgm:cxn modelId="{636F7A71-1486-42E0-B3C1-C83736F4056A}" srcId="{CA89DB5E-1B5F-4C7A-A9B9-CA2321AA46B3}" destId="{C34917E9-82A2-4677-B3C5-2EAA9B0DAB4A}" srcOrd="0" destOrd="0" parTransId="{ED8A2D43-451F-4EAD-9781-AFA2CDA8F4EF}" sibTransId="{1BBEC616-6E50-4F8E-834A-AF129721C82F}"/>
    <dgm:cxn modelId="{2CC4724C-4AB4-4EA1-9625-B2A078DD9120}" srcId="{CA89DB5E-1B5F-4C7A-A9B9-CA2321AA46B3}" destId="{8BFEA947-50CE-4325-9DEA-26FB66744A29}" srcOrd="3" destOrd="0" parTransId="{1DE35149-ED35-45BC-988A-632BED09439E}" sibTransId="{EC618F63-C437-4D78-B7F4-8E43D38EEA0A}"/>
    <dgm:cxn modelId="{EFC28F92-528B-4B92-8EBA-2E0FB7340758}" srcId="{CA89DB5E-1B5F-4C7A-A9B9-CA2321AA46B3}" destId="{87EFE435-1EFF-44AE-9055-198210654374}" srcOrd="2" destOrd="0" parTransId="{1C44DA6C-654E-409B-9C2C-9ACA44F5FEBC}" sibTransId="{4906460C-EA73-48A4-A7F6-DD83A31971CC}"/>
    <dgm:cxn modelId="{090E9BF0-0D5F-514C-9901-B853FDC019D3}" type="presParOf" srcId="{FAC70F83-C875-194F-8D24-1BE21DE9F615}" destId="{8E5AD455-C085-1B47-AABB-1DEB5B2EB408}" srcOrd="0" destOrd="0" presId="urn:microsoft.com/office/officeart/2008/layout/LinedList"/>
    <dgm:cxn modelId="{A92E66DA-B5BB-B14D-B3A1-2187EE166F3C}" type="presParOf" srcId="{FAC70F83-C875-194F-8D24-1BE21DE9F615}" destId="{DA8433A0-86E1-8443-947F-B20105CF602D}" srcOrd="1" destOrd="0" presId="urn:microsoft.com/office/officeart/2008/layout/LinedList"/>
    <dgm:cxn modelId="{25D83ECE-DF9A-6F4B-8CE0-0674E2B36D35}" type="presParOf" srcId="{DA8433A0-86E1-8443-947F-B20105CF602D}" destId="{750A1690-E8D8-074E-80B3-801750F9C584}" srcOrd="0" destOrd="0" presId="urn:microsoft.com/office/officeart/2008/layout/LinedList"/>
    <dgm:cxn modelId="{9B92F4DE-A993-0D44-A9B3-841C8DC21EF6}" type="presParOf" srcId="{DA8433A0-86E1-8443-947F-B20105CF602D}" destId="{34ECA6B2-0F2E-FC48-A667-1DCBE27B1A06}" srcOrd="1" destOrd="0" presId="urn:microsoft.com/office/officeart/2008/layout/LinedList"/>
    <dgm:cxn modelId="{4B33CDCE-C24D-B34A-B923-58FBDBC173DB}" type="presParOf" srcId="{FAC70F83-C875-194F-8D24-1BE21DE9F615}" destId="{D8F56217-F053-3543-A391-6A63DFD91A68}" srcOrd="2" destOrd="0" presId="urn:microsoft.com/office/officeart/2008/layout/LinedList"/>
    <dgm:cxn modelId="{D8E4ED6D-ACE2-2F40-8BAE-F918DFAF6F5A}" type="presParOf" srcId="{FAC70F83-C875-194F-8D24-1BE21DE9F615}" destId="{C9471860-F74C-474B-96C5-C199D95D6DC2}" srcOrd="3" destOrd="0" presId="urn:microsoft.com/office/officeart/2008/layout/LinedList"/>
    <dgm:cxn modelId="{0DFA2EEE-D497-0445-A98A-F60C551C3FA4}" type="presParOf" srcId="{C9471860-F74C-474B-96C5-C199D95D6DC2}" destId="{D4268FA9-A892-8E4F-B4D3-D827B5602D49}" srcOrd="0" destOrd="0" presId="urn:microsoft.com/office/officeart/2008/layout/LinedList"/>
    <dgm:cxn modelId="{6030509C-486B-D04F-BC8C-FF732AA79A2C}" type="presParOf" srcId="{C9471860-F74C-474B-96C5-C199D95D6DC2}" destId="{B4200AEE-3DDE-2246-A2C6-3DCAFCFA05BF}" srcOrd="1" destOrd="0" presId="urn:microsoft.com/office/officeart/2008/layout/LinedList"/>
    <dgm:cxn modelId="{26CE855D-D9F9-E749-A683-387739F957ED}" type="presParOf" srcId="{FAC70F83-C875-194F-8D24-1BE21DE9F615}" destId="{5B89F26D-DA16-6743-9D4A-E3BB44488558}" srcOrd="4" destOrd="0" presId="urn:microsoft.com/office/officeart/2008/layout/LinedList"/>
    <dgm:cxn modelId="{14826498-BC93-D94F-BCF1-9F7E8F20F032}" type="presParOf" srcId="{FAC70F83-C875-194F-8D24-1BE21DE9F615}" destId="{7649AAC1-31D8-5C4B-92C6-ACFFACFFC19B}" srcOrd="5" destOrd="0" presId="urn:microsoft.com/office/officeart/2008/layout/LinedList"/>
    <dgm:cxn modelId="{7387EC40-009C-634C-BAB9-8433881C0EC5}" type="presParOf" srcId="{7649AAC1-31D8-5C4B-92C6-ACFFACFFC19B}" destId="{687288CE-E4C9-9E4B-911A-D5702FA1895A}" srcOrd="0" destOrd="0" presId="urn:microsoft.com/office/officeart/2008/layout/LinedList"/>
    <dgm:cxn modelId="{25CEC261-8639-E440-A72A-D714F4BE5B27}" type="presParOf" srcId="{7649AAC1-31D8-5C4B-92C6-ACFFACFFC19B}" destId="{964EBE1B-BDFC-5940-B4C9-056F0032C3EE}" srcOrd="1" destOrd="0" presId="urn:microsoft.com/office/officeart/2008/layout/LinedList"/>
    <dgm:cxn modelId="{0600E73A-B5C4-2349-B04E-C4ACDE675084}" type="presParOf" srcId="{FAC70F83-C875-194F-8D24-1BE21DE9F615}" destId="{E106A5DE-1173-054D-8980-9DE4913A367E}" srcOrd="6" destOrd="0" presId="urn:microsoft.com/office/officeart/2008/layout/LinedList"/>
    <dgm:cxn modelId="{9CF1D83A-7E0B-6943-8EB4-483546439A8D}" type="presParOf" srcId="{FAC70F83-C875-194F-8D24-1BE21DE9F615}" destId="{91EDC1D5-989E-7849-B7E9-9E71DC30A931}" srcOrd="7" destOrd="0" presId="urn:microsoft.com/office/officeart/2008/layout/LinedList"/>
    <dgm:cxn modelId="{EF95C4CA-47EE-D146-8BA2-9BB51844D8A1}" type="presParOf" srcId="{91EDC1D5-989E-7849-B7E9-9E71DC30A931}" destId="{B404C573-F225-D444-AE5C-9B699DC8DC18}" srcOrd="0" destOrd="0" presId="urn:microsoft.com/office/officeart/2008/layout/LinedList"/>
    <dgm:cxn modelId="{B42C7371-267B-834C-9C9D-CC23AE063DBE}" type="presParOf" srcId="{91EDC1D5-989E-7849-B7E9-9E71DC30A931}" destId="{E9AD2EB3-4887-0248-AADF-95DC6B5FF7BF}" srcOrd="1" destOrd="0" presId="urn:microsoft.com/office/officeart/2008/layout/LinedList"/>
    <dgm:cxn modelId="{C1CE5710-1733-8C4C-A34C-470178915B32}" type="presParOf" srcId="{FAC70F83-C875-194F-8D24-1BE21DE9F615}" destId="{9CAA597D-728B-2347-8EF0-4F01666CE4C2}" srcOrd="8" destOrd="0" presId="urn:microsoft.com/office/officeart/2008/layout/LinedList"/>
    <dgm:cxn modelId="{81268F0F-D86B-224A-9291-2186573D718E}" type="presParOf" srcId="{FAC70F83-C875-194F-8D24-1BE21DE9F615}" destId="{6104E969-6175-7F4E-8126-3D7E7D90616D}" srcOrd="9" destOrd="0" presId="urn:microsoft.com/office/officeart/2008/layout/LinedList"/>
    <dgm:cxn modelId="{738214A6-E0FD-C54E-8BBB-B8425E6B2BBE}" type="presParOf" srcId="{6104E969-6175-7F4E-8126-3D7E7D90616D}" destId="{AD648220-13AB-E146-8F7A-51D5E8AAECC3}" srcOrd="0" destOrd="0" presId="urn:microsoft.com/office/officeart/2008/layout/LinedList"/>
    <dgm:cxn modelId="{59C5A189-D286-A54A-BAB8-07BEC868D20A}" type="presParOf" srcId="{6104E969-6175-7F4E-8126-3D7E7D90616D}" destId="{9BBAA7C8-C7E6-2D47-BABD-51C007ED8406}"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65E9077-40A5-204A-8897-97C00B5EC9F1}" type="doc">
      <dgm:prSet loTypeId="urn:microsoft.com/office/officeart/2005/8/layout/hList3" loCatId="list" qsTypeId="urn:microsoft.com/office/officeart/2005/8/quickstyle/simple3" qsCatId="simple" csTypeId="urn:microsoft.com/office/officeart/2005/8/colors/colorful5" csCatId="colorful" phldr="1"/>
      <dgm:spPr/>
      <dgm:t>
        <a:bodyPr/>
        <a:lstStyle/>
        <a:p>
          <a:endParaRPr lang="en-US"/>
        </a:p>
      </dgm:t>
    </dgm:pt>
    <dgm:pt modelId="{C63E6141-D807-4443-A70D-2B1FABCA9C91}">
      <dgm:prSet phldrT="[Text]"/>
      <dgm:spPr/>
      <dgm:t>
        <a:bodyPr/>
        <a:lstStyle/>
        <a:p>
          <a:r>
            <a:rPr lang="en-US" dirty="0"/>
            <a:t>SDS are considered a part of employee exposure records and must be maintained for 30 years</a:t>
          </a:r>
        </a:p>
      </dgm:t>
    </dgm:pt>
    <dgm:pt modelId="{B8486D9F-8073-2348-80D0-C4E5A72BC7F2}" type="parTrans" cxnId="{AB075B20-2523-6A47-A169-280B9C3D4FCE}">
      <dgm:prSet/>
      <dgm:spPr/>
      <dgm:t>
        <a:bodyPr/>
        <a:lstStyle/>
        <a:p>
          <a:endParaRPr lang="en-US"/>
        </a:p>
      </dgm:t>
    </dgm:pt>
    <dgm:pt modelId="{DA986520-EA2A-C844-98E2-A0984F76E60E}" type="sibTrans" cxnId="{AB075B20-2523-6A47-A169-280B9C3D4FCE}">
      <dgm:prSet/>
      <dgm:spPr/>
      <dgm:t>
        <a:bodyPr/>
        <a:lstStyle/>
        <a:p>
          <a:endParaRPr lang="en-US"/>
        </a:p>
      </dgm:t>
    </dgm:pt>
    <dgm:pt modelId="{ED864D48-0C91-5549-8B65-D0979338696F}">
      <dgm:prSet phldrT="[Text]"/>
      <dgm:spPr/>
      <dgm:t>
        <a:bodyPr/>
        <a:lstStyle/>
        <a:p>
          <a:r>
            <a:rPr lang="en-US" dirty="0"/>
            <a:t>Maintain SDS on all chemicals in current and historical use</a:t>
          </a:r>
        </a:p>
      </dgm:t>
    </dgm:pt>
    <dgm:pt modelId="{C760701D-AA1A-334F-8E7F-9981147FC2EE}" type="parTrans" cxnId="{6CB3845D-69D4-DB48-86EB-4E777B50A3C7}">
      <dgm:prSet/>
      <dgm:spPr/>
      <dgm:t>
        <a:bodyPr/>
        <a:lstStyle/>
        <a:p>
          <a:endParaRPr lang="en-US"/>
        </a:p>
      </dgm:t>
    </dgm:pt>
    <dgm:pt modelId="{62C8BA01-8BBC-5C4C-B989-3C374BE12E49}" type="sibTrans" cxnId="{6CB3845D-69D4-DB48-86EB-4E777B50A3C7}">
      <dgm:prSet/>
      <dgm:spPr/>
      <dgm:t>
        <a:bodyPr/>
        <a:lstStyle/>
        <a:p>
          <a:endParaRPr lang="en-US"/>
        </a:p>
      </dgm:t>
    </dgm:pt>
    <dgm:pt modelId="{80CF23FB-BFC5-5345-A9EB-31FD8E4EF44A}">
      <dgm:prSet phldrT="[Text]"/>
      <dgm:spPr/>
      <dgm:t>
        <a:bodyPr/>
        <a:lstStyle/>
        <a:p>
          <a:r>
            <a:rPr lang="en-US" dirty="0"/>
            <a:t>Maintain record that identifies the substance used, where and when it was used</a:t>
          </a:r>
        </a:p>
      </dgm:t>
    </dgm:pt>
    <dgm:pt modelId="{BF4EF53D-B525-054F-ACBE-9F2DD44513CC}" type="parTrans" cxnId="{978AC113-89CF-1A4E-84AE-88289E05D678}">
      <dgm:prSet/>
      <dgm:spPr/>
      <dgm:t>
        <a:bodyPr/>
        <a:lstStyle/>
        <a:p>
          <a:endParaRPr lang="en-US"/>
        </a:p>
      </dgm:t>
    </dgm:pt>
    <dgm:pt modelId="{A5D41325-FF99-DA4A-BCFA-F6788D456644}" type="sibTrans" cxnId="{978AC113-89CF-1A4E-84AE-88289E05D678}">
      <dgm:prSet/>
      <dgm:spPr/>
      <dgm:t>
        <a:bodyPr/>
        <a:lstStyle/>
        <a:p>
          <a:endParaRPr lang="en-US"/>
        </a:p>
      </dgm:t>
    </dgm:pt>
    <dgm:pt modelId="{548C4A93-FA05-C14D-9179-0EFFB3E2BD35}">
      <dgm:prSet phldrT="[Text]"/>
      <dgm:spPr/>
      <dgm:t>
        <a:bodyPr/>
        <a:lstStyle/>
        <a:p>
          <a:r>
            <a:rPr lang="en-US" dirty="0"/>
            <a:t>Current Use Binder</a:t>
          </a:r>
        </a:p>
      </dgm:t>
    </dgm:pt>
    <dgm:pt modelId="{7AF89CF9-4D34-1943-8DF4-91578B9B2494}" type="parTrans" cxnId="{38B94321-88FF-B64A-B809-46728D63263E}">
      <dgm:prSet/>
      <dgm:spPr/>
      <dgm:t>
        <a:bodyPr/>
        <a:lstStyle/>
        <a:p>
          <a:endParaRPr lang="en-US"/>
        </a:p>
      </dgm:t>
    </dgm:pt>
    <dgm:pt modelId="{757450B9-5FDB-A840-BEC3-BAC5FB22D520}" type="sibTrans" cxnId="{38B94321-88FF-B64A-B809-46728D63263E}">
      <dgm:prSet/>
      <dgm:spPr/>
      <dgm:t>
        <a:bodyPr/>
        <a:lstStyle/>
        <a:p>
          <a:endParaRPr lang="en-US"/>
        </a:p>
      </dgm:t>
    </dgm:pt>
    <dgm:pt modelId="{BDA7AF19-E4CB-7A45-B4B7-3D4A9575EEFE}">
      <dgm:prSet phldrT="[Text]"/>
      <dgm:spPr/>
      <dgm:t>
        <a:bodyPr/>
        <a:lstStyle/>
        <a:p>
          <a:r>
            <a:rPr lang="en-US" dirty="0"/>
            <a:t>Archive Binder</a:t>
          </a:r>
        </a:p>
      </dgm:t>
    </dgm:pt>
    <dgm:pt modelId="{A5EF7DF1-323C-2C4F-8244-8A5259CDA6BC}" type="parTrans" cxnId="{7274C21B-4973-7742-BFFF-C7012996ECF2}">
      <dgm:prSet/>
      <dgm:spPr/>
      <dgm:t>
        <a:bodyPr/>
        <a:lstStyle/>
        <a:p>
          <a:endParaRPr lang="en-US"/>
        </a:p>
      </dgm:t>
    </dgm:pt>
    <dgm:pt modelId="{B495FCEE-5085-B449-84DC-C2FD0DF52341}" type="sibTrans" cxnId="{7274C21B-4973-7742-BFFF-C7012996ECF2}">
      <dgm:prSet/>
      <dgm:spPr/>
      <dgm:t>
        <a:bodyPr/>
        <a:lstStyle/>
        <a:p>
          <a:endParaRPr lang="en-US"/>
        </a:p>
      </dgm:t>
    </dgm:pt>
    <dgm:pt modelId="{BC93F3D2-425C-0142-97AF-8A69783E4CAF}">
      <dgm:prSet phldrT="[Text]"/>
      <dgm:spPr/>
      <dgm:t>
        <a:bodyPr/>
        <a:lstStyle/>
        <a:p>
          <a:r>
            <a:rPr lang="en-US" dirty="0"/>
            <a:t>Archive Binder can be translated into a log record of the chemical with dates of use</a:t>
          </a:r>
        </a:p>
      </dgm:t>
    </dgm:pt>
    <dgm:pt modelId="{007D30AF-B7DE-6044-8C60-4A1AB5EC7845}" type="parTrans" cxnId="{747B09DA-C93F-004C-8A3F-B79926F6000C}">
      <dgm:prSet/>
      <dgm:spPr/>
      <dgm:t>
        <a:bodyPr/>
        <a:lstStyle/>
        <a:p>
          <a:endParaRPr lang="en-US"/>
        </a:p>
      </dgm:t>
    </dgm:pt>
    <dgm:pt modelId="{20F1AD7C-AE2F-374C-B1FD-0AFC95D8D65C}" type="sibTrans" cxnId="{747B09DA-C93F-004C-8A3F-B79926F6000C}">
      <dgm:prSet/>
      <dgm:spPr/>
      <dgm:t>
        <a:bodyPr/>
        <a:lstStyle/>
        <a:p>
          <a:endParaRPr lang="en-US"/>
        </a:p>
      </dgm:t>
    </dgm:pt>
    <dgm:pt modelId="{09234495-A358-3643-B3D9-46801E6257CA}" type="pres">
      <dgm:prSet presAssocID="{A65E9077-40A5-204A-8897-97C00B5EC9F1}" presName="composite" presStyleCnt="0">
        <dgm:presLayoutVars>
          <dgm:chMax val="1"/>
          <dgm:dir/>
          <dgm:resizeHandles val="exact"/>
        </dgm:presLayoutVars>
      </dgm:prSet>
      <dgm:spPr/>
      <dgm:t>
        <a:bodyPr/>
        <a:lstStyle/>
        <a:p>
          <a:endParaRPr lang="en-US"/>
        </a:p>
      </dgm:t>
    </dgm:pt>
    <dgm:pt modelId="{43C0FD85-2716-E64C-978B-436C04A16ABD}" type="pres">
      <dgm:prSet presAssocID="{C63E6141-D807-4443-A70D-2B1FABCA9C91}" presName="roof" presStyleLbl="dkBgShp" presStyleIdx="0" presStyleCnt="2"/>
      <dgm:spPr/>
      <dgm:t>
        <a:bodyPr/>
        <a:lstStyle/>
        <a:p>
          <a:endParaRPr lang="en-US"/>
        </a:p>
      </dgm:t>
    </dgm:pt>
    <dgm:pt modelId="{8ACF8FE4-9CE4-6E43-A945-87D0ED6E69A5}" type="pres">
      <dgm:prSet presAssocID="{C63E6141-D807-4443-A70D-2B1FABCA9C91}" presName="pillars" presStyleCnt="0"/>
      <dgm:spPr/>
    </dgm:pt>
    <dgm:pt modelId="{2C9AC86A-FE85-9845-8450-C0BFFF696CD2}" type="pres">
      <dgm:prSet presAssocID="{C63E6141-D807-4443-A70D-2B1FABCA9C91}" presName="pillar1" presStyleLbl="node1" presStyleIdx="0" presStyleCnt="2">
        <dgm:presLayoutVars>
          <dgm:bulletEnabled val="1"/>
        </dgm:presLayoutVars>
      </dgm:prSet>
      <dgm:spPr/>
      <dgm:t>
        <a:bodyPr/>
        <a:lstStyle/>
        <a:p>
          <a:endParaRPr lang="en-US"/>
        </a:p>
      </dgm:t>
    </dgm:pt>
    <dgm:pt modelId="{038FB14D-D7BA-A347-9812-F2C9E43A4553}" type="pres">
      <dgm:prSet presAssocID="{80CF23FB-BFC5-5345-A9EB-31FD8E4EF44A}" presName="pillarX" presStyleLbl="node1" presStyleIdx="1" presStyleCnt="2">
        <dgm:presLayoutVars>
          <dgm:bulletEnabled val="1"/>
        </dgm:presLayoutVars>
      </dgm:prSet>
      <dgm:spPr/>
      <dgm:t>
        <a:bodyPr/>
        <a:lstStyle/>
        <a:p>
          <a:endParaRPr lang="en-US"/>
        </a:p>
      </dgm:t>
    </dgm:pt>
    <dgm:pt modelId="{B1D317D9-674E-454D-B20E-2EE8700633E1}" type="pres">
      <dgm:prSet presAssocID="{C63E6141-D807-4443-A70D-2B1FABCA9C91}" presName="base" presStyleLbl="dkBgShp" presStyleIdx="1" presStyleCnt="2"/>
      <dgm:spPr/>
    </dgm:pt>
  </dgm:ptLst>
  <dgm:cxnLst>
    <dgm:cxn modelId="{A5C71653-21CF-7146-A00B-B9C21717CEC1}" type="presOf" srcId="{BC93F3D2-425C-0142-97AF-8A69783E4CAF}" destId="{038FB14D-D7BA-A347-9812-F2C9E43A4553}" srcOrd="0" destOrd="1" presId="urn:microsoft.com/office/officeart/2005/8/layout/hList3"/>
    <dgm:cxn modelId="{6CB3845D-69D4-DB48-86EB-4E777B50A3C7}" srcId="{C63E6141-D807-4443-A70D-2B1FABCA9C91}" destId="{ED864D48-0C91-5549-8B65-D0979338696F}" srcOrd="0" destOrd="0" parTransId="{C760701D-AA1A-334F-8E7F-9981147FC2EE}" sibTransId="{62C8BA01-8BBC-5C4C-B989-3C374BE12E49}"/>
    <dgm:cxn modelId="{978AC113-89CF-1A4E-84AE-88289E05D678}" srcId="{C63E6141-D807-4443-A70D-2B1FABCA9C91}" destId="{80CF23FB-BFC5-5345-A9EB-31FD8E4EF44A}" srcOrd="1" destOrd="0" parTransId="{BF4EF53D-B525-054F-ACBE-9F2DD44513CC}" sibTransId="{A5D41325-FF99-DA4A-BCFA-F6788D456644}"/>
    <dgm:cxn modelId="{38B94321-88FF-B64A-B809-46728D63263E}" srcId="{ED864D48-0C91-5549-8B65-D0979338696F}" destId="{548C4A93-FA05-C14D-9179-0EFFB3E2BD35}" srcOrd="0" destOrd="0" parTransId="{7AF89CF9-4D34-1943-8DF4-91578B9B2494}" sibTransId="{757450B9-5FDB-A840-BEC3-BAC5FB22D520}"/>
    <dgm:cxn modelId="{D4B8633C-6D2A-C444-A2A7-42F3C22B6018}" type="presOf" srcId="{80CF23FB-BFC5-5345-A9EB-31FD8E4EF44A}" destId="{038FB14D-D7BA-A347-9812-F2C9E43A4553}" srcOrd="0" destOrd="0" presId="urn:microsoft.com/office/officeart/2005/8/layout/hList3"/>
    <dgm:cxn modelId="{89CD5A0F-6201-F448-A397-1E94B36F6DCF}" type="presOf" srcId="{BDA7AF19-E4CB-7A45-B4B7-3D4A9575EEFE}" destId="{2C9AC86A-FE85-9845-8450-C0BFFF696CD2}" srcOrd="0" destOrd="2" presId="urn:microsoft.com/office/officeart/2005/8/layout/hList3"/>
    <dgm:cxn modelId="{F52D39B7-69D6-584C-82D9-C3B4592AEE66}" type="presOf" srcId="{548C4A93-FA05-C14D-9179-0EFFB3E2BD35}" destId="{2C9AC86A-FE85-9845-8450-C0BFFF696CD2}" srcOrd="0" destOrd="1" presId="urn:microsoft.com/office/officeart/2005/8/layout/hList3"/>
    <dgm:cxn modelId="{7274C21B-4973-7742-BFFF-C7012996ECF2}" srcId="{ED864D48-0C91-5549-8B65-D0979338696F}" destId="{BDA7AF19-E4CB-7A45-B4B7-3D4A9575EEFE}" srcOrd="1" destOrd="0" parTransId="{A5EF7DF1-323C-2C4F-8244-8A5259CDA6BC}" sibTransId="{B495FCEE-5085-B449-84DC-C2FD0DF52341}"/>
    <dgm:cxn modelId="{AB075B20-2523-6A47-A169-280B9C3D4FCE}" srcId="{A65E9077-40A5-204A-8897-97C00B5EC9F1}" destId="{C63E6141-D807-4443-A70D-2B1FABCA9C91}" srcOrd="0" destOrd="0" parTransId="{B8486D9F-8073-2348-80D0-C4E5A72BC7F2}" sibTransId="{DA986520-EA2A-C844-98E2-A0984F76E60E}"/>
    <dgm:cxn modelId="{5F4F9448-2B2C-6742-AC3C-AF608663C4E2}" type="presOf" srcId="{A65E9077-40A5-204A-8897-97C00B5EC9F1}" destId="{09234495-A358-3643-B3D9-46801E6257CA}" srcOrd="0" destOrd="0" presId="urn:microsoft.com/office/officeart/2005/8/layout/hList3"/>
    <dgm:cxn modelId="{1B9BF621-DC26-304E-8DC9-0E22153463C9}" type="presOf" srcId="{ED864D48-0C91-5549-8B65-D0979338696F}" destId="{2C9AC86A-FE85-9845-8450-C0BFFF696CD2}" srcOrd="0" destOrd="0" presId="urn:microsoft.com/office/officeart/2005/8/layout/hList3"/>
    <dgm:cxn modelId="{B8C34D80-EFBA-7B4E-9502-28196EC56068}" type="presOf" srcId="{C63E6141-D807-4443-A70D-2B1FABCA9C91}" destId="{43C0FD85-2716-E64C-978B-436C04A16ABD}" srcOrd="0" destOrd="0" presId="urn:microsoft.com/office/officeart/2005/8/layout/hList3"/>
    <dgm:cxn modelId="{747B09DA-C93F-004C-8A3F-B79926F6000C}" srcId="{80CF23FB-BFC5-5345-A9EB-31FD8E4EF44A}" destId="{BC93F3D2-425C-0142-97AF-8A69783E4CAF}" srcOrd="0" destOrd="0" parTransId="{007D30AF-B7DE-6044-8C60-4A1AB5EC7845}" sibTransId="{20F1AD7C-AE2F-374C-B1FD-0AFC95D8D65C}"/>
    <dgm:cxn modelId="{263EA96F-84B4-7C43-8559-9EED49D201E7}" type="presParOf" srcId="{09234495-A358-3643-B3D9-46801E6257CA}" destId="{43C0FD85-2716-E64C-978B-436C04A16ABD}" srcOrd="0" destOrd="0" presId="urn:microsoft.com/office/officeart/2005/8/layout/hList3"/>
    <dgm:cxn modelId="{6F5C0FE1-04E2-3C47-B81E-73C5AEBAB037}" type="presParOf" srcId="{09234495-A358-3643-B3D9-46801E6257CA}" destId="{8ACF8FE4-9CE4-6E43-A945-87D0ED6E69A5}" srcOrd="1" destOrd="0" presId="urn:microsoft.com/office/officeart/2005/8/layout/hList3"/>
    <dgm:cxn modelId="{ACF988ED-BFA1-284A-8B89-C3A5E0D0A821}" type="presParOf" srcId="{8ACF8FE4-9CE4-6E43-A945-87D0ED6E69A5}" destId="{2C9AC86A-FE85-9845-8450-C0BFFF696CD2}" srcOrd="0" destOrd="0" presId="urn:microsoft.com/office/officeart/2005/8/layout/hList3"/>
    <dgm:cxn modelId="{E8A2C0BE-20A2-ED4A-A74D-3799925C5447}" type="presParOf" srcId="{8ACF8FE4-9CE4-6E43-A945-87D0ED6E69A5}" destId="{038FB14D-D7BA-A347-9812-F2C9E43A4553}" srcOrd="1" destOrd="0" presId="urn:microsoft.com/office/officeart/2005/8/layout/hList3"/>
    <dgm:cxn modelId="{00A2EA59-2914-7648-ADE5-4DF0E27242F7}" type="presParOf" srcId="{09234495-A358-3643-B3D9-46801E6257CA}" destId="{B1D317D9-674E-454D-B20E-2EE8700633E1}"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BA08D24-7B99-1345-92EC-0E104C9B56AA}" type="doc">
      <dgm:prSet loTypeId="urn:microsoft.com/office/officeart/2005/8/layout/default#10" loCatId="" qsTypeId="urn:microsoft.com/office/officeart/2005/8/quickstyle/simple3" qsCatId="simple" csTypeId="urn:microsoft.com/office/officeart/2005/8/colors/accent2_3" csCatId="accent2" phldr="1"/>
      <dgm:spPr/>
      <dgm:t>
        <a:bodyPr/>
        <a:lstStyle/>
        <a:p>
          <a:endParaRPr lang="en-US"/>
        </a:p>
      </dgm:t>
    </dgm:pt>
    <dgm:pt modelId="{9B81A046-48ED-FB46-BAF9-6274FE144E26}">
      <dgm:prSet phldrT="[Text]"/>
      <dgm:spPr/>
      <dgm:t>
        <a:bodyPr/>
        <a:lstStyle/>
        <a:p>
          <a:r>
            <a:rPr lang="en-US" dirty="0"/>
            <a:t>Upon hire, annually and when things change</a:t>
          </a:r>
        </a:p>
      </dgm:t>
    </dgm:pt>
    <dgm:pt modelId="{390087E3-47C5-C54B-81B3-7265675AD3D5}" type="parTrans" cxnId="{BE55AD22-3FB2-6B4C-93AA-7FED06CDEBD6}">
      <dgm:prSet/>
      <dgm:spPr/>
      <dgm:t>
        <a:bodyPr/>
        <a:lstStyle/>
        <a:p>
          <a:endParaRPr lang="en-US"/>
        </a:p>
      </dgm:t>
    </dgm:pt>
    <dgm:pt modelId="{A1F28C56-2432-A341-8C8A-334E5EF18317}" type="sibTrans" cxnId="{BE55AD22-3FB2-6B4C-93AA-7FED06CDEBD6}">
      <dgm:prSet/>
      <dgm:spPr/>
      <dgm:t>
        <a:bodyPr/>
        <a:lstStyle/>
        <a:p>
          <a:endParaRPr lang="en-US"/>
        </a:p>
      </dgm:t>
    </dgm:pt>
    <dgm:pt modelId="{6B32FA03-3CE9-CB4C-8D0A-DB5B2ACAB3C2}">
      <dgm:prSet phldrT="[Text]"/>
      <dgm:spPr/>
      <dgm:t>
        <a:bodyPr/>
        <a:lstStyle/>
        <a:p>
          <a:r>
            <a:rPr lang="en-US" dirty="0"/>
            <a:t>Where hazardous chemicals are located</a:t>
          </a:r>
        </a:p>
      </dgm:t>
    </dgm:pt>
    <dgm:pt modelId="{13621563-030C-8E45-B37B-AB6D06C0CA40}" type="parTrans" cxnId="{97805ED1-9B2E-3643-8745-3CEDF01F3594}">
      <dgm:prSet/>
      <dgm:spPr/>
      <dgm:t>
        <a:bodyPr/>
        <a:lstStyle/>
        <a:p>
          <a:endParaRPr lang="en-US"/>
        </a:p>
      </dgm:t>
    </dgm:pt>
    <dgm:pt modelId="{1E7605CE-9BA1-CD45-8FC9-CF493284E1A1}" type="sibTrans" cxnId="{97805ED1-9B2E-3643-8745-3CEDF01F3594}">
      <dgm:prSet/>
      <dgm:spPr/>
      <dgm:t>
        <a:bodyPr/>
        <a:lstStyle/>
        <a:p>
          <a:endParaRPr lang="en-US"/>
        </a:p>
      </dgm:t>
    </dgm:pt>
    <dgm:pt modelId="{CD59557F-76F2-A645-BAD2-32FA8C6739E3}">
      <dgm:prSet phldrT="[Text]"/>
      <dgm:spPr/>
      <dgm:t>
        <a:bodyPr/>
        <a:lstStyle/>
        <a:p>
          <a:r>
            <a:rPr lang="en-US" dirty="0"/>
            <a:t>Where and how employees can access the program and details of the program</a:t>
          </a:r>
        </a:p>
      </dgm:t>
    </dgm:pt>
    <dgm:pt modelId="{5A53ED2A-EAFE-D841-AE73-9985B26E7114}" type="parTrans" cxnId="{8380687A-A14D-DC45-A885-7BC9891ADCBC}">
      <dgm:prSet/>
      <dgm:spPr/>
      <dgm:t>
        <a:bodyPr/>
        <a:lstStyle/>
        <a:p>
          <a:endParaRPr lang="en-US"/>
        </a:p>
      </dgm:t>
    </dgm:pt>
    <dgm:pt modelId="{63DB0D6C-422B-CC4A-B895-F926904F3CA5}" type="sibTrans" cxnId="{8380687A-A14D-DC45-A885-7BC9891ADCBC}">
      <dgm:prSet/>
      <dgm:spPr/>
      <dgm:t>
        <a:bodyPr/>
        <a:lstStyle/>
        <a:p>
          <a:endParaRPr lang="en-US"/>
        </a:p>
      </dgm:t>
    </dgm:pt>
    <dgm:pt modelId="{2B9A9AAC-E52D-6349-B0ED-784232AA903A}">
      <dgm:prSet phldrT="[Text]"/>
      <dgm:spPr/>
      <dgm:t>
        <a:bodyPr/>
        <a:lstStyle/>
        <a:p>
          <a:r>
            <a:rPr lang="en-US" dirty="0"/>
            <a:t>Methods of detecting the presence of a hazardous chemical spill</a:t>
          </a:r>
        </a:p>
      </dgm:t>
    </dgm:pt>
    <dgm:pt modelId="{8AB2D1E2-DBF4-0E4D-AACF-0A22FC4C1193}" type="parTrans" cxnId="{58AD7059-7C5A-9544-88ED-F5B2A79503A5}">
      <dgm:prSet/>
      <dgm:spPr/>
      <dgm:t>
        <a:bodyPr/>
        <a:lstStyle/>
        <a:p>
          <a:endParaRPr lang="en-US"/>
        </a:p>
      </dgm:t>
    </dgm:pt>
    <dgm:pt modelId="{625881D8-AE72-D64B-B5E7-D58B60C8A759}" type="sibTrans" cxnId="{58AD7059-7C5A-9544-88ED-F5B2A79503A5}">
      <dgm:prSet/>
      <dgm:spPr/>
      <dgm:t>
        <a:bodyPr/>
        <a:lstStyle/>
        <a:p>
          <a:endParaRPr lang="en-US"/>
        </a:p>
      </dgm:t>
    </dgm:pt>
    <dgm:pt modelId="{AE5C9134-E192-F547-AD45-CE0383A6C212}">
      <dgm:prSet phldrT="[Text]"/>
      <dgm:spPr/>
      <dgm:t>
        <a:bodyPr/>
        <a:lstStyle/>
        <a:p>
          <a:r>
            <a:rPr lang="en-US" dirty="0"/>
            <a:t>Measures employees can take to protect themselves</a:t>
          </a:r>
        </a:p>
      </dgm:t>
    </dgm:pt>
    <dgm:pt modelId="{FD6C8AD3-8E0D-004F-9776-2A0181FDBF09}" type="parTrans" cxnId="{F1E0597C-B747-DC48-82E1-3130F99039CC}">
      <dgm:prSet/>
      <dgm:spPr/>
      <dgm:t>
        <a:bodyPr/>
        <a:lstStyle/>
        <a:p>
          <a:endParaRPr lang="en-US"/>
        </a:p>
      </dgm:t>
    </dgm:pt>
    <dgm:pt modelId="{AE8F4295-276B-6748-827D-18C96029C875}" type="sibTrans" cxnId="{F1E0597C-B747-DC48-82E1-3130F99039CC}">
      <dgm:prSet/>
      <dgm:spPr/>
      <dgm:t>
        <a:bodyPr/>
        <a:lstStyle/>
        <a:p>
          <a:endParaRPr lang="en-US"/>
        </a:p>
      </dgm:t>
    </dgm:pt>
    <dgm:pt modelId="{7B6003EE-C565-BA48-B0B8-30D9608B7CF5}" type="pres">
      <dgm:prSet presAssocID="{4BA08D24-7B99-1345-92EC-0E104C9B56AA}" presName="diagram" presStyleCnt="0">
        <dgm:presLayoutVars>
          <dgm:dir/>
          <dgm:resizeHandles val="exact"/>
        </dgm:presLayoutVars>
      </dgm:prSet>
      <dgm:spPr/>
      <dgm:t>
        <a:bodyPr/>
        <a:lstStyle/>
        <a:p>
          <a:endParaRPr lang="en-US"/>
        </a:p>
      </dgm:t>
    </dgm:pt>
    <dgm:pt modelId="{47B81A98-A9C1-874D-B088-EDB1A5FBE0F6}" type="pres">
      <dgm:prSet presAssocID="{9B81A046-48ED-FB46-BAF9-6274FE144E26}" presName="node" presStyleLbl="node1" presStyleIdx="0" presStyleCnt="5">
        <dgm:presLayoutVars>
          <dgm:bulletEnabled val="1"/>
        </dgm:presLayoutVars>
      </dgm:prSet>
      <dgm:spPr/>
      <dgm:t>
        <a:bodyPr/>
        <a:lstStyle/>
        <a:p>
          <a:endParaRPr lang="en-US"/>
        </a:p>
      </dgm:t>
    </dgm:pt>
    <dgm:pt modelId="{4BF0F2B3-CDB1-684F-A244-59E466643B20}" type="pres">
      <dgm:prSet presAssocID="{A1F28C56-2432-A341-8C8A-334E5EF18317}" presName="sibTrans" presStyleCnt="0"/>
      <dgm:spPr/>
    </dgm:pt>
    <dgm:pt modelId="{34972FA3-8076-FA44-B234-03FDEAAA099B}" type="pres">
      <dgm:prSet presAssocID="{6B32FA03-3CE9-CB4C-8D0A-DB5B2ACAB3C2}" presName="node" presStyleLbl="node1" presStyleIdx="1" presStyleCnt="5">
        <dgm:presLayoutVars>
          <dgm:bulletEnabled val="1"/>
        </dgm:presLayoutVars>
      </dgm:prSet>
      <dgm:spPr/>
      <dgm:t>
        <a:bodyPr/>
        <a:lstStyle/>
        <a:p>
          <a:endParaRPr lang="en-US"/>
        </a:p>
      </dgm:t>
    </dgm:pt>
    <dgm:pt modelId="{5192B0DB-E800-0840-BDB1-E893544562A0}" type="pres">
      <dgm:prSet presAssocID="{1E7605CE-9BA1-CD45-8FC9-CF493284E1A1}" presName="sibTrans" presStyleCnt="0"/>
      <dgm:spPr/>
    </dgm:pt>
    <dgm:pt modelId="{8B6978D7-68DF-FB42-BEE9-53E6EF8ABAFA}" type="pres">
      <dgm:prSet presAssocID="{CD59557F-76F2-A645-BAD2-32FA8C6739E3}" presName="node" presStyleLbl="node1" presStyleIdx="2" presStyleCnt="5">
        <dgm:presLayoutVars>
          <dgm:bulletEnabled val="1"/>
        </dgm:presLayoutVars>
      </dgm:prSet>
      <dgm:spPr/>
      <dgm:t>
        <a:bodyPr/>
        <a:lstStyle/>
        <a:p>
          <a:endParaRPr lang="en-US"/>
        </a:p>
      </dgm:t>
    </dgm:pt>
    <dgm:pt modelId="{E3899A09-60E7-0E42-BE5D-4C8E63220022}" type="pres">
      <dgm:prSet presAssocID="{63DB0D6C-422B-CC4A-B895-F926904F3CA5}" presName="sibTrans" presStyleCnt="0"/>
      <dgm:spPr/>
    </dgm:pt>
    <dgm:pt modelId="{628F1333-E125-2947-B275-841524AA90F1}" type="pres">
      <dgm:prSet presAssocID="{2B9A9AAC-E52D-6349-B0ED-784232AA903A}" presName="node" presStyleLbl="node1" presStyleIdx="3" presStyleCnt="5">
        <dgm:presLayoutVars>
          <dgm:bulletEnabled val="1"/>
        </dgm:presLayoutVars>
      </dgm:prSet>
      <dgm:spPr/>
      <dgm:t>
        <a:bodyPr/>
        <a:lstStyle/>
        <a:p>
          <a:endParaRPr lang="en-US"/>
        </a:p>
      </dgm:t>
    </dgm:pt>
    <dgm:pt modelId="{1802BB44-3ABC-604B-939F-D58E3C77D536}" type="pres">
      <dgm:prSet presAssocID="{625881D8-AE72-D64B-B5E7-D58B60C8A759}" presName="sibTrans" presStyleCnt="0"/>
      <dgm:spPr/>
    </dgm:pt>
    <dgm:pt modelId="{EA2D99EB-E418-834C-947E-D8E1A1CD8BBE}" type="pres">
      <dgm:prSet presAssocID="{AE5C9134-E192-F547-AD45-CE0383A6C212}" presName="node" presStyleLbl="node1" presStyleIdx="4" presStyleCnt="5">
        <dgm:presLayoutVars>
          <dgm:bulletEnabled val="1"/>
        </dgm:presLayoutVars>
      </dgm:prSet>
      <dgm:spPr/>
      <dgm:t>
        <a:bodyPr/>
        <a:lstStyle/>
        <a:p>
          <a:endParaRPr lang="en-US"/>
        </a:p>
      </dgm:t>
    </dgm:pt>
  </dgm:ptLst>
  <dgm:cxnLst>
    <dgm:cxn modelId="{96FF800D-1329-C545-93FE-1C3D0049A4D9}" type="presOf" srcId="{CD59557F-76F2-A645-BAD2-32FA8C6739E3}" destId="{8B6978D7-68DF-FB42-BEE9-53E6EF8ABAFA}" srcOrd="0" destOrd="0" presId="urn:microsoft.com/office/officeart/2005/8/layout/default#10"/>
    <dgm:cxn modelId="{E4EE243D-E585-5942-A1DB-758CF7BF8304}" type="presOf" srcId="{9B81A046-48ED-FB46-BAF9-6274FE144E26}" destId="{47B81A98-A9C1-874D-B088-EDB1A5FBE0F6}" srcOrd="0" destOrd="0" presId="urn:microsoft.com/office/officeart/2005/8/layout/default#10"/>
    <dgm:cxn modelId="{F2F89D0F-8864-F842-ACDD-C4574DEA0001}" type="presOf" srcId="{2B9A9AAC-E52D-6349-B0ED-784232AA903A}" destId="{628F1333-E125-2947-B275-841524AA90F1}" srcOrd="0" destOrd="0" presId="urn:microsoft.com/office/officeart/2005/8/layout/default#10"/>
    <dgm:cxn modelId="{BE55AD22-3FB2-6B4C-93AA-7FED06CDEBD6}" srcId="{4BA08D24-7B99-1345-92EC-0E104C9B56AA}" destId="{9B81A046-48ED-FB46-BAF9-6274FE144E26}" srcOrd="0" destOrd="0" parTransId="{390087E3-47C5-C54B-81B3-7265675AD3D5}" sibTransId="{A1F28C56-2432-A341-8C8A-334E5EF18317}"/>
    <dgm:cxn modelId="{DB2024E9-66C3-FB4D-B371-04EF3EF1FF2E}" type="presOf" srcId="{4BA08D24-7B99-1345-92EC-0E104C9B56AA}" destId="{7B6003EE-C565-BA48-B0B8-30D9608B7CF5}" srcOrd="0" destOrd="0" presId="urn:microsoft.com/office/officeart/2005/8/layout/default#10"/>
    <dgm:cxn modelId="{58AD7059-7C5A-9544-88ED-F5B2A79503A5}" srcId="{4BA08D24-7B99-1345-92EC-0E104C9B56AA}" destId="{2B9A9AAC-E52D-6349-B0ED-784232AA903A}" srcOrd="3" destOrd="0" parTransId="{8AB2D1E2-DBF4-0E4D-AACF-0A22FC4C1193}" sibTransId="{625881D8-AE72-D64B-B5E7-D58B60C8A759}"/>
    <dgm:cxn modelId="{F1E0597C-B747-DC48-82E1-3130F99039CC}" srcId="{4BA08D24-7B99-1345-92EC-0E104C9B56AA}" destId="{AE5C9134-E192-F547-AD45-CE0383A6C212}" srcOrd="4" destOrd="0" parTransId="{FD6C8AD3-8E0D-004F-9776-2A0181FDBF09}" sibTransId="{AE8F4295-276B-6748-827D-18C96029C875}"/>
    <dgm:cxn modelId="{97805ED1-9B2E-3643-8745-3CEDF01F3594}" srcId="{4BA08D24-7B99-1345-92EC-0E104C9B56AA}" destId="{6B32FA03-3CE9-CB4C-8D0A-DB5B2ACAB3C2}" srcOrd="1" destOrd="0" parTransId="{13621563-030C-8E45-B37B-AB6D06C0CA40}" sibTransId="{1E7605CE-9BA1-CD45-8FC9-CF493284E1A1}"/>
    <dgm:cxn modelId="{8380687A-A14D-DC45-A885-7BC9891ADCBC}" srcId="{4BA08D24-7B99-1345-92EC-0E104C9B56AA}" destId="{CD59557F-76F2-A645-BAD2-32FA8C6739E3}" srcOrd="2" destOrd="0" parTransId="{5A53ED2A-EAFE-D841-AE73-9985B26E7114}" sibTransId="{63DB0D6C-422B-CC4A-B895-F926904F3CA5}"/>
    <dgm:cxn modelId="{621E057D-6C61-884E-9000-6E3A503220B6}" type="presOf" srcId="{AE5C9134-E192-F547-AD45-CE0383A6C212}" destId="{EA2D99EB-E418-834C-947E-D8E1A1CD8BBE}" srcOrd="0" destOrd="0" presId="urn:microsoft.com/office/officeart/2005/8/layout/default#10"/>
    <dgm:cxn modelId="{D040F4E2-2970-4E4B-8F26-DF719881A725}" type="presOf" srcId="{6B32FA03-3CE9-CB4C-8D0A-DB5B2ACAB3C2}" destId="{34972FA3-8076-FA44-B234-03FDEAAA099B}" srcOrd="0" destOrd="0" presId="urn:microsoft.com/office/officeart/2005/8/layout/default#10"/>
    <dgm:cxn modelId="{BCC3C4FE-1674-D14C-BDF0-3D5056933B69}" type="presParOf" srcId="{7B6003EE-C565-BA48-B0B8-30D9608B7CF5}" destId="{47B81A98-A9C1-874D-B088-EDB1A5FBE0F6}" srcOrd="0" destOrd="0" presId="urn:microsoft.com/office/officeart/2005/8/layout/default#10"/>
    <dgm:cxn modelId="{B208EB69-3E55-964E-913B-CE7F3B97C4DF}" type="presParOf" srcId="{7B6003EE-C565-BA48-B0B8-30D9608B7CF5}" destId="{4BF0F2B3-CDB1-684F-A244-59E466643B20}" srcOrd="1" destOrd="0" presId="urn:microsoft.com/office/officeart/2005/8/layout/default#10"/>
    <dgm:cxn modelId="{C7C1A2CA-01E4-364D-9A59-89AF66345FCF}" type="presParOf" srcId="{7B6003EE-C565-BA48-B0B8-30D9608B7CF5}" destId="{34972FA3-8076-FA44-B234-03FDEAAA099B}" srcOrd="2" destOrd="0" presId="urn:microsoft.com/office/officeart/2005/8/layout/default#10"/>
    <dgm:cxn modelId="{755CEFD9-91CE-204F-A5C9-40CBAA0A1B63}" type="presParOf" srcId="{7B6003EE-C565-BA48-B0B8-30D9608B7CF5}" destId="{5192B0DB-E800-0840-BDB1-E893544562A0}" srcOrd="3" destOrd="0" presId="urn:microsoft.com/office/officeart/2005/8/layout/default#10"/>
    <dgm:cxn modelId="{E0C14D78-9266-2948-92A0-E67348ABE27F}" type="presParOf" srcId="{7B6003EE-C565-BA48-B0B8-30D9608B7CF5}" destId="{8B6978D7-68DF-FB42-BEE9-53E6EF8ABAFA}" srcOrd="4" destOrd="0" presId="urn:microsoft.com/office/officeart/2005/8/layout/default#10"/>
    <dgm:cxn modelId="{3E4D6FEF-3DCD-6645-BF18-369EC26CEA44}" type="presParOf" srcId="{7B6003EE-C565-BA48-B0B8-30D9608B7CF5}" destId="{E3899A09-60E7-0E42-BE5D-4C8E63220022}" srcOrd="5" destOrd="0" presId="urn:microsoft.com/office/officeart/2005/8/layout/default#10"/>
    <dgm:cxn modelId="{947AF9A6-3CBD-3644-B367-0242A38F6A49}" type="presParOf" srcId="{7B6003EE-C565-BA48-B0B8-30D9608B7CF5}" destId="{628F1333-E125-2947-B275-841524AA90F1}" srcOrd="6" destOrd="0" presId="urn:microsoft.com/office/officeart/2005/8/layout/default#10"/>
    <dgm:cxn modelId="{E28F6957-F758-5047-B520-0F8FEDEFFC12}" type="presParOf" srcId="{7B6003EE-C565-BA48-B0B8-30D9608B7CF5}" destId="{1802BB44-3ABC-604B-939F-D58E3C77D536}" srcOrd="7" destOrd="0" presId="urn:microsoft.com/office/officeart/2005/8/layout/default#10"/>
    <dgm:cxn modelId="{7507755D-2C35-B845-937D-3CA686D710CE}" type="presParOf" srcId="{7B6003EE-C565-BA48-B0B8-30D9608B7CF5}" destId="{EA2D99EB-E418-834C-947E-D8E1A1CD8BBE}" srcOrd="8" destOrd="0" presId="urn:microsoft.com/office/officeart/2005/8/layout/default#10"/>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BA08D24-7B99-1345-92EC-0E104C9B56AA}" type="doc">
      <dgm:prSet loTypeId="urn:microsoft.com/office/officeart/2016/7/layout/LinearArrowProcessNumbered" loCatId="process" qsTypeId="urn:microsoft.com/office/officeart/2005/8/quickstyle/simple1" qsCatId="simple" csTypeId="urn:microsoft.com/office/officeart/2005/8/colors/colorful1#4" csCatId="colorful" phldr="1"/>
      <dgm:spPr/>
      <dgm:t>
        <a:bodyPr/>
        <a:lstStyle/>
        <a:p>
          <a:endParaRPr lang="en-US"/>
        </a:p>
      </dgm:t>
    </dgm:pt>
    <dgm:pt modelId="{9B81A046-48ED-FB46-BAF9-6274FE144E26}">
      <dgm:prSet phldrT="[Text]" custT="1"/>
      <dgm:spPr/>
      <dgm:t>
        <a:bodyPr/>
        <a:lstStyle/>
        <a:p>
          <a:r>
            <a:rPr lang="en-US" sz="2000" dirty="0"/>
            <a:t>Determine if and when training is needed</a:t>
          </a:r>
        </a:p>
      </dgm:t>
    </dgm:pt>
    <dgm:pt modelId="{390087E3-47C5-C54B-81B3-7265675AD3D5}" type="parTrans" cxnId="{BE55AD22-3FB2-6B4C-93AA-7FED06CDEBD6}">
      <dgm:prSet/>
      <dgm:spPr/>
      <dgm:t>
        <a:bodyPr/>
        <a:lstStyle/>
        <a:p>
          <a:endParaRPr lang="en-US" sz="3600"/>
        </a:p>
      </dgm:t>
    </dgm:pt>
    <dgm:pt modelId="{A1F28C56-2432-A341-8C8A-334E5EF18317}" type="sibTrans" cxnId="{BE55AD22-3FB2-6B4C-93AA-7FED06CDEBD6}">
      <dgm:prSet phldrT="1" custT="1"/>
      <dgm:spPr/>
      <dgm:t>
        <a:bodyPr/>
        <a:lstStyle/>
        <a:p>
          <a:r>
            <a:rPr lang="en-US" sz="4400"/>
            <a:t>1</a:t>
          </a:r>
        </a:p>
      </dgm:t>
    </dgm:pt>
    <dgm:pt modelId="{A4AE5F8D-0148-394C-892D-3A1DDFAFD48D}">
      <dgm:prSet phldrT="[Text]" custT="1"/>
      <dgm:spPr/>
      <dgm:t>
        <a:bodyPr/>
        <a:lstStyle/>
        <a:p>
          <a:r>
            <a:rPr lang="en-US" sz="2000" dirty="0"/>
            <a:t>Identify training needs</a:t>
          </a:r>
        </a:p>
      </dgm:t>
    </dgm:pt>
    <dgm:pt modelId="{E9163031-ACB8-5D43-BEE4-4F85259E7700}" type="parTrans" cxnId="{66A7D254-ED49-5D4B-8819-38AB02115686}">
      <dgm:prSet/>
      <dgm:spPr/>
      <dgm:t>
        <a:bodyPr/>
        <a:lstStyle/>
        <a:p>
          <a:endParaRPr lang="en-US" sz="3600"/>
        </a:p>
      </dgm:t>
    </dgm:pt>
    <dgm:pt modelId="{0A3015D4-C53C-414E-BE33-6301B04264F9}" type="sibTrans" cxnId="{66A7D254-ED49-5D4B-8819-38AB02115686}">
      <dgm:prSet phldrT="2" custT="1"/>
      <dgm:spPr/>
      <dgm:t>
        <a:bodyPr/>
        <a:lstStyle/>
        <a:p>
          <a:r>
            <a:rPr lang="en-US" sz="4400"/>
            <a:t>2</a:t>
          </a:r>
        </a:p>
      </dgm:t>
    </dgm:pt>
    <dgm:pt modelId="{80092897-5723-794E-9583-F1189529D169}">
      <dgm:prSet phldrT="[Text]" custT="1"/>
      <dgm:spPr/>
      <dgm:t>
        <a:bodyPr/>
        <a:lstStyle/>
        <a:p>
          <a:r>
            <a:rPr lang="en-US" sz="2000" dirty="0"/>
            <a:t>Identify goals and objectives</a:t>
          </a:r>
        </a:p>
      </dgm:t>
    </dgm:pt>
    <dgm:pt modelId="{31BC4A44-D8C1-344D-A17A-5D9BFF3ADA93}" type="parTrans" cxnId="{7ED68F63-CA3F-EB40-BD39-BAABCBC9A54B}">
      <dgm:prSet/>
      <dgm:spPr/>
      <dgm:t>
        <a:bodyPr/>
        <a:lstStyle/>
        <a:p>
          <a:endParaRPr lang="en-US" sz="3600"/>
        </a:p>
      </dgm:t>
    </dgm:pt>
    <dgm:pt modelId="{DD09A5BC-5F15-FD40-9E67-B40C117068BD}" type="sibTrans" cxnId="{7ED68F63-CA3F-EB40-BD39-BAABCBC9A54B}">
      <dgm:prSet phldrT="3" custT="1"/>
      <dgm:spPr/>
      <dgm:t>
        <a:bodyPr/>
        <a:lstStyle/>
        <a:p>
          <a:r>
            <a:rPr lang="en-US" sz="4400"/>
            <a:t>3</a:t>
          </a:r>
        </a:p>
      </dgm:t>
    </dgm:pt>
    <dgm:pt modelId="{9BE6BCDB-5723-534D-B364-91C70165A9B5}">
      <dgm:prSet phldrT="[Text]" custT="1"/>
      <dgm:spPr/>
      <dgm:t>
        <a:bodyPr/>
        <a:lstStyle/>
        <a:p>
          <a:r>
            <a:rPr lang="en-US" sz="2000" dirty="0"/>
            <a:t>Identify learning activities</a:t>
          </a:r>
        </a:p>
      </dgm:t>
    </dgm:pt>
    <dgm:pt modelId="{995C8BEB-B5DE-D24C-B17E-605900324643}" type="parTrans" cxnId="{2EAED760-FEC1-854B-8E21-2754158C3B4E}">
      <dgm:prSet/>
      <dgm:spPr/>
      <dgm:t>
        <a:bodyPr/>
        <a:lstStyle/>
        <a:p>
          <a:endParaRPr lang="en-US" sz="3600"/>
        </a:p>
      </dgm:t>
    </dgm:pt>
    <dgm:pt modelId="{515605BB-2E05-4F4F-B3FA-F2E454269D01}" type="sibTrans" cxnId="{2EAED760-FEC1-854B-8E21-2754158C3B4E}">
      <dgm:prSet phldrT="4" custT="1"/>
      <dgm:spPr/>
      <dgm:t>
        <a:bodyPr/>
        <a:lstStyle/>
        <a:p>
          <a:r>
            <a:rPr lang="en-US" sz="4400"/>
            <a:t>4</a:t>
          </a:r>
        </a:p>
      </dgm:t>
    </dgm:pt>
    <dgm:pt modelId="{49F8B5AB-74A9-D04E-90C5-AAF996DDFAD3}">
      <dgm:prSet phldrT="[Text]" custT="1"/>
      <dgm:spPr/>
      <dgm:t>
        <a:bodyPr/>
        <a:lstStyle/>
        <a:p>
          <a:r>
            <a:rPr lang="en-US" sz="2000" dirty="0"/>
            <a:t>Conduct the training</a:t>
          </a:r>
        </a:p>
      </dgm:t>
    </dgm:pt>
    <dgm:pt modelId="{343D9F91-F6F3-0348-84A9-FCD618D53F80}" type="parTrans" cxnId="{8FCC15CE-6D8D-5744-A251-223861B7345D}">
      <dgm:prSet/>
      <dgm:spPr/>
      <dgm:t>
        <a:bodyPr/>
        <a:lstStyle/>
        <a:p>
          <a:endParaRPr lang="en-US" sz="3600"/>
        </a:p>
      </dgm:t>
    </dgm:pt>
    <dgm:pt modelId="{A00088AD-C3BB-5E43-B5DD-CB3B48D6E5E0}" type="sibTrans" cxnId="{8FCC15CE-6D8D-5744-A251-223861B7345D}">
      <dgm:prSet phldrT="5" custT="1"/>
      <dgm:spPr/>
      <dgm:t>
        <a:bodyPr/>
        <a:lstStyle/>
        <a:p>
          <a:r>
            <a:rPr lang="en-US" sz="4400"/>
            <a:t>5</a:t>
          </a:r>
        </a:p>
      </dgm:t>
    </dgm:pt>
    <dgm:pt modelId="{B34D9A6D-504E-BD40-8811-4DD4746971E0}">
      <dgm:prSet phldrT="[Text]" custT="1"/>
      <dgm:spPr/>
      <dgm:t>
        <a:bodyPr/>
        <a:lstStyle/>
        <a:p>
          <a:r>
            <a:rPr lang="en-US" sz="2000" dirty="0"/>
            <a:t>Evaluate and improve the training</a:t>
          </a:r>
        </a:p>
      </dgm:t>
    </dgm:pt>
    <dgm:pt modelId="{7EFFB558-F255-1940-B376-CBC229CBE5CD}" type="parTrans" cxnId="{A8F40869-2D6C-9249-B716-13B70B058D28}">
      <dgm:prSet/>
      <dgm:spPr/>
      <dgm:t>
        <a:bodyPr/>
        <a:lstStyle/>
        <a:p>
          <a:endParaRPr lang="en-US" sz="3600"/>
        </a:p>
      </dgm:t>
    </dgm:pt>
    <dgm:pt modelId="{D1785E0D-FADF-334E-87F4-2D3D5E7BFE9A}" type="sibTrans" cxnId="{A8F40869-2D6C-9249-B716-13B70B058D28}">
      <dgm:prSet phldrT="6" custT="1"/>
      <dgm:spPr/>
      <dgm:t>
        <a:bodyPr/>
        <a:lstStyle/>
        <a:p>
          <a:r>
            <a:rPr lang="en-US" sz="4400"/>
            <a:t>6</a:t>
          </a:r>
        </a:p>
      </dgm:t>
    </dgm:pt>
    <dgm:pt modelId="{ED78A3EA-8ECC-2749-BDA0-6D16A0CD3C4D}" type="pres">
      <dgm:prSet presAssocID="{4BA08D24-7B99-1345-92EC-0E104C9B56AA}" presName="linearFlow" presStyleCnt="0">
        <dgm:presLayoutVars>
          <dgm:dir/>
          <dgm:animLvl val="lvl"/>
          <dgm:resizeHandles val="exact"/>
        </dgm:presLayoutVars>
      </dgm:prSet>
      <dgm:spPr/>
      <dgm:t>
        <a:bodyPr/>
        <a:lstStyle/>
        <a:p>
          <a:endParaRPr lang="en-US"/>
        </a:p>
      </dgm:t>
    </dgm:pt>
    <dgm:pt modelId="{29EE5A9E-8304-9045-9F05-46B44B6F3823}" type="pres">
      <dgm:prSet presAssocID="{9B81A046-48ED-FB46-BAF9-6274FE144E26}" presName="compositeNode" presStyleCnt="0"/>
      <dgm:spPr/>
    </dgm:pt>
    <dgm:pt modelId="{BA0A81BB-FE9A-DA49-A163-1C2E2F4706B2}" type="pres">
      <dgm:prSet presAssocID="{9B81A046-48ED-FB46-BAF9-6274FE144E26}" presName="parTx" presStyleLbl="node1" presStyleIdx="0" presStyleCnt="0">
        <dgm:presLayoutVars>
          <dgm:chMax val="0"/>
          <dgm:chPref val="0"/>
          <dgm:bulletEnabled val="1"/>
        </dgm:presLayoutVars>
      </dgm:prSet>
      <dgm:spPr/>
    </dgm:pt>
    <dgm:pt modelId="{A0873240-04C4-8D41-BE06-69E81E91B562}" type="pres">
      <dgm:prSet presAssocID="{9B81A046-48ED-FB46-BAF9-6274FE144E26}" presName="parSh" presStyleCnt="0"/>
      <dgm:spPr/>
    </dgm:pt>
    <dgm:pt modelId="{85959D3D-B33B-BF4F-BAF9-DFC8E46C7E47}" type="pres">
      <dgm:prSet presAssocID="{9B81A046-48ED-FB46-BAF9-6274FE144E26}" presName="lineNode" presStyleLbl="alignAccFollowNode1" presStyleIdx="0" presStyleCnt="18"/>
      <dgm:spPr/>
    </dgm:pt>
    <dgm:pt modelId="{BFD1D412-5C4F-DD46-B732-EE99A1C92980}" type="pres">
      <dgm:prSet presAssocID="{9B81A046-48ED-FB46-BAF9-6274FE144E26}" presName="lineArrowNode" presStyleLbl="alignAccFollowNode1" presStyleIdx="1" presStyleCnt="18"/>
      <dgm:spPr/>
    </dgm:pt>
    <dgm:pt modelId="{E7600E24-CDD9-B043-919C-6D75851D027E}" type="pres">
      <dgm:prSet presAssocID="{A1F28C56-2432-A341-8C8A-334E5EF18317}" presName="sibTransNodeCircle" presStyleLbl="alignNode1" presStyleIdx="0" presStyleCnt="6">
        <dgm:presLayoutVars>
          <dgm:chMax val="0"/>
          <dgm:bulletEnabled/>
        </dgm:presLayoutVars>
      </dgm:prSet>
      <dgm:spPr/>
      <dgm:t>
        <a:bodyPr/>
        <a:lstStyle/>
        <a:p>
          <a:endParaRPr lang="en-US"/>
        </a:p>
      </dgm:t>
    </dgm:pt>
    <dgm:pt modelId="{D26A45D1-B11D-D141-8880-130BEFDC8124}" type="pres">
      <dgm:prSet presAssocID="{A1F28C56-2432-A341-8C8A-334E5EF18317}" presName="spacerBetweenCircleAndCallout" presStyleCnt="0">
        <dgm:presLayoutVars/>
      </dgm:prSet>
      <dgm:spPr/>
    </dgm:pt>
    <dgm:pt modelId="{AC0E275C-CF9C-8A46-9561-B683348C0138}" type="pres">
      <dgm:prSet presAssocID="{9B81A046-48ED-FB46-BAF9-6274FE144E26}" presName="nodeText" presStyleLbl="alignAccFollowNode1" presStyleIdx="2" presStyleCnt="18">
        <dgm:presLayoutVars>
          <dgm:bulletEnabled val="1"/>
        </dgm:presLayoutVars>
      </dgm:prSet>
      <dgm:spPr/>
      <dgm:t>
        <a:bodyPr/>
        <a:lstStyle/>
        <a:p>
          <a:endParaRPr lang="en-US"/>
        </a:p>
      </dgm:t>
    </dgm:pt>
    <dgm:pt modelId="{6C5E1BC3-E209-6448-9408-BC537381C5F8}" type="pres">
      <dgm:prSet presAssocID="{A1F28C56-2432-A341-8C8A-334E5EF18317}" presName="sibTransComposite" presStyleCnt="0"/>
      <dgm:spPr/>
    </dgm:pt>
    <dgm:pt modelId="{46109EC8-F9CF-2E49-8C14-B36A040A91DA}" type="pres">
      <dgm:prSet presAssocID="{A4AE5F8D-0148-394C-892D-3A1DDFAFD48D}" presName="compositeNode" presStyleCnt="0"/>
      <dgm:spPr/>
    </dgm:pt>
    <dgm:pt modelId="{48C46A43-FDAF-0144-9E65-5D0EE8C44766}" type="pres">
      <dgm:prSet presAssocID="{A4AE5F8D-0148-394C-892D-3A1DDFAFD48D}" presName="parTx" presStyleLbl="node1" presStyleIdx="0" presStyleCnt="0">
        <dgm:presLayoutVars>
          <dgm:chMax val="0"/>
          <dgm:chPref val="0"/>
          <dgm:bulletEnabled val="1"/>
        </dgm:presLayoutVars>
      </dgm:prSet>
      <dgm:spPr/>
    </dgm:pt>
    <dgm:pt modelId="{940EF24F-2494-4B45-A2C6-8403FB598F2C}" type="pres">
      <dgm:prSet presAssocID="{A4AE5F8D-0148-394C-892D-3A1DDFAFD48D}" presName="parSh" presStyleCnt="0"/>
      <dgm:spPr/>
    </dgm:pt>
    <dgm:pt modelId="{89AD94CF-4E73-D74B-91E1-7253A017CDA9}" type="pres">
      <dgm:prSet presAssocID="{A4AE5F8D-0148-394C-892D-3A1DDFAFD48D}" presName="lineNode" presStyleLbl="alignAccFollowNode1" presStyleIdx="3" presStyleCnt="18"/>
      <dgm:spPr/>
    </dgm:pt>
    <dgm:pt modelId="{7AFE8CA7-7705-D94C-A401-A77DE88424FD}" type="pres">
      <dgm:prSet presAssocID="{A4AE5F8D-0148-394C-892D-3A1DDFAFD48D}" presName="lineArrowNode" presStyleLbl="alignAccFollowNode1" presStyleIdx="4" presStyleCnt="18"/>
      <dgm:spPr/>
    </dgm:pt>
    <dgm:pt modelId="{185A8A06-D777-E04A-A6D5-FAE6AE18C593}" type="pres">
      <dgm:prSet presAssocID="{0A3015D4-C53C-414E-BE33-6301B04264F9}" presName="sibTransNodeCircle" presStyleLbl="alignNode1" presStyleIdx="1" presStyleCnt="6">
        <dgm:presLayoutVars>
          <dgm:chMax val="0"/>
          <dgm:bulletEnabled/>
        </dgm:presLayoutVars>
      </dgm:prSet>
      <dgm:spPr/>
      <dgm:t>
        <a:bodyPr/>
        <a:lstStyle/>
        <a:p>
          <a:endParaRPr lang="en-US"/>
        </a:p>
      </dgm:t>
    </dgm:pt>
    <dgm:pt modelId="{28156463-364F-E44B-98FA-371C2995D6AB}" type="pres">
      <dgm:prSet presAssocID="{0A3015D4-C53C-414E-BE33-6301B04264F9}" presName="spacerBetweenCircleAndCallout" presStyleCnt="0">
        <dgm:presLayoutVars/>
      </dgm:prSet>
      <dgm:spPr/>
    </dgm:pt>
    <dgm:pt modelId="{AB06D332-38D8-E749-97EC-F0FE320FC8BD}" type="pres">
      <dgm:prSet presAssocID="{A4AE5F8D-0148-394C-892D-3A1DDFAFD48D}" presName="nodeText" presStyleLbl="alignAccFollowNode1" presStyleIdx="5" presStyleCnt="18">
        <dgm:presLayoutVars>
          <dgm:bulletEnabled val="1"/>
        </dgm:presLayoutVars>
      </dgm:prSet>
      <dgm:spPr/>
      <dgm:t>
        <a:bodyPr/>
        <a:lstStyle/>
        <a:p>
          <a:endParaRPr lang="en-US"/>
        </a:p>
      </dgm:t>
    </dgm:pt>
    <dgm:pt modelId="{5F1DA1A8-D9AE-9F45-9E2C-9E772AB5F046}" type="pres">
      <dgm:prSet presAssocID="{0A3015D4-C53C-414E-BE33-6301B04264F9}" presName="sibTransComposite" presStyleCnt="0"/>
      <dgm:spPr/>
    </dgm:pt>
    <dgm:pt modelId="{1BD51821-0120-2042-9C19-5B72890AB74E}" type="pres">
      <dgm:prSet presAssocID="{80092897-5723-794E-9583-F1189529D169}" presName="compositeNode" presStyleCnt="0"/>
      <dgm:spPr/>
    </dgm:pt>
    <dgm:pt modelId="{EB9C1A85-0C6F-EB49-8B8F-D963176EA706}" type="pres">
      <dgm:prSet presAssocID="{80092897-5723-794E-9583-F1189529D169}" presName="parTx" presStyleLbl="node1" presStyleIdx="0" presStyleCnt="0">
        <dgm:presLayoutVars>
          <dgm:chMax val="0"/>
          <dgm:chPref val="0"/>
          <dgm:bulletEnabled val="1"/>
        </dgm:presLayoutVars>
      </dgm:prSet>
      <dgm:spPr/>
    </dgm:pt>
    <dgm:pt modelId="{C21CD0C1-6675-D640-8C99-3EB5F4735EE9}" type="pres">
      <dgm:prSet presAssocID="{80092897-5723-794E-9583-F1189529D169}" presName="parSh" presStyleCnt="0"/>
      <dgm:spPr/>
    </dgm:pt>
    <dgm:pt modelId="{36A6B3E7-95BD-F345-8870-2A1471E5E756}" type="pres">
      <dgm:prSet presAssocID="{80092897-5723-794E-9583-F1189529D169}" presName="lineNode" presStyleLbl="alignAccFollowNode1" presStyleIdx="6" presStyleCnt="18"/>
      <dgm:spPr/>
    </dgm:pt>
    <dgm:pt modelId="{AAACEABC-94E8-5C46-9D83-B83A5DDDFB54}" type="pres">
      <dgm:prSet presAssocID="{80092897-5723-794E-9583-F1189529D169}" presName="lineArrowNode" presStyleLbl="alignAccFollowNode1" presStyleIdx="7" presStyleCnt="18"/>
      <dgm:spPr/>
    </dgm:pt>
    <dgm:pt modelId="{441E96E5-A9A0-824B-9A5C-6F7A71680789}" type="pres">
      <dgm:prSet presAssocID="{DD09A5BC-5F15-FD40-9E67-B40C117068BD}" presName="sibTransNodeCircle" presStyleLbl="alignNode1" presStyleIdx="2" presStyleCnt="6">
        <dgm:presLayoutVars>
          <dgm:chMax val="0"/>
          <dgm:bulletEnabled/>
        </dgm:presLayoutVars>
      </dgm:prSet>
      <dgm:spPr/>
      <dgm:t>
        <a:bodyPr/>
        <a:lstStyle/>
        <a:p>
          <a:endParaRPr lang="en-US"/>
        </a:p>
      </dgm:t>
    </dgm:pt>
    <dgm:pt modelId="{610849CD-389A-4341-8F41-F7BD52472E20}" type="pres">
      <dgm:prSet presAssocID="{DD09A5BC-5F15-FD40-9E67-B40C117068BD}" presName="spacerBetweenCircleAndCallout" presStyleCnt="0">
        <dgm:presLayoutVars/>
      </dgm:prSet>
      <dgm:spPr/>
    </dgm:pt>
    <dgm:pt modelId="{D1124014-06C8-D742-8641-46908F6DB2B8}" type="pres">
      <dgm:prSet presAssocID="{80092897-5723-794E-9583-F1189529D169}" presName="nodeText" presStyleLbl="alignAccFollowNode1" presStyleIdx="8" presStyleCnt="18">
        <dgm:presLayoutVars>
          <dgm:bulletEnabled val="1"/>
        </dgm:presLayoutVars>
      </dgm:prSet>
      <dgm:spPr/>
      <dgm:t>
        <a:bodyPr/>
        <a:lstStyle/>
        <a:p>
          <a:endParaRPr lang="en-US"/>
        </a:p>
      </dgm:t>
    </dgm:pt>
    <dgm:pt modelId="{2B46BBAD-9223-5942-B57D-0E4317AFB5CD}" type="pres">
      <dgm:prSet presAssocID="{DD09A5BC-5F15-FD40-9E67-B40C117068BD}" presName="sibTransComposite" presStyleCnt="0"/>
      <dgm:spPr/>
    </dgm:pt>
    <dgm:pt modelId="{5D286558-B055-3642-A7A0-80FD94CDEBC6}" type="pres">
      <dgm:prSet presAssocID="{9BE6BCDB-5723-534D-B364-91C70165A9B5}" presName="compositeNode" presStyleCnt="0"/>
      <dgm:spPr/>
    </dgm:pt>
    <dgm:pt modelId="{AB61D037-EE22-384E-94F6-7FEC5D7AC280}" type="pres">
      <dgm:prSet presAssocID="{9BE6BCDB-5723-534D-B364-91C70165A9B5}" presName="parTx" presStyleLbl="node1" presStyleIdx="0" presStyleCnt="0">
        <dgm:presLayoutVars>
          <dgm:chMax val="0"/>
          <dgm:chPref val="0"/>
          <dgm:bulletEnabled val="1"/>
        </dgm:presLayoutVars>
      </dgm:prSet>
      <dgm:spPr/>
    </dgm:pt>
    <dgm:pt modelId="{8B22539C-A99C-3445-80FA-990BCDAFCDA5}" type="pres">
      <dgm:prSet presAssocID="{9BE6BCDB-5723-534D-B364-91C70165A9B5}" presName="parSh" presStyleCnt="0"/>
      <dgm:spPr/>
    </dgm:pt>
    <dgm:pt modelId="{FA9B4FFD-C91D-EE47-ADCC-C80610DB4074}" type="pres">
      <dgm:prSet presAssocID="{9BE6BCDB-5723-534D-B364-91C70165A9B5}" presName="lineNode" presStyleLbl="alignAccFollowNode1" presStyleIdx="9" presStyleCnt="18"/>
      <dgm:spPr/>
    </dgm:pt>
    <dgm:pt modelId="{ED32577A-3879-8A40-89EA-E783454EB78B}" type="pres">
      <dgm:prSet presAssocID="{9BE6BCDB-5723-534D-B364-91C70165A9B5}" presName="lineArrowNode" presStyleLbl="alignAccFollowNode1" presStyleIdx="10" presStyleCnt="18"/>
      <dgm:spPr/>
    </dgm:pt>
    <dgm:pt modelId="{71FA61C3-D5F5-B94B-9A69-F2FE6DE6F0A6}" type="pres">
      <dgm:prSet presAssocID="{515605BB-2E05-4F4F-B3FA-F2E454269D01}" presName="sibTransNodeCircle" presStyleLbl="alignNode1" presStyleIdx="3" presStyleCnt="6">
        <dgm:presLayoutVars>
          <dgm:chMax val="0"/>
          <dgm:bulletEnabled/>
        </dgm:presLayoutVars>
      </dgm:prSet>
      <dgm:spPr/>
      <dgm:t>
        <a:bodyPr/>
        <a:lstStyle/>
        <a:p>
          <a:endParaRPr lang="en-US"/>
        </a:p>
      </dgm:t>
    </dgm:pt>
    <dgm:pt modelId="{13D9AA8A-4ABF-D949-8AAA-7CA3E814B402}" type="pres">
      <dgm:prSet presAssocID="{515605BB-2E05-4F4F-B3FA-F2E454269D01}" presName="spacerBetweenCircleAndCallout" presStyleCnt="0">
        <dgm:presLayoutVars/>
      </dgm:prSet>
      <dgm:spPr/>
    </dgm:pt>
    <dgm:pt modelId="{A7FCF6AE-924A-BC49-830E-5D097511A9B1}" type="pres">
      <dgm:prSet presAssocID="{9BE6BCDB-5723-534D-B364-91C70165A9B5}" presName="nodeText" presStyleLbl="alignAccFollowNode1" presStyleIdx="11" presStyleCnt="18">
        <dgm:presLayoutVars>
          <dgm:bulletEnabled val="1"/>
        </dgm:presLayoutVars>
      </dgm:prSet>
      <dgm:spPr/>
      <dgm:t>
        <a:bodyPr/>
        <a:lstStyle/>
        <a:p>
          <a:endParaRPr lang="en-US"/>
        </a:p>
      </dgm:t>
    </dgm:pt>
    <dgm:pt modelId="{36D85D67-1EC0-FD43-98F7-97EE9F959D57}" type="pres">
      <dgm:prSet presAssocID="{515605BB-2E05-4F4F-B3FA-F2E454269D01}" presName="sibTransComposite" presStyleCnt="0"/>
      <dgm:spPr/>
    </dgm:pt>
    <dgm:pt modelId="{D70357ED-252C-A048-B379-915F081166CF}" type="pres">
      <dgm:prSet presAssocID="{49F8B5AB-74A9-D04E-90C5-AAF996DDFAD3}" presName="compositeNode" presStyleCnt="0"/>
      <dgm:spPr/>
    </dgm:pt>
    <dgm:pt modelId="{B9742ED9-3373-F54B-BCD5-79B450005327}" type="pres">
      <dgm:prSet presAssocID="{49F8B5AB-74A9-D04E-90C5-AAF996DDFAD3}" presName="parTx" presStyleLbl="node1" presStyleIdx="0" presStyleCnt="0">
        <dgm:presLayoutVars>
          <dgm:chMax val="0"/>
          <dgm:chPref val="0"/>
          <dgm:bulletEnabled val="1"/>
        </dgm:presLayoutVars>
      </dgm:prSet>
      <dgm:spPr/>
    </dgm:pt>
    <dgm:pt modelId="{9036EC47-E118-CE43-9EF3-2C936169838E}" type="pres">
      <dgm:prSet presAssocID="{49F8B5AB-74A9-D04E-90C5-AAF996DDFAD3}" presName="parSh" presStyleCnt="0"/>
      <dgm:spPr/>
    </dgm:pt>
    <dgm:pt modelId="{16DEB235-3DD8-D847-B4B2-8481CDAD345F}" type="pres">
      <dgm:prSet presAssocID="{49F8B5AB-74A9-D04E-90C5-AAF996DDFAD3}" presName="lineNode" presStyleLbl="alignAccFollowNode1" presStyleIdx="12" presStyleCnt="18"/>
      <dgm:spPr/>
    </dgm:pt>
    <dgm:pt modelId="{F8C6BAE6-FC35-F242-8F4E-D8E417E557F9}" type="pres">
      <dgm:prSet presAssocID="{49F8B5AB-74A9-D04E-90C5-AAF996DDFAD3}" presName="lineArrowNode" presStyleLbl="alignAccFollowNode1" presStyleIdx="13" presStyleCnt="18"/>
      <dgm:spPr/>
    </dgm:pt>
    <dgm:pt modelId="{5AB7097E-082C-2942-96D3-DB50C5A8C858}" type="pres">
      <dgm:prSet presAssocID="{A00088AD-C3BB-5E43-B5DD-CB3B48D6E5E0}" presName="sibTransNodeCircle" presStyleLbl="alignNode1" presStyleIdx="4" presStyleCnt="6">
        <dgm:presLayoutVars>
          <dgm:chMax val="0"/>
          <dgm:bulletEnabled/>
        </dgm:presLayoutVars>
      </dgm:prSet>
      <dgm:spPr/>
      <dgm:t>
        <a:bodyPr/>
        <a:lstStyle/>
        <a:p>
          <a:endParaRPr lang="en-US"/>
        </a:p>
      </dgm:t>
    </dgm:pt>
    <dgm:pt modelId="{12F89A60-18F0-1847-BCE7-FB45E03CB1F4}" type="pres">
      <dgm:prSet presAssocID="{A00088AD-C3BB-5E43-B5DD-CB3B48D6E5E0}" presName="spacerBetweenCircleAndCallout" presStyleCnt="0">
        <dgm:presLayoutVars/>
      </dgm:prSet>
      <dgm:spPr/>
    </dgm:pt>
    <dgm:pt modelId="{F02F6A21-E3D9-8A45-A958-9B7A5CB6D1D0}" type="pres">
      <dgm:prSet presAssocID="{49F8B5AB-74A9-D04E-90C5-AAF996DDFAD3}" presName="nodeText" presStyleLbl="alignAccFollowNode1" presStyleIdx="14" presStyleCnt="18">
        <dgm:presLayoutVars>
          <dgm:bulletEnabled val="1"/>
        </dgm:presLayoutVars>
      </dgm:prSet>
      <dgm:spPr/>
      <dgm:t>
        <a:bodyPr/>
        <a:lstStyle/>
        <a:p>
          <a:endParaRPr lang="en-US"/>
        </a:p>
      </dgm:t>
    </dgm:pt>
    <dgm:pt modelId="{9BD069DF-2F47-4744-B535-22BEE117E82A}" type="pres">
      <dgm:prSet presAssocID="{A00088AD-C3BB-5E43-B5DD-CB3B48D6E5E0}" presName="sibTransComposite" presStyleCnt="0"/>
      <dgm:spPr/>
    </dgm:pt>
    <dgm:pt modelId="{E2282F69-81E0-DD4B-A7DD-2A4C368A5BFE}" type="pres">
      <dgm:prSet presAssocID="{B34D9A6D-504E-BD40-8811-4DD4746971E0}" presName="compositeNode" presStyleCnt="0"/>
      <dgm:spPr/>
    </dgm:pt>
    <dgm:pt modelId="{A100CF64-ABAF-0141-8942-FD06917EB945}" type="pres">
      <dgm:prSet presAssocID="{B34D9A6D-504E-BD40-8811-4DD4746971E0}" presName="parTx" presStyleLbl="node1" presStyleIdx="0" presStyleCnt="0">
        <dgm:presLayoutVars>
          <dgm:chMax val="0"/>
          <dgm:chPref val="0"/>
          <dgm:bulletEnabled val="1"/>
        </dgm:presLayoutVars>
      </dgm:prSet>
      <dgm:spPr/>
    </dgm:pt>
    <dgm:pt modelId="{45D02094-9A5F-1E40-B4EC-636C2B03366F}" type="pres">
      <dgm:prSet presAssocID="{B34D9A6D-504E-BD40-8811-4DD4746971E0}" presName="parSh" presStyleCnt="0"/>
      <dgm:spPr/>
    </dgm:pt>
    <dgm:pt modelId="{59AB04F6-D107-D64E-833B-40B7BB6BF1B7}" type="pres">
      <dgm:prSet presAssocID="{B34D9A6D-504E-BD40-8811-4DD4746971E0}" presName="lineNode" presStyleLbl="alignAccFollowNode1" presStyleIdx="15" presStyleCnt="18"/>
      <dgm:spPr/>
    </dgm:pt>
    <dgm:pt modelId="{1E19D5A1-4ADA-3445-BD9B-ED86049956E0}" type="pres">
      <dgm:prSet presAssocID="{B34D9A6D-504E-BD40-8811-4DD4746971E0}" presName="lineArrowNode" presStyleLbl="alignAccFollowNode1" presStyleIdx="16" presStyleCnt="18"/>
      <dgm:spPr/>
    </dgm:pt>
    <dgm:pt modelId="{17902175-415F-224F-AD6E-7061EE3AB2A3}" type="pres">
      <dgm:prSet presAssocID="{D1785E0D-FADF-334E-87F4-2D3D5E7BFE9A}" presName="sibTransNodeCircle" presStyleLbl="alignNode1" presStyleIdx="5" presStyleCnt="6">
        <dgm:presLayoutVars>
          <dgm:chMax val="0"/>
          <dgm:bulletEnabled/>
        </dgm:presLayoutVars>
      </dgm:prSet>
      <dgm:spPr/>
      <dgm:t>
        <a:bodyPr/>
        <a:lstStyle/>
        <a:p>
          <a:endParaRPr lang="en-US"/>
        </a:p>
      </dgm:t>
    </dgm:pt>
    <dgm:pt modelId="{03353F65-49D2-3E49-8B21-AC3535FFDC6C}" type="pres">
      <dgm:prSet presAssocID="{D1785E0D-FADF-334E-87F4-2D3D5E7BFE9A}" presName="spacerBetweenCircleAndCallout" presStyleCnt="0">
        <dgm:presLayoutVars/>
      </dgm:prSet>
      <dgm:spPr/>
    </dgm:pt>
    <dgm:pt modelId="{4B6C5472-1650-3740-AAA3-903D3794F12B}" type="pres">
      <dgm:prSet presAssocID="{B34D9A6D-504E-BD40-8811-4DD4746971E0}" presName="nodeText" presStyleLbl="alignAccFollowNode1" presStyleIdx="17" presStyleCnt="18">
        <dgm:presLayoutVars>
          <dgm:bulletEnabled val="1"/>
        </dgm:presLayoutVars>
      </dgm:prSet>
      <dgm:spPr/>
      <dgm:t>
        <a:bodyPr/>
        <a:lstStyle/>
        <a:p>
          <a:endParaRPr lang="en-US"/>
        </a:p>
      </dgm:t>
    </dgm:pt>
  </dgm:ptLst>
  <dgm:cxnLst>
    <dgm:cxn modelId="{93D21D24-527C-7544-A417-677FFF8CF8BC}" type="presOf" srcId="{A4AE5F8D-0148-394C-892D-3A1DDFAFD48D}" destId="{AB06D332-38D8-E749-97EC-F0FE320FC8BD}" srcOrd="0" destOrd="0" presId="urn:microsoft.com/office/officeart/2016/7/layout/LinearArrowProcessNumbered"/>
    <dgm:cxn modelId="{A642666F-6C86-C34A-A847-AD8FEB8DB732}" type="presOf" srcId="{DD09A5BC-5F15-FD40-9E67-B40C117068BD}" destId="{441E96E5-A9A0-824B-9A5C-6F7A71680789}" srcOrd="0" destOrd="0" presId="urn:microsoft.com/office/officeart/2016/7/layout/LinearArrowProcessNumbered"/>
    <dgm:cxn modelId="{7ED68F63-CA3F-EB40-BD39-BAABCBC9A54B}" srcId="{4BA08D24-7B99-1345-92EC-0E104C9B56AA}" destId="{80092897-5723-794E-9583-F1189529D169}" srcOrd="2" destOrd="0" parTransId="{31BC4A44-D8C1-344D-A17A-5D9BFF3ADA93}" sibTransId="{DD09A5BC-5F15-FD40-9E67-B40C117068BD}"/>
    <dgm:cxn modelId="{CD474FAA-B633-F346-821F-37BC9A151C3B}" type="presOf" srcId="{0A3015D4-C53C-414E-BE33-6301B04264F9}" destId="{185A8A06-D777-E04A-A6D5-FAE6AE18C593}" srcOrd="0" destOrd="0" presId="urn:microsoft.com/office/officeart/2016/7/layout/LinearArrowProcessNumbered"/>
    <dgm:cxn modelId="{868228BA-862A-DA40-8145-228187E78C6F}" type="presOf" srcId="{D1785E0D-FADF-334E-87F4-2D3D5E7BFE9A}" destId="{17902175-415F-224F-AD6E-7061EE3AB2A3}" srcOrd="0" destOrd="0" presId="urn:microsoft.com/office/officeart/2016/7/layout/LinearArrowProcessNumbered"/>
    <dgm:cxn modelId="{F68C8071-FD45-C64D-84D3-326F9FA53007}" type="presOf" srcId="{A1F28C56-2432-A341-8C8A-334E5EF18317}" destId="{E7600E24-CDD9-B043-919C-6D75851D027E}" srcOrd="0" destOrd="0" presId="urn:microsoft.com/office/officeart/2016/7/layout/LinearArrowProcessNumbered"/>
    <dgm:cxn modelId="{2C05632D-8901-F641-9E6A-AC60C6FC30DA}" type="presOf" srcId="{49F8B5AB-74A9-D04E-90C5-AAF996DDFAD3}" destId="{F02F6A21-E3D9-8A45-A958-9B7A5CB6D1D0}" srcOrd="0" destOrd="0" presId="urn:microsoft.com/office/officeart/2016/7/layout/LinearArrowProcessNumbered"/>
    <dgm:cxn modelId="{93456634-50E2-A444-84BD-05CA4AC8CF4B}" type="presOf" srcId="{515605BB-2E05-4F4F-B3FA-F2E454269D01}" destId="{71FA61C3-D5F5-B94B-9A69-F2FE6DE6F0A6}" srcOrd="0" destOrd="0" presId="urn:microsoft.com/office/officeart/2016/7/layout/LinearArrowProcessNumbered"/>
    <dgm:cxn modelId="{AAC7339A-7147-4242-9723-FCFE5C62764A}" type="presOf" srcId="{4BA08D24-7B99-1345-92EC-0E104C9B56AA}" destId="{ED78A3EA-8ECC-2749-BDA0-6D16A0CD3C4D}" srcOrd="0" destOrd="0" presId="urn:microsoft.com/office/officeart/2016/7/layout/LinearArrowProcessNumbered"/>
    <dgm:cxn modelId="{CBF897E2-C651-4F40-8DEA-829E4E9448A5}" type="presOf" srcId="{9B81A046-48ED-FB46-BAF9-6274FE144E26}" destId="{AC0E275C-CF9C-8A46-9561-B683348C0138}" srcOrd="0" destOrd="0" presId="urn:microsoft.com/office/officeart/2016/7/layout/LinearArrowProcessNumbered"/>
    <dgm:cxn modelId="{A8F40869-2D6C-9249-B716-13B70B058D28}" srcId="{4BA08D24-7B99-1345-92EC-0E104C9B56AA}" destId="{B34D9A6D-504E-BD40-8811-4DD4746971E0}" srcOrd="5" destOrd="0" parTransId="{7EFFB558-F255-1940-B376-CBC229CBE5CD}" sibTransId="{D1785E0D-FADF-334E-87F4-2D3D5E7BFE9A}"/>
    <dgm:cxn modelId="{135C0A05-14DA-4444-8E72-437A196A35A8}" type="presOf" srcId="{A00088AD-C3BB-5E43-B5DD-CB3B48D6E5E0}" destId="{5AB7097E-082C-2942-96D3-DB50C5A8C858}" srcOrd="0" destOrd="0" presId="urn:microsoft.com/office/officeart/2016/7/layout/LinearArrowProcessNumbered"/>
    <dgm:cxn modelId="{8FCC15CE-6D8D-5744-A251-223861B7345D}" srcId="{4BA08D24-7B99-1345-92EC-0E104C9B56AA}" destId="{49F8B5AB-74A9-D04E-90C5-AAF996DDFAD3}" srcOrd="4" destOrd="0" parTransId="{343D9F91-F6F3-0348-84A9-FCD618D53F80}" sibTransId="{A00088AD-C3BB-5E43-B5DD-CB3B48D6E5E0}"/>
    <dgm:cxn modelId="{66A7D254-ED49-5D4B-8819-38AB02115686}" srcId="{4BA08D24-7B99-1345-92EC-0E104C9B56AA}" destId="{A4AE5F8D-0148-394C-892D-3A1DDFAFD48D}" srcOrd="1" destOrd="0" parTransId="{E9163031-ACB8-5D43-BEE4-4F85259E7700}" sibTransId="{0A3015D4-C53C-414E-BE33-6301B04264F9}"/>
    <dgm:cxn modelId="{B7C138D4-54A7-984E-94E1-15DD01232D72}" type="presOf" srcId="{9BE6BCDB-5723-534D-B364-91C70165A9B5}" destId="{A7FCF6AE-924A-BC49-830E-5D097511A9B1}" srcOrd="0" destOrd="0" presId="urn:microsoft.com/office/officeart/2016/7/layout/LinearArrowProcessNumbered"/>
    <dgm:cxn modelId="{3B9A9ABE-76DB-8C40-ACE7-AD5C7253B45D}" type="presOf" srcId="{B34D9A6D-504E-BD40-8811-4DD4746971E0}" destId="{4B6C5472-1650-3740-AAA3-903D3794F12B}" srcOrd="0" destOrd="0" presId="urn:microsoft.com/office/officeart/2016/7/layout/LinearArrowProcessNumbered"/>
    <dgm:cxn modelId="{BE55AD22-3FB2-6B4C-93AA-7FED06CDEBD6}" srcId="{4BA08D24-7B99-1345-92EC-0E104C9B56AA}" destId="{9B81A046-48ED-FB46-BAF9-6274FE144E26}" srcOrd="0" destOrd="0" parTransId="{390087E3-47C5-C54B-81B3-7265675AD3D5}" sibTransId="{A1F28C56-2432-A341-8C8A-334E5EF18317}"/>
    <dgm:cxn modelId="{2EAED760-FEC1-854B-8E21-2754158C3B4E}" srcId="{4BA08D24-7B99-1345-92EC-0E104C9B56AA}" destId="{9BE6BCDB-5723-534D-B364-91C70165A9B5}" srcOrd="3" destOrd="0" parTransId="{995C8BEB-B5DE-D24C-B17E-605900324643}" sibTransId="{515605BB-2E05-4F4F-B3FA-F2E454269D01}"/>
    <dgm:cxn modelId="{E66B1BB2-63E4-A942-87C3-7F2F3F993756}" type="presOf" srcId="{80092897-5723-794E-9583-F1189529D169}" destId="{D1124014-06C8-D742-8641-46908F6DB2B8}" srcOrd="0" destOrd="0" presId="urn:microsoft.com/office/officeart/2016/7/layout/LinearArrowProcessNumbered"/>
    <dgm:cxn modelId="{CD00E0F9-F2A3-9A44-91EC-AF0E3E7A63A7}" type="presParOf" srcId="{ED78A3EA-8ECC-2749-BDA0-6D16A0CD3C4D}" destId="{29EE5A9E-8304-9045-9F05-46B44B6F3823}" srcOrd="0" destOrd="0" presId="urn:microsoft.com/office/officeart/2016/7/layout/LinearArrowProcessNumbered"/>
    <dgm:cxn modelId="{D7A572D7-2561-6247-B5AB-F2339CC63FC0}" type="presParOf" srcId="{29EE5A9E-8304-9045-9F05-46B44B6F3823}" destId="{BA0A81BB-FE9A-DA49-A163-1C2E2F4706B2}" srcOrd="0" destOrd="0" presId="urn:microsoft.com/office/officeart/2016/7/layout/LinearArrowProcessNumbered"/>
    <dgm:cxn modelId="{14FC782E-B5F6-0546-95B9-4FA922D72B21}" type="presParOf" srcId="{29EE5A9E-8304-9045-9F05-46B44B6F3823}" destId="{A0873240-04C4-8D41-BE06-69E81E91B562}" srcOrd="1" destOrd="0" presId="urn:microsoft.com/office/officeart/2016/7/layout/LinearArrowProcessNumbered"/>
    <dgm:cxn modelId="{9C68D29F-022E-1D4D-B55A-2DAA35D248C6}" type="presParOf" srcId="{A0873240-04C4-8D41-BE06-69E81E91B562}" destId="{85959D3D-B33B-BF4F-BAF9-DFC8E46C7E47}" srcOrd="0" destOrd="0" presId="urn:microsoft.com/office/officeart/2016/7/layout/LinearArrowProcessNumbered"/>
    <dgm:cxn modelId="{B0933931-EAC0-C043-813A-E7F8C8671BD2}" type="presParOf" srcId="{A0873240-04C4-8D41-BE06-69E81E91B562}" destId="{BFD1D412-5C4F-DD46-B732-EE99A1C92980}" srcOrd="1" destOrd="0" presId="urn:microsoft.com/office/officeart/2016/7/layout/LinearArrowProcessNumbered"/>
    <dgm:cxn modelId="{643F72DA-3085-6C40-A060-E38E8B7CFE71}" type="presParOf" srcId="{A0873240-04C4-8D41-BE06-69E81E91B562}" destId="{E7600E24-CDD9-B043-919C-6D75851D027E}" srcOrd="2" destOrd="0" presId="urn:microsoft.com/office/officeart/2016/7/layout/LinearArrowProcessNumbered"/>
    <dgm:cxn modelId="{8EFFCBE0-C04E-3442-8A3B-E22C52CF1338}" type="presParOf" srcId="{A0873240-04C4-8D41-BE06-69E81E91B562}" destId="{D26A45D1-B11D-D141-8880-130BEFDC8124}" srcOrd="3" destOrd="0" presId="urn:microsoft.com/office/officeart/2016/7/layout/LinearArrowProcessNumbered"/>
    <dgm:cxn modelId="{20FBCD67-62CB-F444-BD3E-CB469170320F}" type="presParOf" srcId="{29EE5A9E-8304-9045-9F05-46B44B6F3823}" destId="{AC0E275C-CF9C-8A46-9561-B683348C0138}" srcOrd="2" destOrd="0" presId="urn:microsoft.com/office/officeart/2016/7/layout/LinearArrowProcessNumbered"/>
    <dgm:cxn modelId="{38EF5F9E-955F-844C-9188-DE4973FCD199}" type="presParOf" srcId="{ED78A3EA-8ECC-2749-BDA0-6D16A0CD3C4D}" destId="{6C5E1BC3-E209-6448-9408-BC537381C5F8}" srcOrd="1" destOrd="0" presId="urn:microsoft.com/office/officeart/2016/7/layout/LinearArrowProcessNumbered"/>
    <dgm:cxn modelId="{38C241EF-6A26-A44D-8398-8F3C2221D90B}" type="presParOf" srcId="{ED78A3EA-8ECC-2749-BDA0-6D16A0CD3C4D}" destId="{46109EC8-F9CF-2E49-8C14-B36A040A91DA}" srcOrd="2" destOrd="0" presId="urn:microsoft.com/office/officeart/2016/7/layout/LinearArrowProcessNumbered"/>
    <dgm:cxn modelId="{20F16843-334D-2242-A6F2-B9A26AC41396}" type="presParOf" srcId="{46109EC8-F9CF-2E49-8C14-B36A040A91DA}" destId="{48C46A43-FDAF-0144-9E65-5D0EE8C44766}" srcOrd="0" destOrd="0" presId="urn:microsoft.com/office/officeart/2016/7/layout/LinearArrowProcessNumbered"/>
    <dgm:cxn modelId="{3A020322-881A-9844-9DD7-4E7A694BCFF0}" type="presParOf" srcId="{46109EC8-F9CF-2E49-8C14-B36A040A91DA}" destId="{940EF24F-2494-4B45-A2C6-8403FB598F2C}" srcOrd="1" destOrd="0" presId="urn:microsoft.com/office/officeart/2016/7/layout/LinearArrowProcessNumbered"/>
    <dgm:cxn modelId="{BA43B54A-826D-0B47-9343-8D892A7A8BE0}" type="presParOf" srcId="{940EF24F-2494-4B45-A2C6-8403FB598F2C}" destId="{89AD94CF-4E73-D74B-91E1-7253A017CDA9}" srcOrd="0" destOrd="0" presId="urn:microsoft.com/office/officeart/2016/7/layout/LinearArrowProcessNumbered"/>
    <dgm:cxn modelId="{CB3F7708-42E5-7F4E-9D35-5FE33B27B9AD}" type="presParOf" srcId="{940EF24F-2494-4B45-A2C6-8403FB598F2C}" destId="{7AFE8CA7-7705-D94C-A401-A77DE88424FD}" srcOrd="1" destOrd="0" presId="urn:microsoft.com/office/officeart/2016/7/layout/LinearArrowProcessNumbered"/>
    <dgm:cxn modelId="{6ADC3A16-4DCD-104B-839F-6121F57B6F12}" type="presParOf" srcId="{940EF24F-2494-4B45-A2C6-8403FB598F2C}" destId="{185A8A06-D777-E04A-A6D5-FAE6AE18C593}" srcOrd="2" destOrd="0" presId="urn:microsoft.com/office/officeart/2016/7/layout/LinearArrowProcessNumbered"/>
    <dgm:cxn modelId="{4F013E4A-03B0-8241-89F5-00911E05DABB}" type="presParOf" srcId="{940EF24F-2494-4B45-A2C6-8403FB598F2C}" destId="{28156463-364F-E44B-98FA-371C2995D6AB}" srcOrd="3" destOrd="0" presId="urn:microsoft.com/office/officeart/2016/7/layout/LinearArrowProcessNumbered"/>
    <dgm:cxn modelId="{38819B71-9741-0649-850F-89DDA419E3FF}" type="presParOf" srcId="{46109EC8-F9CF-2E49-8C14-B36A040A91DA}" destId="{AB06D332-38D8-E749-97EC-F0FE320FC8BD}" srcOrd="2" destOrd="0" presId="urn:microsoft.com/office/officeart/2016/7/layout/LinearArrowProcessNumbered"/>
    <dgm:cxn modelId="{B4FB94D3-16C7-2740-B26C-EE5451F4CF33}" type="presParOf" srcId="{ED78A3EA-8ECC-2749-BDA0-6D16A0CD3C4D}" destId="{5F1DA1A8-D9AE-9F45-9E2C-9E772AB5F046}" srcOrd="3" destOrd="0" presId="urn:microsoft.com/office/officeart/2016/7/layout/LinearArrowProcessNumbered"/>
    <dgm:cxn modelId="{3A9CA738-911A-AA40-9506-315BAA46C348}" type="presParOf" srcId="{ED78A3EA-8ECC-2749-BDA0-6D16A0CD3C4D}" destId="{1BD51821-0120-2042-9C19-5B72890AB74E}" srcOrd="4" destOrd="0" presId="urn:microsoft.com/office/officeart/2016/7/layout/LinearArrowProcessNumbered"/>
    <dgm:cxn modelId="{71FD4EC9-9B3D-A34F-9CBD-A3F5FF46C683}" type="presParOf" srcId="{1BD51821-0120-2042-9C19-5B72890AB74E}" destId="{EB9C1A85-0C6F-EB49-8B8F-D963176EA706}" srcOrd="0" destOrd="0" presId="urn:microsoft.com/office/officeart/2016/7/layout/LinearArrowProcessNumbered"/>
    <dgm:cxn modelId="{39FAAE0C-22FE-E140-AB14-69278C27D561}" type="presParOf" srcId="{1BD51821-0120-2042-9C19-5B72890AB74E}" destId="{C21CD0C1-6675-D640-8C99-3EB5F4735EE9}" srcOrd="1" destOrd="0" presId="urn:microsoft.com/office/officeart/2016/7/layout/LinearArrowProcessNumbered"/>
    <dgm:cxn modelId="{5743408B-372C-8F4E-B4A7-A09D082E72B1}" type="presParOf" srcId="{C21CD0C1-6675-D640-8C99-3EB5F4735EE9}" destId="{36A6B3E7-95BD-F345-8870-2A1471E5E756}" srcOrd="0" destOrd="0" presId="urn:microsoft.com/office/officeart/2016/7/layout/LinearArrowProcessNumbered"/>
    <dgm:cxn modelId="{6158C29C-8A68-DA4D-A01E-7784F23FBA42}" type="presParOf" srcId="{C21CD0C1-6675-D640-8C99-3EB5F4735EE9}" destId="{AAACEABC-94E8-5C46-9D83-B83A5DDDFB54}" srcOrd="1" destOrd="0" presId="urn:microsoft.com/office/officeart/2016/7/layout/LinearArrowProcessNumbered"/>
    <dgm:cxn modelId="{290051BA-D696-CD47-8635-6CBD9D195966}" type="presParOf" srcId="{C21CD0C1-6675-D640-8C99-3EB5F4735EE9}" destId="{441E96E5-A9A0-824B-9A5C-6F7A71680789}" srcOrd="2" destOrd="0" presId="urn:microsoft.com/office/officeart/2016/7/layout/LinearArrowProcessNumbered"/>
    <dgm:cxn modelId="{CA1DB2DA-0789-7B48-B377-2025290360B6}" type="presParOf" srcId="{C21CD0C1-6675-D640-8C99-3EB5F4735EE9}" destId="{610849CD-389A-4341-8F41-F7BD52472E20}" srcOrd="3" destOrd="0" presId="urn:microsoft.com/office/officeart/2016/7/layout/LinearArrowProcessNumbered"/>
    <dgm:cxn modelId="{CB78AFF0-48A3-6242-AEE6-24327689E642}" type="presParOf" srcId="{1BD51821-0120-2042-9C19-5B72890AB74E}" destId="{D1124014-06C8-D742-8641-46908F6DB2B8}" srcOrd="2" destOrd="0" presId="urn:microsoft.com/office/officeart/2016/7/layout/LinearArrowProcessNumbered"/>
    <dgm:cxn modelId="{5CB96E8F-C75F-8D48-9649-7EB835720E34}" type="presParOf" srcId="{ED78A3EA-8ECC-2749-BDA0-6D16A0CD3C4D}" destId="{2B46BBAD-9223-5942-B57D-0E4317AFB5CD}" srcOrd="5" destOrd="0" presId="urn:microsoft.com/office/officeart/2016/7/layout/LinearArrowProcessNumbered"/>
    <dgm:cxn modelId="{70CEAC38-FD47-5A40-8050-53E5232C1C7B}" type="presParOf" srcId="{ED78A3EA-8ECC-2749-BDA0-6D16A0CD3C4D}" destId="{5D286558-B055-3642-A7A0-80FD94CDEBC6}" srcOrd="6" destOrd="0" presId="urn:microsoft.com/office/officeart/2016/7/layout/LinearArrowProcessNumbered"/>
    <dgm:cxn modelId="{4EEE9FCA-C0C4-B445-BA03-7A7F79B21343}" type="presParOf" srcId="{5D286558-B055-3642-A7A0-80FD94CDEBC6}" destId="{AB61D037-EE22-384E-94F6-7FEC5D7AC280}" srcOrd="0" destOrd="0" presId="urn:microsoft.com/office/officeart/2016/7/layout/LinearArrowProcessNumbered"/>
    <dgm:cxn modelId="{B39B0481-1A6D-304E-8B91-566FA04F9316}" type="presParOf" srcId="{5D286558-B055-3642-A7A0-80FD94CDEBC6}" destId="{8B22539C-A99C-3445-80FA-990BCDAFCDA5}" srcOrd="1" destOrd="0" presId="urn:microsoft.com/office/officeart/2016/7/layout/LinearArrowProcessNumbered"/>
    <dgm:cxn modelId="{504CC127-FD4A-244A-93B5-546D4C467250}" type="presParOf" srcId="{8B22539C-A99C-3445-80FA-990BCDAFCDA5}" destId="{FA9B4FFD-C91D-EE47-ADCC-C80610DB4074}" srcOrd="0" destOrd="0" presId="urn:microsoft.com/office/officeart/2016/7/layout/LinearArrowProcessNumbered"/>
    <dgm:cxn modelId="{BD1B8EA0-3CFC-8547-B55B-25D5A6D00523}" type="presParOf" srcId="{8B22539C-A99C-3445-80FA-990BCDAFCDA5}" destId="{ED32577A-3879-8A40-89EA-E783454EB78B}" srcOrd="1" destOrd="0" presId="urn:microsoft.com/office/officeart/2016/7/layout/LinearArrowProcessNumbered"/>
    <dgm:cxn modelId="{1EF4CD01-0515-964D-9864-819F08F86A78}" type="presParOf" srcId="{8B22539C-A99C-3445-80FA-990BCDAFCDA5}" destId="{71FA61C3-D5F5-B94B-9A69-F2FE6DE6F0A6}" srcOrd="2" destOrd="0" presId="urn:microsoft.com/office/officeart/2016/7/layout/LinearArrowProcessNumbered"/>
    <dgm:cxn modelId="{1E80819E-8F6A-B249-BCCA-EBF669374280}" type="presParOf" srcId="{8B22539C-A99C-3445-80FA-990BCDAFCDA5}" destId="{13D9AA8A-4ABF-D949-8AAA-7CA3E814B402}" srcOrd="3" destOrd="0" presId="urn:microsoft.com/office/officeart/2016/7/layout/LinearArrowProcessNumbered"/>
    <dgm:cxn modelId="{C39B4958-FCCA-3A48-97B7-D0F1E6820367}" type="presParOf" srcId="{5D286558-B055-3642-A7A0-80FD94CDEBC6}" destId="{A7FCF6AE-924A-BC49-830E-5D097511A9B1}" srcOrd="2" destOrd="0" presId="urn:microsoft.com/office/officeart/2016/7/layout/LinearArrowProcessNumbered"/>
    <dgm:cxn modelId="{330D65C0-2E82-C546-955E-141F21A08FD4}" type="presParOf" srcId="{ED78A3EA-8ECC-2749-BDA0-6D16A0CD3C4D}" destId="{36D85D67-1EC0-FD43-98F7-97EE9F959D57}" srcOrd="7" destOrd="0" presId="urn:microsoft.com/office/officeart/2016/7/layout/LinearArrowProcessNumbered"/>
    <dgm:cxn modelId="{895CD5D9-EAE3-544D-ACDC-A3002AEDF15F}" type="presParOf" srcId="{ED78A3EA-8ECC-2749-BDA0-6D16A0CD3C4D}" destId="{D70357ED-252C-A048-B379-915F081166CF}" srcOrd="8" destOrd="0" presId="urn:microsoft.com/office/officeart/2016/7/layout/LinearArrowProcessNumbered"/>
    <dgm:cxn modelId="{CCAC548E-B3EA-A44E-B284-800E0E30F65B}" type="presParOf" srcId="{D70357ED-252C-A048-B379-915F081166CF}" destId="{B9742ED9-3373-F54B-BCD5-79B450005327}" srcOrd="0" destOrd="0" presId="urn:microsoft.com/office/officeart/2016/7/layout/LinearArrowProcessNumbered"/>
    <dgm:cxn modelId="{1E98E9E5-D09E-624D-AFD6-1132CD3D0649}" type="presParOf" srcId="{D70357ED-252C-A048-B379-915F081166CF}" destId="{9036EC47-E118-CE43-9EF3-2C936169838E}" srcOrd="1" destOrd="0" presId="urn:microsoft.com/office/officeart/2016/7/layout/LinearArrowProcessNumbered"/>
    <dgm:cxn modelId="{6B923329-D16E-4749-946D-9A096CAE5F87}" type="presParOf" srcId="{9036EC47-E118-CE43-9EF3-2C936169838E}" destId="{16DEB235-3DD8-D847-B4B2-8481CDAD345F}" srcOrd="0" destOrd="0" presId="urn:microsoft.com/office/officeart/2016/7/layout/LinearArrowProcessNumbered"/>
    <dgm:cxn modelId="{44774F8E-B18F-D34A-B23D-2530DD4A9524}" type="presParOf" srcId="{9036EC47-E118-CE43-9EF3-2C936169838E}" destId="{F8C6BAE6-FC35-F242-8F4E-D8E417E557F9}" srcOrd="1" destOrd="0" presId="urn:microsoft.com/office/officeart/2016/7/layout/LinearArrowProcessNumbered"/>
    <dgm:cxn modelId="{AAB7DA93-951B-5343-A98D-26848D5BECF4}" type="presParOf" srcId="{9036EC47-E118-CE43-9EF3-2C936169838E}" destId="{5AB7097E-082C-2942-96D3-DB50C5A8C858}" srcOrd="2" destOrd="0" presId="urn:microsoft.com/office/officeart/2016/7/layout/LinearArrowProcessNumbered"/>
    <dgm:cxn modelId="{FAA5AA04-B307-2944-94F1-779FA6560619}" type="presParOf" srcId="{9036EC47-E118-CE43-9EF3-2C936169838E}" destId="{12F89A60-18F0-1847-BCE7-FB45E03CB1F4}" srcOrd="3" destOrd="0" presId="urn:microsoft.com/office/officeart/2016/7/layout/LinearArrowProcessNumbered"/>
    <dgm:cxn modelId="{4ACDF1B6-CC6D-0443-BFF0-5027FE043476}" type="presParOf" srcId="{D70357ED-252C-A048-B379-915F081166CF}" destId="{F02F6A21-E3D9-8A45-A958-9B7A5CB6D1D0}" srcOrd="2" destOrd="0" presId="urn:microsoft.com/office/officeart/2016/7/layout/LinearArrowProcessNumbered"/>
    <dgm:cxn modelId="{40044FD2-53B8-6041-83D6-38FA8B208741}" type="presParOf" srcId="{ED78A3EA-8ECC-2749-BDA0-6D16A0CD3C4D}" destId="{9BD069DF-2F47-4744-B535-22BEE117E82A}" srcOrd="9" destOrd="0" presId="urn:microsoft.com/office/officeart/2016/7/layout/LinearArrowProcessNumbered"/>
    <dgm:cxn modelId="{62DB2E40-9E4B-3D4B-A3E7-9702E8E700CB}" type="presParOf" srcId="{ED78A3EA-8ECC-2749-BDA0-6D16A0CD3C4D}" destId="{E2282F69-81E0-DD4B-A7DD-2A4C368A5BFE}" srcOrd="10" destOrd="0" presId="urn:microsoft.com/office/officeart/2016/7/layout/LinearArrowProcessNumbered"/>
    <dgm:cxn modelId="{6B36250E-2473-5E4A-AA0E-7BFC62D87030}" type="presParOf" srcId="{E2282F69-81E0-DD4B-A7DD-2A4C368A5BFE}" destId="{A100CF64-ABAF-0141-8942-FD06917EB945}" srcOrd="0" destOrd="0" presId="urn:microsoft.com/office/officeart/2016/7/layout/LinearArrowProcessNumbered"/>
    <dgm:cxn modelId="{F8EA33C3-EC1E-0545-B840-3ED85AE704F0}" type="presParOf" srcId="{E2282F69-81E0-DD4B-A7DD-2A4C368A5BFE}" destId="{45D02094-9A5F-1E40-B4EC-636C2B03366F}" srcOrd="1" destOrd="0" presId="urn:microsoft.com/office/officeart/2016/7/layout/LinearArrowProcessNumbered"/>
    <dgm:cxn modelId="{D4C38BAF-204D-D047-9920-FB258CAF25E3}" type="presParOf" srcId="{45D02094-9A5F-1E40-B4EC-636C2B03366F}" destId="{59AB04F6-D107-D64E-833B-40B7BB6BF1B7}" srcOrd="0" destOrd="0" presId="urn:microsoft.com/office/officeart/2016/7/layout/LinearArrowProcessNumbered"/>
    <dgm:cxn modelId="{C9003666-CDBD-6747-A462-F5004D783941}" type="presParOf" srcId="{45D02094-9A5F-1E40-B4EC-636C2B03366F}" destId="{1E19D5A1-4ADA-3445-BD9B-ED86049956E0}" srcOrd="1" destOrd="0" presId="urn:microsoft.com/office/officeart/2016/7/layout/LinearArrowProcessNumbered"/>
    <dgm:cxn modelId="{89614107-9F7F-A843-A9CB-071D240B9A1C}" type="presParOf" srcId="{45D02094-9A5F-1E40-B4EC-636C2B03366F}" destId="{17902175-415F-224F-AD6E-7061EE3AB2A3}" srcOrd="2" destOrd="0" presId="urn:microsoft.com/office/officeart/2016/7/layout/LinearArrowProcessNumbered"/>
    <dgm:cxn modelId="{1F9B14D4-21F4-A146-AF04-DB336C08B832}" type="presParOf" srcId="{45D02094-9A5F-1E40-B4EC-636C2B03366F}" destId="{03353F65-49D2-3E49-8B21-AC3535FFDC6C}" srcOrd="3" destOrd="0" presId="urn:microsoft.com/office/officeart/2016/7/layout/LinearArrowProcessNumbered"/>
    <dgm:cxn modelId="{11609929-70B9-2F4A-AD4E-AA42EC07EA50}" type="presParOf" srcId="{E2282F69-81E0-DD4B-A7DD-2A4C368A5BFE}" destId="{4B6C5472-1650-3740-AAA3-903D3794F12B}" srcOrd="2" destOrd="0" presId="urn:microsoft.com/office/officeart/2016/7/layout/LinearArrowProcessNumbered"/>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584CF95-904C-415D-B1AD-5535AD2B55B0}" type="doc">
      <dgm:prSet loTypeId="urn:microsoft.com/office/officeart/2005/8/layout/process4" loCatId="process" qsTypeId="urn:microsoft.com/office/officeart/2005/8/quickstyle/simple3" qsCatId="simple" csTypeId="urn:microsoft.com/office/officeart/2005/8/colors/colorful2" csCatId="colorful" phldr="1"/>
      <dgm:spPr/>
      <dgm:t>
        <a:bodyPr/>
        <a:lstStyle/>
        <a:p>
          <a:endParaRPr lang="en-US"/>
        </a:p>
      </dgm:t>
    </dgm:pt>
    <dgm:pt modelId="{859CA8CA-0216-49B0-AD78-2FD48D92A79C}">
      <dgm:prSet/>
      <dgm:spPr/>
      <dgm:t>
        <a:bodyPr/>
        <a:lstStyle/>
        <a:p>
          <a:r>
            <a:rPr lang="en-US" b="1" dirty="0"/>
            <a:t>Aerosols: </a:t>
          </a:r>
          <a:r>
            <a:rPr lang="en-US" dirty="0"/>
            <a:t>Tiny particles that can </a:t>
          </a:r>
          <a:r>
            <a:rPr lang="en-US" u="sng" dirty="0"/>
            <a:t>survive on air currents and travel large distances</a:t>
          </a:r>
          <a:r>
            <a:rPr lang="en-US" dirty="0"/>
            <a:t> to reach a susceptible person</a:t>
          </a:r>
        </a:p>
      </dgm:t>
    </dgm:pt>
    <dgm:pt modelId="{93740A15-0DF4-4453-987E-037CB6E54935}" type="parTrans" cxnId="{1579392D-F271-4136-AD57-DA8A4EDF6669}">
      <dgm:prSet/>
      <dgm:spPr/>
      <dgm:t>
        <a:bodyPr/>
        <a:lstStyle/>
        <a:p>
          <a:endParaRPr lang="en-US"/>
        </a:p>
      </dgm:t>
    </dgm:pt>
    <dgm:pt modelId="{6E83DA6F-D355-40B9-A0D5-D453E9CC51EA}" type="sibTrans" cxnId="{1579392D-F271-4136-AD57-DA8A4EDF6669}">
      <dgm:prSet/>
      <dgm:spPr/>
      <dgm:t>
        <a:bodyPr/>
        <a:lstStyle/>
        <a:p>
          <a:endParaRPr lang="en-US"/>
        </a:p>
      </dgm:t>
    </dgm:pt>
    <dgm:pt modelId="{34F42F64-7420-408F-AE0F-9EE0AE91C602}">
      <dgm:prSet/>
      <dgm:spPr/>
      <dgm:t>
        <a:bodyPr/>
        <a:lstStyle/>
        <a:p>
          <a:r>
            <a:rPr lang="en-US" dirty="0"/>
            <a:t>Aerosols are created when a patient coughs, talks, sneezes or during a procedure that produces aerosols</a:t>
          </a:r>
        </a:p>
      </dgm:t>
    </dgm:pt>
    <dgm:pt modelId="{6DA07F48-8CF3-4DC6-92B7-67380CC52515}" type="parTrans" cxnId="{43F58352-EC39-4400-84CF-0132F8198AAC}">
      <dgm:prSet/>
      <dgm:spPr/>
      <dgm:t>
        <a:bodyPr/>
        <a:lstStyle/>
        <a:p>
          <a:endParaRPr lang="en-US"/>
        </a:p>
      </dgm:t>
    </dgm:pt>
    <dgm:pt modelId="{AFB574C2-FE44-4135-A528-A5E66AAAEEBE}" type="sibTrans" cxnId="{43F58352-EC39-4400-84CF-0132F8198AAC}">
      <dgm:prSet/>
      <dgm:spPr/>
      <dgm:t>
        <a:bodyPr/>
        <a:lstStyle/>
        <a:p>
          <a:endParaRPr lang="en-US"/>
        </a:p>
      </dgm:t>
    </dgm:pt>
    <dgm:pt modelId="{6297AABB-0C18-4E15-9D68-ADAE788606D9}">
      <dgm:prSet/>
      <dgm:spPr/>
      <dgm:t>
        <a:bodyPr/>
        <a:lstStyle/>
        <a:p>
          <a:r>
            <a:rPr lang="en-US"/>
            <a:t>COVID-19, chickenpox, measles, TB</a:t>
          </a:r>
        </a:p>
      </dgm:t>
    </dgm:pt>
    <dgm:pt modelId="{9AB41974-C973-465F-9014-B10643AE6C8C}" type="parTrans" cxnId="{C5BDCFE7-34AA-4F71-9312-3C5BD691437F}">
      <dgm:prSet/>
      <dgm:spPr/>
      <dgm:t>
        <a:bodyPr/>
        <a:lstStyle/>
        <a:p>
          <a:endParaRPr lang="en-US"/>
        </a:p>
      </dgm:t>
    </dgm:pt>
    <dgm:pt modelId="{E9E0BB58-F480-4EB9-A5A4-5AC49AEE2E52}" type="sibTrans" cxnId="{C5BDCFE7-34AA-4F71-9312-3C5BD691437F}">
      <dgm:prSet/>
      <dgm:spPr/>
      <dgm:t>
        <a:bodyPr/>
        <a:lstStyle/>
        <a:p>
          <a:endParaRPr lang="en-US"/>
        </a:p>
      </dgm:t>
    </dgm:pt>
    <dgm:pt modelId="{D122DA68-4BBB-40AD-AFEA-FCC933B7A427}">
      <dgm:prSet/>
      <dgm:spPr/>
      <dgm:t>
        <a:bodyPr/>
        <a:lstStyle/>
        <a:p>
          <a:r>
            <a:rPr lang="en-US" b="1" dirty="0"/>
            <a:t>Droplets: </a:t>
          </a:r>
          <a:r>
            <a:rPr lang="en-US" dirty="0"/>
            <a:t>Sprays or splashes that </a:t>
          </a:r>
          <a:r>
            <a:rPr lang="en-US" u="sng" dirty="0"/>
            <a:t>generally travel a short distance </a:t>
          </a:r>
          <a:r>
            <a:rPr lang="en-US" dirty="0"/>
            <a:t>(6 feet or less) before reaching a susceptible person</a:t>
          </a:r>
        </a:p>
      </dgm:t>
    </dgm:pt>
    <dgm:pt modelId="{C278D9C1-5A9E-498D-BA24-3E54A9DA4799}" type="parTrans" cxnId="{381DDB53-92BA-414D-82A8-B7ED970A912F}">
      <dgm:prSet/>
      <dgm:spPr/>
      <dgm:t>
        <a:bodyPr/>
        <a:lstStyle/>
        <a:p>
          <a:endParaRPr lang="en-US"/>
        </a:p>
      </dgm:t>
    </dgm:pt>
    <dgm:pt modelId="{7B1649D3-C9B3-4CE7-A627-C38E8931CFAC}" type="sibTrans" cxnId="{381DDB53-92BA-414D-82A8-B7ED970A912F}">
      <dgm:prSet/>
      <dgm:spPr/>
      <dgm:t>
        <a:bodyPr/>
        <a:lstStyle/>
        <a:p>
          <a:endParaRPr lang="en-US"/>
        </a:p>
      </dgm:t>
    </dgm:pt>
    <dgm:pt modelId="{A27703DD-3DA5-44ED-836B-94BCD4AD1AEB}">
      <dgm:prSet/>
      <dgm:spPr/>
      <dgm:t>
        <a:bodyPr/>
        <a:lstStyle/>
        <a:p>
          <a:r>
            <a:rPr lang="en-US"/>
            <a:t>Droplets are created when a person coughs, sneezes or during a procedure that creates spray or splatter</a:t>
          </a:r>
        </a:p>
      </dgm:t>
    </dgm:pt>
    <dgm:pt modelId="{A8E0A4DE-F6EE-4F30-A97A-93BE18C22513}" type="parTrans" cxnId="{E34A108B-AC04-4CEA-BDA4-E703AAB1BB1A}">
      <dgm:prSet/>
      <dgm:spPr/>
      <dgm:t>
        <a:bodyPr/>
        <a:lstStyle/>
        <a:p>
          <a:endParaRPr lang="en-US"/>
        </a:p>
      </dgm:t>
    </dgm:pt>
    <dgm:pt modelId="{69A1723D-EE72-4129-8AF9-003E6C09757A}" type="sibTrans" cxnId="{E34A108B-AC04-4CEA-BDA4-E703AAB1BB1A}">
      <dgm:prSet/>
      <dgm:spPr/>
      <dgm:t>
        <a:bodyPr/>
        <a:lstStyle/>
        <a:p>
          <a:endParaRPr lang="en-US"/>
        </a:p>
      </dgm:t>
    </dgm:pt>
    <dgm:pt modelId="{6584AFDD-DE54-4716-B41A-879C0F74F163}">
      <dgm:prSet/>
      <dgm:spPr/>
      <dgm:t>
        <a:bodyPr/>
        <a:lstStyle/>
        <a:p>
          <a:r>
            <a:rPr lang="en-US"/>
            <a:t>RSV, influenza</a:t>
          </a:r>
        </a:p>
      </dgm:t>
    </dgm:pt>
    <dgm:pt modelId="{DD448CCE-3A58-41B8-8229-D4B73E389E5A}" type="parTrans" cxnId="{134BE03E-1710-42D2-BB1F-9838A2BAF161}">
      <dgm:prSet/>
      <dgm:spPr/>
      <dgm:t>
        <a:bodyPr/>
        <a:lstStyle/>
        <a:p>
          <a:endParaRPr lang="en-US"/>
        </a:p>
      </dgm:t>
    </dgm:pt>
    <dgm:pt modelId="{B06F15A9-7AEE-46A7-B315-430B1CF8FBBF}" type="sibTrans" cxnId="{134BE03E-1710-42D2-BB1F-9838A2BAF161}">
      <dgm:prSet/>
      <dgm:spPr/>
      <dgm:t>
        <a:bodyPr/>
        <a:lstStyle/>
        <a:p>
          <a:endParaRPr lang="en-US"/>
        </a:p>
      </dgm:t>
    </dgm:pt>
    <dgm:pt modelId="{1A569DE2-4865-48BB-83AE-804F67C4EC0B}" type="pres">
      <dgm:prSet presAssocID="{B584CF95-904C-415D-B1AD-5535AD2B55B0}" presName="Name0" presStyleCnt="0">
        <dgm:presLayoutVars>
          <dgm:dir/>
          <dgm:animLvl val="lvl"/>
          <dgm:resizeHandles val="exact"/>
        </dgm:presLayoutVars>
      </dgm:prSet>
      <dgm:spPr/>
      <dgm:t>
        <a:bodyPr/>
        <a:lstStyle/>
        <a:p>
          <a:endParaRPr lang="en-US"/>
        </a:p>
      </dgm:t>
    </dgm:pt>
    <dgm:pt modelId="{E2B4021D-5034-45AB-8842-34F4CE8DD809}" type="pres">
      <dgm:prSet presAssocID="{D122DA68-4BBB-40AD-AFEA-FCC933B7A427}" presName="boxAndChildren" presStyleCnt="0"/>
      <dgm:spPr/>
    </dgm:pt>
    <dgm:pt modelId="{B1DD10B6-B2F0-4E9D-A447-B6284B40C8F1}" type="pres">
      <dgm:prSet presAssocID="{D122DA68-4BBB-40AD-AFEA-FCC933B7A427}" presName="parentTextBox" presStyleLbl="node1" presStyleIdx="0" presStyleCnt="2"/>
      <dgm:spPr/>
      <dgm:t>
        <a:bodyPr/>
        <a:lstStyle/>
        <a:p>
          <a:endParaRPr lang="en-US"/>
        </a:p>
      </dgm:t>
    </dgm:pt>
    <dgm:pt modelId="{C6FA76B4-1999-4142-BD97-8B5536E825A5}" type="pres">
      <dgm:prSet presAssocID="{D122DA68-4BBB-40AD-AFEA-FCC933B7A427}" presName="entireBox" presStyleLbl="node1" presStyleIdx="0" presStyleCnt="2"/>
      <dgm:spPr/>
      <dgm:t>
        <a:bodyPr/>
        <a:lstStyle/>
        <a:p>
          <a:endParaRPr lang="en-US"/>
        </a:p>
      </dgm:t>
    </dgm:pt>
    <dgm:pt modelId="{72C3D59A-C969-45AD-B789-94F0F4EFF20B}" type="pres">
      <dgm:prSet presAssocID="{D122DA68-4BBB-40AD-AFEA-FCC933B7A427}" presName="descendantBox" presStyleCnt="0"/>
      <dgm:spPr/>
    </dgm:pt>
    <dgm:pt modelId="{1AE02BD0-EB00-4DF4-ACC3-42E4F695C924}" type="pres">
      <dgm:prSet presAssocID="{A27703DD-3DA5-44ED-836B-94BCD4AD1AEB}" presName="childTextBox" presStyleLbl="fgAccFollowNode1" presStyleIdx="0" presStyleCnt="4">
        <dgm:presLayoutVars>
          <dgm:bulletEnabled val="1"/>
        </dgm:presLayoutVars>
      </dgm:prSet>
      <dgm:spPr/>
      <dgm:t>
        <a:bodyPr/>
        <a:lstStyle/>
        <a:p>
          <a:endParaRPr lang="en-US"/>
        </a:p>
      </dgm:t>
    </dgm:pt>
    <dgm:pt modelId="{C4ADE7E3-E468-44D8-99AE-9F8BCDEA5C35}" type="pres">
      <dgm:prSet presAssocID="{6584AFDD-DE54-4716-B41A-879C0F74F163}" presName="childTextBox" presStyleLbl="fgAccFollowNode1" presStyleIdx="1" presStyleCnt="4">
        <dgm:presLayoutVars>
          <dgm:bulletEnabled val="1"/>
        </dgm:presLayoutVars>
      </dgm:prSet>
      <dgm:spPr/>
      <dgm:t>
        <a:bodyPr/>
        <a:lstStyle/>
        <a:p>
          <a:endParaRPr lang="en-US"/>
        </a:p>
      </dgm:t>
    </dgm:pt>
    <dgm:pt modelId="{1E7421D3-0D0D-4DA4-BDCB-0436085C0E0F}" type="pres">
      <dgm:prSet presAssocID="{6E83DA6F-D355-40B9-A0D5-D453E9CC51EA}" presName="sp" presStyleCnt="0"/>
      <dgm:spPr/>
    </dgm:pt>
    <dgm:pt modelId="{17BC4A4E-2CE3-4CBF-ABCE-7F162F1D7576}" type="pres">
      <dgm:prSet presAssocID="{859CA8CA-0216-49B0-AD78-2FD48D92A79C}" presName="arrowAndChildren" presStyleCnt="0"/>
      <dgm:spPr/>
    </dgm:pt>
    <dgm:pt modelId="{7ED0C09F-B7EB-41D7-87EB-F3323309C33C}" type="pres">
      <dgm:prSet presAssocID="{859CA8CA-0216-49B0-AD78-2FD48D92A79C}" presName="parentTextArrow" presStyleLbl="node1" presStyleIdx="0" presStyleCnt="2"/>
      <dgm:spPr/>
      <dgm:t>
        <a:bodyPr/>
        <a:lstStyle/>
        <a:p>
          <a:endParaRPr lang="en-US"/>
        </a:p>
      </dgm:t>
    </dgm:pt>
    <dgm:pt modelId="{A246318A-FA2F-4B1E-8124-AE6BF2494240}" type="pres">
      <dgm:prSet presAssocID="{859CA8CA-0216-49B0-AD78-2FD48D92A79C}" presName="arrow" presStyleLbl="node1" presStyleIdx="1" presStyleCnt="2"/>
      <dgm:spPr/>
      <dgm:t>
        <a:bodyPr/>
        <a:lstStyle/>
        <a:p>
          <a:endParaRPr lang="en-US"/>
        </a:p>
      </dgm:t>
    </dgm:pt>
    <dgm:pt modelId="{E34D074F-D458-43D6-9375-D6A829F556A0}" type="pres">
      <dgm:prSet presAssocID="{859CA8CA-0216-49B0-AD78-2FD48D92A79C}" presName="descendantArrow" presStyleCnt="0"/>
      <dgm:spPr/>
    </dgm:pt>
    <dgm:pt modelId="{24049C88-6E51-4297-ADBB-2AE05592B595}" type="pres">
      <dgm:prSet presAssocID="{34F42F64-7420-408F-AE0F-9EE0AE91C602}" presName="childTextArrow" presStyleLbl="fgAccFollowNode1" presStyleIdx="2" presStyleCnt="4">
        <dgm:presLayoutVars>
          <dgm:bulletEnabled val="1"/>
        </dgm:presLayoutVars>
      </dgm:prSet>
      <dgm:spPr/>
      <dgm:t>
        <a:bodyPr/>
        <a:lstStyle/>
        <a:p>
          <a:endParaRPr lang="en-US"/>
        </a:p>
      </dgm:t>
    </dgm:pt>
    <dgm:pt modelId="{5C2D2E39-96F3-4F42-8444-6EDCF9A37BE7}" type="pres">
      <dgm:prSet presAssocID="{6297AABB-0C18-4E15-9D68-ADAE788606D9}" presName="childTextArrow" presStyleLbl="fgAccFollowNode1" presStyleIdx="3" presStyleCnt="4">
        <dgm:presLayoutVars>
          <dgm:bulletEnabled val="1"/>
        </dgm:presLayoutVars>
      </dgm:prSet>
      <dgm:spPr/>
      <dgm:t>
        <a:bodyPr/>
        <a:lstStyle/>
        <a:p>
          <a:endParaRPr lang="en-US"/>
        </a:p>
      </dgm:t>
    </dgm:pt>
  </dgm:ptLst>
  <dgm:cxnLst>
    <dgm:cxn modelId="{F7EE6E0C-6138-40C6-8DE8-F392FF7597C8}" type="presOf" srcId="{859CA8CA-0216-49B0-AD78-2FD48D92A79C}" destId="{7ED0C09F-B7EB-41D7-87EB-F3323309C33C}" srcOrd="0" destOrd="0" presId="urn:microsoft.com/office/officeart/2005/8/layout/process4"/>
    <dgm:cxn modelId="{381DDB53-92BA-414D-82A8-B7ED970A912F}" srcId="{B584CF95-904C-415D-B1AD-5535AD2B55B0}" destId="{D122DA68-4BBB-40AD-AFEA-FCC933B7A427}" srcOrd="1" destOrd="0" parTransId="{C278D9C1-5A9E-498D-BA24-3E54A9DA4799}" sibTransId="{7B1649D3-C9B3-4CE7-A627-C38E8931CFAC}"/>
    <dgm:cxn modelId="{270CD213-D0A7-46AE-9D69-15605264530F}" type="presOf" srcId="{D122DA68-4BBB-40AD-AFEA-FCC933B7A427}" destId="{C6FA76B4-1999-4142-BD97-8B5536E825A5}" srcOrd="1" destOrd="0" presId="urn:microsoft.com/office/officeart/2005/8/layout/process4"/>
    <dgm:cxn modelId="{1579392D-F271-4136-AD57-DA8A4EDF6669}" srcId="{B584CF95-904C-415D-B1AD-5535AD2B55B0}" destId="{859CA8CA-0216-49B0-AD78-2FD48D92A79C}" srcOrd="0" destOrd="0" parTransId="{93740A15-0DF4-4453-987E-037CB6E54935}" sibTransId="{6E83DA6F-D355-40B9-A0D5-D453E9CC51EA}"/>
    <dgm:cxn modelId="{E34A108B-AC04-4CEA-BDA4-E703AAB1BB1A}" srcId="{D122DA68-4BBB-40AD-AFEA-FCC933B7A427}" destId="{A27703DD-3DA5-44ED-836B-94BCD4AD1AEB}" srcOrd="0" destOrd="0" parTransId="{A8E0A4DE-F6EE-4F30-A97A-93BE18C22513}" sibTransId="{69A1723D-EE72-4129-8AF9-003E6C09757A}"/>
    <dgm:cxn modelId="{0AA44CF7-DE81-44D6-A91A-9477FCDFEC3E}" type="presOf" srcId="{A27703DD-3DA5-44ED-836B-94BCD4AD1AEB}" destId="{1AE02BD0-EB00-4DF4-ACC3-42E4F695C924}" srcOrd="0" destOrd="0" presId="urn:microsoft.com/office/officeart/2005/8/layout/process4"/>
    <dgm:cxn modelId="{134BE03E-1710-42D2-BB1F-9838A2BAF161}" srcId="{D122DA68-4BBB-40AD-AFEA-FCC933B7A427}" destId="{6584AFDD-DE54-4716-B41A-879C0F74F163}" srcOrd="1" destOrd="0" parTransId="{DD448CCE-3A58-41B8-8229-D4B73E389E5A}" sibTransId="{B06F15A9-7AEE-46A7-B315-430B1CF8FBBF}"/>
    <dgm:cxn modelId="{2A9FB583-7563-4A75-BB04-9E23494426DD}" type="presOf" srcId="{34F42F64-7420-408F-AE0F-9EE0AE91C602}" destId="{24049C88-6E51-4297-ADBB-2AE05592B595}" srcOrd="0" destOrd="0" presId="urn:microsoft.com/office/officeart/2005/8/layout/process4"/>
    <dgm:cxn modelId="{CEC40900-CF40-4ACD-8C5D-E365D0D98B0E}" type="presOf" srcId="{859CA8CA-0216-49B0-AD78-2FD48D92A79C}" destId="{A246318A-FA2F-4B1E-8124-AE6BF2494240}" srcOrd="1" destOrd="0" presId="urn:microsoft.com/office/officeart/2005/8/layout/process4"/>
    <dgm:cxn modelId="{43F58352-EC39-4400-84CF-0132F8198AAC}" srcId="{859CA8CA-0216-49B0-AD78-2FD48D92A79C}" destId="{34F42F64-7420-408F-AE0F-9EE0AE91C602}" srcOrd="0" destOrd="0" parTransId="{6DA07F48-8CF3-4DC6-92B7-67380CC52515}" sibTransId="{AFB574C2-FE44-4135-A528-A5E66AAAEEBE}"/>
    <dgm:cxn modelId="{252A879F-456F-4CF7-8AEB-C10BB20E52E6}" type="presOf" srcId="{6584AFDD-DE54-4716-B41A-879C0F74F163}" destId="{C4ADE7E3-E468-44D8-99AE-9F8BCDEA5C35}" srcOrd="0" destOrd="0" presId="urn:microsoft.com/office/officeart/2005/8/layout/process4"/>
    <dgm:cxn modelId="{17AADC13-2257-44AA-BC25-E1D9E3A76379}" type="presOf" srcId="{B584CF95-904C-415D-B1AD-5535AD2B55B0}" destId="{1A569DE2-4865-48BB-83AE-804F67C4EC0B}" srcOrd="0" destOrd="0" presId="urn:microsoft.com/office/officeart/2005/8/layout/process4"/>
    <dgm:cxn modelId="{EE3506D3-77ED-47BE-954F-B4F12BE69C43}" type="presOf" srcId="{D122DA68-4BBB-40AD-AFEA-FCC933B7A427}" destId="{B1DD10B6-B2F0-4E9D-A447-B6284B40C8F1}" srcOrd="0" destOrd="0" presId="urn:microsoft.com/office/officeart/2005/8/layout/process4"/>
    <dgm:cxn modelId="{06E9A502-3F27-4F07-AC24-7708B03B6CE2}" type="presOf" srcId="{6297AABB-0C18-4E15-9D68-ADAE788606D9}" destId="{5C2D2E39-96F3-4F42-8444-6EDCF9A37BE7}" srcOrd="0" destOrd="0" presId="urn:microsoft.com/office/officeart/2005/8/layout/process4"/>
    <dgm:cxn modelId="{C5BDCFE7-34AA-4F71-9312-3C5BD691437F}" srcId="{859CA8CA-0216-49B0-AD78-2FD48D92A79C}" destId="{6297AABB-0C18-4E15-9D68-ADAE788606D9}" srcOrd="1" destOrd="0" parTransId="{9AB41974-C973-465F-9014-B10643AE6C8C}" sibTransId="{E9E0BB58-F480-4EB9-A5A4-5AC49AEE2E52}"/>
    <dgm:cxn modelId="{4CA1C7F2-67B5-4A2A-849D-34A1C25F20B5}" type="presParOf" srcId="{1A569DE2-4865-48BB-83AE-804F67C4EC0B}" destId="{E2B4021D-5034-45AB-8842-34F4CE8DD809}" srcOrd="0" destOrd="0" presId="urn:microsoft.com/office/officeart/2005/8/layout/process4"/>
    <dgm:cxn modelId="{78DD6424-BCED-4A9B-B99D-3B6B004B2689}" type="presParOf" srcId="{E2B4021D-5034-45AB-8842-34F4CE8DD809}" destId="{B1DD10B6-B2F0-4E9D-A447-B6284B40C8F1}" srcOrd="0" destOrd="0" presId="urn:microsoft.com/office/officeart/2005/8/layout/process4"/>
    <dgm:cxn modelId="{3C0709FA-09DE-41CD-8099-969A7009D402}" type="presParOf" srcId="{E2B4021D-5034-45AB-8842-34F4CE8DD809}" destId="{C6FA76B4-1999-4142-BD97-8B5536E825A5}" srcOrd="1" destOrd="0" presId="urn:microsoft.com/office/officeart/2005/8/layout/process4"/>
    <dgm:cxn modelId="{6CC69C16-4448-4A0C-AE6F-C2BE376A586B}" type="presParOf" srcId="{E2B4021D-5034-45AB-8842-34F4CE8DD809}" destId="{72C3D59A-C969-45AD-B789-94F0F4EFF20B}" srcOrd="2" destOrd="0" presId="urn:microsoft.com/office/officeart/2005/8/layout/process4"/>
    <dgm:cxn modelId="{06F7CBC0-CC1A-4309-8967-47AE562CB165}" type="presParOf" srcId="{72C3D59A-C969-45AD-B789-94F0F4EFF20B}" destId="{1AE02BD0-EB00-4DF4-ACC3-42E4F695C924}" srcOrd="0" destOrd="0" presId="urn:microsoft.com/office/officeart/2005/8/layout/process4"/>
    <dgm:cxn modelId="{97393B1B-2014-4E27-B8E5-00327E85C323}" type="presParOf" srcId="{72C3D59A-C969-45AD-B789-94F0F4EFF20B}" destId="{C4ADE7E3-E468-44D8-99AE-9F8BCDEA5C35}" srcOrd="1" destOrd="0" presId="urn:microsoft.com/office/officeart/2005/8/layout/process4"/>
    <dgm:cxn modelId="{B7A5A266-7E92-494B-B38F-EAE6191F9A1F}" type="presParOf" srcId="{1A569DE2-4865-48BB-83AE-804F67C4EC0B}" destId="{1E7421D3-0D0D-4DA4-BDCB-0436085C0E0F}" srcOrd="1" destOrd="0" presId="urn:microsoft.com/office/officeart/2005/8/layout/process4"/>
    <dgm:cxn modelId="{F179D9AA-CEFA-437B-ACB2-0E63732644D9}" type="presParOf" srcId="{1A569DE2-4865-48BB-83AE-804F67C4EC0B}" destId="{17BC4A4E-2CE3-4CBF-ABCE-7F162F1D7576}" srcOrd="2" destOrd="0" presId="urn:microsoft.com/office/officeart/2005/8/layout/process4"/>
    <dgm:cxn modelId="{A30DB290-8871-417F-94D6-3E7B6CD52F48}" type="presParOf" srcId="{17BC4A4E-2CE3-4CBF-ABCE-7F162F1D7576}" destId="{7ED0C09F-B7EB-41D7-87EB-F3323309C33C}" srcOrd="0" destOrd="0" presId="urn:microsoft.com/office/officeart/2005/8/layout/process4"/>
    <dgm:cxn modelId="{51178ABE-4B71-4E0D-95D3-27BD9F85BB3E}" type="presParOf" srcId="{17BC4A4E-2CE3-4CBF-ABCE-7F162F1D7576}" destId="{A246318A-FA2F-4B1E-8124-AE6BF2494240}" srcOrd="1" destOrd="0" presId="urn:microsoft.com/office/officeart/2005/8/layout/process4"/>
    <dgm:cxn modelId="{8E59A934-03A9-4D19-9B76-AF2E1DF69819}" type="presParOf" srcId="{17BC4A4E-2CE3-4CBF-ABCE-7F162F1D7576}" destId="{E34D074F-D458-43D6-9375-D6A829F556A0}" srcOrd="2" destOrd="0" presId="urn:microsoft.com/office/officeart/2005/8/layout/process4"/>
    <dgm:cxn modelId="{5A07F09A-A7B8-4DC9-B676-695624071CCA}" type="presParOf" srcId="{E34D074F-D458-43D6-9375-D6A829F556A0}" destId="{24049C88-6E51-4297-ADBB-2AE05592B595}" srcOrd="0" destOrd="0" presId="urn:microsoft.com/office/officeart/2005/8/layout/process4"/>
    <dgm:cxn modelId="{BAB1B015-80BF-438F-BED7-4BC2B3D7A8D8}" type="presParOf" srcId="{E34D074F-D458-43D6-9375-D6A829F556A0}" destId="{5C2D2E39-96F3-4F42-8444-6EDCF9A37BE7}" srcOrd="1" destOrd="0" presId="urn:microsoft.com/office/officeart/2005/8/layout/process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F16952D3-B1CA-494B-B4C6-563D9513B068}" type="doc">
      <dgm:prSet loTypeId="urn:microsoft.com/office/officeart/2005/8/layout/default#11" loCatId="list" qsTypeId="urn:microsoft.com/office/officeart/2005/8/quickstyle/simple3" qsCatId="simple" csTypeId="urn:microsoft.com/office/officeart/2005/8/colors/colorful2" csCatId="colorful"/>
      <dgm:spPr/>
      <dgm:t>
        <a:bodyPr/>
        <a:lstStyle/>
        <a:p>
          <a:endParaRPr lang="en-US"/>
        </a:p>
      </dgm:t>
    </dgm:pt>
    <dgm:pt modelId="{C8ACE5C4-F8BB-4C20-B647-71C8DBD022D3}">
      <dgm:prSet/>
      <dgm:spPr/>
      <dgm:t>
        <a:bodyPr/>
        <a:lstStyle/>
        <a:p>
          <a:r>
            <a:rPr lang="en-US" baseline="0"/>
            <a:t>Help conduct Hazard Assessment</a:t>
          </a:r>
          <a:endParaRPr lang="en-US"/>
        </a:p>
      </dgm:t>
    </dgm:pt>
    <dgm:pt modelId="{41C7845C-8F50-4CD2-B1F2-51B4A9F76770}" type="parTrans" cxnId="{697B80C1-FE2C-41DB-9F19-232F4694328E}">
      <dgm:prSet/>
      <dgm:spPr/>
      <dgm:t>
        <a:bodyPr/>
        <a:lstStyle/>
        <a:p>
          <a:endParaRPr lang="en-US"/>
        </a:p>
      </dgm:t>
    </dgm:pt>
    <dgm:pt modelId="{365E3BA9-7CB4-4085-B75C-D76CA79C94EA}" type="sibTrans" cxnId="{697B80C1-FE2C-41DB-9F19-232F4694328E}">
      <dgm:prSet/>
      <dgm:spPr/>
      <dgm:t>
        <a:bodyPr/>
        <a:lstStyle/>
        <a:p>
          <a:endParaRPr lang="en-US"/>
        </a:p>
      </dgm:t>
    </dgm:pt>
    <dgm:pt modelId="{93EC5F2E-6B19-4756-B212-3B178B5FFF0F}">
      <dgm:prSet/>
      <dgm:spPr/>
      <dgm:t>
        <a:bodyPr/>
        <a:lstStyle/>
        <a:p>
          <a:r>
            <a:rPr lang="en-US" baseline="0"/>
            <a:t>Develop and monitor respirator maintenance procedures</a:t>
          </a:r>
          <a:endParaRPr lang="en-US"/>
        </a:p>
      </dgm:t>
    </dgm:pt>
    <dgm:pt modelId="{F6C7CC13-F959-4151-A157-4236C9AB5F76}" type="parTrans" cxnId="{BE877565-5637-4F75-8ED8-1C23C7FCCF57}">
      <dgm:prSet/>
      <dgm:spPr/>
      <dgm:t>
        <a:bodyPr/>
        <a:lstStyle/>
        <a:p>
          <a:endParaRPr lang="en-US"/>
        </a:p>
      </dgm:t>
    </dgm:pt>
    <dgm:pt modelId="{462CD812-7FA9-4439-92E7-AEC3B78D7D3F}" type="sibTrans" cxnId="{BE877565-5637-4F75-8ED8-1C23C7FCCF57}">
      <dgm:prSet/>
      <dgm:spPr/>
      <dgm:t>
        <a:bodyPr/>
        <a:lstStyle/>
        <a:p>
          <a:endParaRPr lang="en-US"/>
        </a:p>
      </dgm:t>
    </dgm:pt>
    <dgm:pt modelId="{A2960C0B-FB8A-4CF7-A8F8-EA9535629212}">
      <dgm:prSet/>
      <dgm:spPr/>
      <dgm:t>
        <a:bodyPr/>
        <a:lstStyle/>
        <a:p>
          <a:r>
            <a:rPr lang="en-US" baseline="0"/>
            <a:t>Coordinate purchase, maintenance, repair and replacement of respirators</a:t>
          </a:r>
          <a:endParaRPr lang="en-US"/>
        </a:p>
      </dgm:t>
    </dgm:pt>
    <dgm:pt modelId="{2DDD6DFD-A4F8-4934-ACFB-E271A3FF2B86}" type="parTrans" cxnId="{153DB30A-E8CE-46BC-A0F2-346D7CEE9B51}">
      <dgm:prSet/>
      <dgm:spPr/>
      <dgm:t>
        <a:bodyPr/>
        <a:lstStyle/>
        <a:p>
          <a:endParaRPr lang="en-US"/>
        </a:p>
      </dgm:t>
    </dgm:pt>
    <dgm:pt modelId="{625D2F97-2023-4117-8F02-39C282E6355D}" type="sibTrans" cxnId="{153DB30A-E8CE-46BC-A0F2-346D7CEE9B51}">
      <dgm:prSet/>
      <dgm:spPr/>
      <dgm:t>
        <a:bodyPr/>
        <a:lstStyle/>
        <a:p>
          <a:endParaRPr lang="en-US"/>
        </a:p>
      </dgm:t>
    </dgm:pt>
    <dgm:pt modelId="{BD900914-A1E7-4C27-90B4-78447F82FA3D}">
      <dgm:prSet/>
      <dgm:spPr/>
      <dgm:t>
        <a:bodyPr/>
        <a:lstStyle/>
        <a:p>
          <a:r>
            <a:rPr lang="en-US" baseline="0"/>
            <a:t>Arrange for initial annual training</a:t>
          </a:r>
          <a:endParaRPr lang="en-US"/>
        </a:p>
      </dgm:t>
    </dgm:pt>
    <dgm:pt modelId="{51974942-F222-4587-A7CC-A8BBD5B1AA04}" type="parTrans" cxnId="{18A771FD-B24F-48FC-8CBC-321DC4163500}">
      <dgm:prSet/>
      <dgm:spPr/>
      <dgm:t>
        <a:bodyPr/>
        <a:lstStyle/>
        <a:p>
          <a:endParaRPr lang="en-US"/>
        </a:p>
      </dgm:t>
    </dgm:pt>
    <dgm:pt modelId="{E855F423-8A28-4580-91F1-08B1E4A7F02A}" type="sibTrans" cxnId="{18A771FD-B24F-48FC-8CBC-321DC4163500}">
      <dgm:prSet/>
      <dgm:spPr/>
      <dgm:t>
        <a:bodyPr/>
        <a:lstStyle/>
        <a:p>
          <a:endParaRPr lang="en-US"/>
        </a:p>
      </dgm:t>
    </dgm:pt>
    <dgm:pt modelId="{405D0B39-94DA-42D0-A6E9-99DBAA7DCB12}">
      <dgm:prSet/>
      <dgm:spPr/>
      <dgm:t>
        <a:bodyPr/>
        <a:lstStyle/>
        <a:p>
          <a:r>
            <a:rPr lang="en-US" baseline="0"/>
            <a:t>Ensure that medical evaluations are completed</a:t>
          </a:r>
          <a:endParaRPr lang="en-US"/>
        </a:p>
      </dgm:t>
    </dgm:pt>
    <dgm:pt modelId="{DEDB089B-9C48-4A3D-A574-67FC9CACB321}" type="parTrans" cxnId="{45D8DD33-DB2A-474E-98F5-B3732415A4B8}">
      <dgm:prSet/>
      <dgm:spPr/>
      <dgm:t>
        <a:bodyPr/>
        <a:lstStyle/>
        <a:p>
          <a:endParaRPr lang="en-US"/>
        </a:p>
      </dgm:t>
    </dgm:pt>
    <dgm:pt modelId="{BE1D6EFB-4C29-4EC0-A920-A557FCD8FC42}" type="sibTrans" cxnId="{45D8DD33-DB2A-474E-98F5-B3732415A4B8}">
      <dgm:prSet/>
      <dgm:spPr/>
      <dgm:t>
        <a:bodyPr/>
        <a:lstStyle/>
        <a:p>
          <a:endParaRPr lang="en-US"/>
        </a:p>
      </dgm:t>
    </dgm:pt>
    <dgm:pt modelId="{A6919F90-5CF0-4E07-9156-71F1D9A3A27E}">
      <dgm:prSet/>
      <dgm:spPr/>
      <dgm:t>
        <a:bodyPr/>
        <a:lstStyle/>
        <a:p>
          <a:r>
            <a:rPr lang="en-US" baseline="0" dirty="0"/>
            <a:t>Ensure initial and annual fit testing is completed</a:t>
          </a:r>
          <a:endParaRPr lang="en-US" dirty="0"/>
        </a:p>
      </dgm:t>
    </dgm:pt>
    <dgm:pt modelId="{65536463-78D7-43EC-BE77-194AA934BD40}" type="parTrans" cxnId="{38422CF2-4217-4C53-9ED9-816116FEC589}">
      <dgm:prSet/>
      <dgm:spPr/>
      <dgm:t>
        <a:bodyPr/>
        <a:lstStyle/>
        <a:p>
          <a:endParaRPr lang="en-US"/>
        </a:p>
      </dgm:t>
    </dgm:pt>
    <dgm:pt modelId="{628D6529-F445-4958-A8BB-1A1723590208}" type="sibTrans" cxnId="{38422CF2-4217-4C53-9ED9-816116FEC589}">
      <dgm:prSet/>
      <dgm:spPr/>
      <dgm:t>
        <a:bodyPr/>
        <a:lstStyle/>
        <a:p>
          <a:endParaRPr lang="en-US"/>
        </a:p>
      </dgm:t>
    </dgm:pt>
    <dgm:pt modelId="{BBB942BD-7FAF-4E83-A140-7329EDB3165F}">
      <dgm:prSet/>
      <dgm:spPr/>
      <dgm:t>
        <a:bodyPr/>
        <a:lstStyle/>
        <a:p>
          <a:r>
            <a:rPr lang="en-US" baseline="0"/>
            <a:t>Maintain records of training, medical evaluations and fit testing</a:t>
          </a:r>
          <a:endParaRPr lang="en-US"/>
        </a:p>
      </dgm:t>
    </dgm:pt>
    <dgm:pt modelId="{DC05D167-B4D7-4395-A61F-547865CBDBA4}" type="parTrans" cxnId="{E7701899-35F7-45BB-9FE7-BC2ABA7E1C64}">
      <dgm:prSet/>
      <dgm:spPr/>
      <dgm:t>
        <a:bodyPr/>
        <a:lstStyle/>
        <a:p>
          <a:endParaRPr lang="en-US"/>
        </a:p>
      </dgm:t>
    </dgm:pt>
    <dgm:pt modelId="{023F75DB-D704-4098-9BC0-C42228E6FCF2}" type="sibTrans" cxnId="{E7701899-35F7-45BB-9FE7-BC2ABA7E1C64}">
      <dgm:prSet/>
      <dgm:spPr/>
      <dgm:t>
        <a:bodyPr/>
        <a:lstStyle/>
        <a:p>
          <a:endParaRPr lang="en-US"/>
        </a:p>
      </dgm:t>
    </dgm:pt>
    <dgm:pt modelId="{02177942-EF4E-4751-AC38-01D1FBC61EEB}">
      <dgm:prSet/>
      <dgm:spPr/>
      <dgm:t>
        <a:bodyPr/>
        <a:lstStyle/>
        <a:p>
          <a:r>
            <a:rPr lang="en-US" baseline="0"/>
            <a:t>Maintain and review the RPP</a:t>
          </a:r>
          <a:endParaRPr lang="en-US"/>
        </a:p>
      </dgm:t>
    </dgm:pt>
    <dgm:pt modelId="{15F73313-B7F9-4A37-A3E9-D75A9DD54972}" type="parTrans" cxnId="{2403A122-C6B1-48A1-9963-17B5513C2202}">
      <dgm:prSet/>
      <dgm:spPr/>
      <dgm:t>
        <a:bodyPr/>
        <a:lstStyle/>
        <a:p>
          <a:endParaRPr lang="en-US"/>
        </a:p>
      </dgm:t>
    </dgm:pt>
    <dgm:pt modelId="{658841F2-3DE2-44D8-99F1-701DEC815F9A}" type="sibTrans" cxnId="{2403A122-C6B1-48A1-9963-17B5513C2202}">
      <dgm:prSet/>
      <dgm:spPr/>
      <dgm:t>
        <a:bodyPr/>
        <a:lstStyle/>
        <a:p>
          <a:endParaRPr lang="en-US"/>
        </a:p>
      </dgm:t>
    </dgm:pt>
    <dgm:pt modelId="{448FE024-187F-414D-B470-EFAC22229780}" type="pres">
      <dgm:prSet presAssocID="{F16952D3-B1CA-494B-B4C6-563D9513B068}" presName="diagram" presStyleCnt="0">
        <dgm:presLayoutVars>
          <dgm:dir/>
          <dgm:resizeHandles val="exact"/>
        </dgm:presLayoutVars>
      </dgm:prSet>
      <dgm:spPr/>
      <dgm:t>
        <a:bodyPr/>
        <a:lstStyle/>
        <a:p>
          <a:endParaRPr lang="en-US"/>
        </a:p>
      </dgm:t>
    </dgm:pt>
    <dgm:pt modelId="{BF83AC44-4597-463B-A6A4-92778C885AE7}" type="pres">
      <dgm:prSet presAssocID="{C8ACE5C4-F8BB-4C20-B647-71C8DBD022D3}" presName="node" presStyleLbl="node1" presStyleIdx="0" presStyleCnt="8">
        <dgm:presLayoutVars>
          <dgm:bulletEnabled val="1"/>
        </dgm:presLayoutVars>
      </dgm:prSet>
      <dgm:spPr/>
      <dgm:t>
        <a:bodyPr/>
        <a:lstStyle/>
        <a:p>
          <a:endParaRPr lang="en-US"/>
        </a:p>
      </dgm:t>
    </dgm:pt>
    <dgm:pt modelId="{89E39E0F-DFFD-49F3-931A-22EBE0BA58C6}" type="pres">
      <dgm:prSet presAssocID="{365E3BA9-7CB4-4085-B75C-D76CA79C94EA}" presName="sibTrans" presStyleCnt="0"/>
      <dgm:spPr/>
    </dgm:pt>
    <dgm:pt modelId="{B082173B-E5DA-4E26-9153-F658F96A70BD}" type="pres">
      <dgm:prSet presAssocID="{93EC5F2E-6B19-4756-B212-3B178B5FFF0F}" presName="node" presStyleLbl="node1" presStyleIdx="1" presStyleCnt="8">
        <dgm:presLayoutVars>
          <dgm:bulletEnabled val="1"/>
        </dgm:presLayoutVars>
      </dgm:prSet>
      <dgm:spPr/>
      <dgm:t>
        <a:bodyPr/>
        <a:lstStyle/>
        <a:p>
          <a:endParaRPr lang="en-US"/>
        </a:p>
      </dgm:t>
    </dgm:pt>
    <dgm:pt modelId="{2C047290-8A85-4C4C-8BCC-EEC84A4AB42E}" type="pres">
      <dgm:prSet presAssocID="{462CD812-7FA9-4439-92E7-AEC3B78D7D3F}" presName="sibTrans" presStyleCnt="0"/>
      <dgm:spPr/>
    </dgm:pt>
    <dgm:pt modelId="{C7495AF6-C6DC-448C-970E-C18633CA72B0}" type="pres">
      <dgm:prSet presAssocID="{A2960C0B-FB8A-4CF7-A8F8-EA9535629212}" presName="node" presStyleLbl="node1" presStyleIdx="2" presStyleCnt="8">
        <dgm:presLayoutVars>
          <dgm:bulletEnabled val="1"/>
        </dgm:presLayoutVars>
      </dgm:prSet>
      <dgm:spPr/>
      <dgm:t>
        <a:bodyPr/>
        <a:lstStyle/>
        <a:p>
          <a:endParaRPr lang="en-US"/>
        </a:p>
      </dgm:t>
    </dgm:pt>
    <dgm:pt modelId="{108E7FC2-5342-4A99-9B48-D9FFEBD46522}" type="pres">
      <dgm:prSet presAssocID="{625D2F97-2023-4117-8F02-39C282E6355D}" presName="sibTrans" presStyleCnt="0"/>
      <dgm:spPr/>
    </dgm:pt>
    <dgm:pt modelId="{DD5D20E3-643C-45D8-82BC-5DAE240C8B68}" type="pres">
      <dgm:prSet presAssocID="{BD900914-A1E7-4C27-90B4-78447F82FA3D}" presName="node" presStyleLbl="node1" presStyleIdx="3" presStyleCnt="8">
        <dgm:presLayoutVars>
          <dgm:bulletEnabled val="1"/>
        </dgm:presLayoutVars>
      </dgm:prSet>
      <dgm:spPr/>
      <dgm:t>
        <a:bodyPr/>
        <a:lstStyle/>
        <a:p>
          <a:endParaRPr lang="en-US"/>
        </a:p>
      </dgm:t>
    </dgm:pt>
    <dgm:pt modelId="{481AB593-108B-4B43-8042-5DF86A824142}" type="pres">
      <dgm:prSet presAssocID="{E855F423-8A28-4580-91F1-08B1E4A7F02A}" presName="sibTrans" presStyleCnt="0"/>
      <dgm:spPr/>
    </dgm:pt>
    <dgm:pt modelId="{6A0B84A9-CADC-4695-A20A-7984B0DD54C5}" type="pres">
      <dgm:prSet presAssocID="{405D0B39-94DA-42D0-A6E9-99DBAA7DCB12}" presName="node" presStyleLbl="node1" presStyleIdx="4" presStyleCnt="8">
        <dgm:presLayoutVars>
          <dgm:bulletEnabled val="1"/>
        </dgm:presLayoutVars>
      </dgm:prSet>
      <dgm:spPr/>
      <dgm:t>
        <a:bodyPr/>
        <a:lstStyle/>
        <a:p>
          <a:endParaRPr lang="en-US"/>
        </a:p>
      </dgm:t>
    </dgm:pt>
    <dgm:pt modelId="{27526CF4-9358-4C0B-96C9-42B5F2AD0531}" type="pres">
      <dgm:prSet presAssocID="{BE1D6EFB-4C29-4EC0-A920-A557FCD8FC42}" presName="sibTrans" presStyleCnt="0"/>
      <dgm:spPr/>
    </dgm:pt>
    <dgm:pt modelId="{F257F9D7-5FF8-4A17-9382-6ACBD7B3AC14}" type="pres">
      <dgm:prSet presAssocID="{A6919F90-5CF0-4E07-9156-71F1D9A3A27E}" presName="node" presStyleLbl="node1" presStyleIdx="5" presStyleCnt="8">
        <dgm:presLayoutVars>
          <dgm:bulletEnabled val="1"/>
        </dgm:presLayoutVars>
      </dgm:prSet>
      <dgm:spPr/>
      <dgm:t>
        <a:bodyPr/>
        <a:lstStyle/>
        <a:p>
          <a:endParaRPr lang="en-US"/>
        </a:p>
      </dgm:t>
    </dgm:pt>
    <dgm:pt modelId="{E31E34C0-5F29-4069-AD8C-6A0E172893BE}" type="pres">
      <dgm:prSet presAssocID="{628D6529-F445-4958-A8BB-1A1723590208}" presName="sibTrans" presStyleCnt="0"/>
      <dgm:spPr/>
    </dgm:pt>
    <dgm:pt modelId="{67CF2180-1C04-4F13-AE24-5F5C3EF29A28}" type="pres">
      <dgm:prSet presAssocID="{BBB942BD-7FAF-4E83-A140-7329EDB3165F}" presName="node" presStyleLbl="node1" presStyleIdx="6" presStyleCnt="8">
        <dgm:presLayoutVars>
          <dgm:bulletEnabled val="1"/>
        </dgm:presLayoutVars>
      </dgm:prSet>
      <dgm:spPr/>
      <dgm:t>
        <a:bodyPr/>
        <a:lstStyle/>
        <a:p>
          <a:endParaRPr lang="en-US"/>
        </a:p>
      </dgm:t>
    </dgm:pt>
    <dgm:pt modelId="{B53E8A86-1B8F-46E8-B12E-522ECAFF9831}" type="pres">
      <dgm:prSet presAssocID="{023F75DB-D704-4098-9BC0-C42228E6FCF2}" presName="sibTrans" presStyleCnt="0"/>
      <dgm:spPr/>
    </dgm:pt>
    <dgm:pt modelId="{EB6CB4B5-49FE-4F32-BD04-23BEB2A355A1}" type="pres">
      <dgm:prSet presAssocID="{02177942-EF4E-4751-AC38-01D1FBC61EEB}" presName="node" presStyleLbl="node1" presStyleIdx="7" presStyleCnt="8">
        <dgm:presLayoutVars>
          <dgm:bulletEnabled val="1"/>
        </dgm:presLayoutVars>
      </dgm:prSet>
      <dgm:spPr/>
      <dgm:t>
        <a:bodyPr/>
        <a:lstStyle/>
        <a:p>
          <a:endParaRPr lang="en-US"/>
        </a:p>
      </dgm:t>
    </dgm:pt>
  </dgm:ptLst>
  <dgm:cxnLst>
    <dgm:cxn modelId="{3E4C0939-94CD-4638-9039-97719FFAA0FA}" type="presOf" srcId="{405D0B39-94DA-42D0-A6E9-99DBAA7DCB12}" destId="{6A0B84A9-CADC-4695-A20A-7984B0DD54C5}" srcOrd="0" destOrd="0" presId="urn:microsoft.com/office/officeart/2005/8/layout/default#11"/>
    <dgm:cxn modelId="{B7D1D249-B873-4BD1-B478-D8FEC6DE26E2}" type="presOf" srcId="{93EC5F2E-6B19-4756-B212-3B178B5FFF0F}" destId="{B082173B-E5DA-4E26-9153-F658F96A70BD}" srcOrd="0" destOrd="0" presId="urn:microsoft.com/office/officeart/2005/8/layout/default#11"/>
    <dgm:cxn modelId="{BE877565-5637-4F75-8ED8-1C23C7FCCF57}" srcId="{F16952D3-B1CA-494B-B4C6-563D9513B068}" destId="{93EC5F2E-6B19-4756-B212-3B178B5FFF0F}" srcOrd="1" destOrd="0" parTransId="{F6C7CC13-F959-4151-A157-4236C9AB5F76}" sibTransId="{462CD812-7FA9-4439-92E7-AEC3B78D7D3F}"/>
    <dgm:cxn modelId="{18A771FD-B24F-48FC-8CBC-321DC4163500}" srcId="{F16952D3-B1CA-494B-B4C6-563D9513B068}" destId="{BD900914-A1E7-4C27-90B4-78447F82FA3D}" srcOrd="3" destOrd="0" parTransId="{51974942-F222-4587-A7CC-A8BBD5B1AA04}" sibTransId="{E855F423-8A28-4580-91F1-08B1E4A7F02A}"/>
    <dgm:cxn modelId="{F9253905-C304-42EB-B191-C70F3492D87D}" type="presOf" srcId="{02177942-EF4E-4751-AC38-01D1FBC61EEB}" destId="{EB6CB4B5-49FE-4F32-BD04-23BEB2A355A1}" srcOrd="0" destOrd="0" presId="urn:microsoft.com/office/officeart/2005/8/layout/default#11"/>
    <dgm:cxn modelId="{38422CF2-4217-4C53-9ED9-816116FEC589}" srcId="{F16952D3-B1CA-494B-B4C6-563D9513B068}" destId="{A6919F90-5CF0-4E07-9156-71F1D9A3A27E}" srcOrd="5" destOrd="0" parTransId="{65536463-78D7-43EC-BE77-194AA934BD40}" sibTransId="{628D6529-F445-4958-A8BB-1A1723590208}"/>
    <dgm:cxn modelId="{2403A122-C6B1-48A1-9963-17B5513C2202}" srcId="{F16952D3-B1CA-494B-B4C6-563D9513B068}" destId="{02177942-EF4E-4751-AC38-01D1FBC61EEB}" srcOrd="7" destOrd="0" parTransId="{15F73313-B7F9-4A37-A3E9-D75A9DD54972}" sibTransId="{658841F2-3DE2-44D8-99F1-701DEC815F9A}"/>
    <dgm:cxn modelId="{ECCE376A-F7FC-423B-AD12-BF1C84C764F1}" type="presOf" srcId="{A2960C0B-FB8A-4CF7-A8F8-EA9535629212}" destId="{C7495AF6-C6DC-448C-970E-C18633CA72B0}" srcOrd="0" destOrd="0" presId="urn:microsoft.com/office/officeart/2005/8/layout/default#11"/>
    <dgm:cxn modelId="{0F302E65-7E9E-44DD-8FDB-90F50499FCD5}" type="presOf" srcId="{C8ACE5C4-F8BB-4C20-B647-71C8DBD022D3}" destId="{BF83AC44-4597-463B-A6A4-92778C885AE7}" srcOrd="0" destOrd="0" presId="urn:microsoft.com/office/officeart/2005/8/layout/default#11"/>
    <dgm:cxn modelId="{D3C6587C-4083-4FB8-80D4-5A87BA39F178}" type="presOf" srcId="{F16952D3-B1CA-494B-B4C6-563D9513B068}" destId="{448FE024-187F-414D-B470-EFAC22229780}" srcOrd="0" destOrd="0" presId="urn:microsoft.com/office/officeart/2005/8/layout/default#11"/>
    <dgm:cxn modelId="{55CB8EF2-A112-4319-9D6F-F2DD806B3A08}" type="presOf" srcId="{BD900914-A1E7-4C27-90B4-78447F82FA3D}" destId="{DD5D20E3-643C-45D8-82BC-5DAE240C8B68}" srcOrd="0" destOrd="0" presId="urn:microsoft.com/office/officeart/2005/8/layout/default#11"/>
    <dgm:cxn modelId="{C6890AA4-0D20-44DE-B297-45150234BBF3}" type="presOf" srcId="{A6919F90-5CF0-4E07-9156-71F1D9A3A27E}" destId="{F257F9D7-5FF8-4A17-9382-6ACBD7B3AC14}" srcOrd="0" destOrd="0" presId="urn:microsoft.com/office/officeart/2005/8/layout/default#11"/>
    <dgm:cxn modelId="{153DB30A-E8CE-46BC-A0F2-346D7CEE9B51}" srcId="{F16952D3-B1CA-494B-B4C6-563D9513B068}" destId="{A2960C0B-FB8A-4CF7-A8F8-EA9535629212}" srcOrd="2" destOrd="0" parTransId="{2DDD6DFD-A4F8-4934-ACFB-E271A3FF2B86}" sibTransId="{625D2F97-2023-4117-8F02-39C282E6355D}"/>
    <dgm:cxn modelId="{697B80C1-FE2C-41DB-9F19-232F4694328E}" srcId="{F16952D3-B1CA-494B-B4C6-563D9513B068}" destId="{C8ACE5C4-F8BB-4C20-B647-71C8DBD022D3}" srcOrd="0" destOrd="0" parTransId="{41C7845C-8F50-4CD2-B1F2-51B4A9F76770}" sibTransId="{365E3BA9-7CB4-4085-B75C-D76CA79C94EA}"/>
    <dgm:cxn modelId="{E7701899-35F7-45BB-9FE7-BC2ABA7E1C64}" srcId="{F16952D3-B1CA-494B-B4C6-563D9513B068}" destId="{BBB942BD-7FAF-4E83-A140-7329EDB3165F}" srcOrd="6" destOrd="0" parTransId="{DC05D167-B4D7-4395-A61F-547865CBDBA4}" sibTransId="{023F75DB-D704-4098-9BC0-C42228E6FCF2}"/>
    <dgm:cxn modelId="{45D8DD33-DB2A-474E-98F5-B3732415A4B8}" srcId="{F16952D3-B1CA-494B-B4C6-563D9513B068}" destId="{405D0B39-94DA-42D0-A6E9-99DBAA7DCB12}" srcOrd="4" destOrd="0" parTransId="{DEDB089B-9C48-4A3D-A574-67FC9CACB321}" sibTransId="{BE1D6EFB-4C29-4EC0-A920-A557FCD8FC42}"/>
    <dgm:cxn modelId="{580EEE3A-AFBC-42AC-B7CF-1D7D15ECC779}" type="presOf" srcId="{BBB942BD-7FAF-4E83-A140-7329EDB3165F}" destId="{67CF2180-1C04-4F13-AE24-5F5C3EF29A28}" srcOrd="0" destOrd="0" presId="urn:microsoft.com/office/officeart/2005/8/layout/default#11"/>
    <dgm:cxn modelId="{C6D9C0EA-B612-4018-8ABA-77139D7C17BA}" type="presParOf" srcId="{448FE024-187F-414D-B470-EFAC22229780}" destId="{BF83AC44-4597-463B-A6A4-92778C885AE7}" srcOrd="0" destOrd="0" presId="urn:microsoft.com/office/officeart/2005/8/layout/default#11"/>
    <dgm:cxn modelId="{60EB7717-814D-437B-9C11-352E35CA7D8D}" type="presParOf" srcId="{448FE024-187F-414D-B470-EFAC22229780}" destId="{89E39E0F-DFFD-49F3-931A-22EBE0BA58C6}" srcOrd="1" destOrd="0" presId="urn:microsoft.com/office/officeart/2005/8/layout/default#11"/>
    <dgm:cxn modelId="{0A5A50E7-1AC9-465D-8B95-EB6D5E21DCDB}" type="presParOf" srcId="{448FE024-187F-414D-B470-EFAC22229780}" destId="{B082173B-E5DA-4E26-9153-F658F96A70BD}" srcOrd="2" destOrd="0" presId="urn:microsoft.com/office/officeart/2005/8/layout/default#11"/>
    <dgm:cxn modelId="{21BEBEA8-B118-4D58-B57E-813DC26E1C81}" type="presParOf" srcId="{448FE024-187F-414D-B470-EFAC22229780}" destId="{2C047290-8A85-4C4C-8BCC-EEC84A4AB42E}" srcOrd="3" destOrd="0" presId="urn:microsoft.com/office/officeart/2005/8/layout/default#11"/>
    <dgm:cxn modelId="{C60BA78F-3E8C-4C69-BE5E-39CE76AF2430}" type="presParOf" srcId="{448FE024-187F-414D-B470-EFAC22229780}" destId="{C7495AF6-C6DC-448C-970E-C18633CA72B0}" srcOrd="4" destOrd="0" presId="urn:microsoft.com/office/officeart/2005/8/layout/default#11"/>
    <dgm:cxn modelId="{6DC427DA-0DBD-4614-9A94-D5A069A6CFC8}" type="presParOf" srcId="{448FE024-187F-414D-B470-EFAC22229780}" destId="{108E7FC2-5342-4A99-9B48-D9FFEBD46522}" srcOrd="5" destOrd="0" presId="urn:microsoft.com/office/officeart/2005/8/layout/default#11"/>
    <dgm:cxn modelId="{F253372C-C999-4E22-A100-0AB3272ACCDF}" type="presParOf" srcId="{448FE024-187F-414D-B470-EFAC22229780}" destId="{DD5D20E3-643C-45D8-82BC-5DAE240C8B68}" srcOrd="6" destOrd="0" presId="urn:microsoft.com/office/officeart/2005/8/layout/default#11"/>
    <dgm:cxn modelId="{92EAB96E-1D72-40CB-A61B-E3FF2C244EDC}" type="presParOf" srcId="{448FE024-187F-414D-B470-EFAC22229780}" destId="{481AB593-108B-4B43-8042-5DF86A824142}" srcOrd="7" destOrd="0" presId="urn:microsoft.com/office/officeart/2005/8/layout/default#11"/>
    <dgm:cxn modelId="{1568D64E-5ED0-4977-9DF7-020172A7D7DD}" type="presParOf" srcId="{448FE024-187F-414D-B470-EFAC22229780}" destId="{6A0B84A9-CADC-4695-A20A-7984B0DD54C5}" srcOrd="8" destOrd="0" presId="urn:microsoft.com/office/officeart/2005/8/layout/default#11"/>
    <dgm:cxn modelId="{31389F09-BF71-4EC9-9DBB-0EB7B1347BC2}" type="presParOf" srcId="{448FE024-187F-414D-B470-EFAC22229780}" destId="{27526CF4-9358-4C0B-96C9-42B5F2AD0531}" srcOrd="9" destOrd="0" presId="urn:microsoft.com/office/officeart/2005/8/layout/default#11"/>
    <dgm:cxn modelId="{7E760B4A-5896-405C-BF18-C16E90EE8311}" type="presParOf" srcId="{448FE024-187F-414D-B470-EFAC22229780}" destId="{F257F9D7-5FF8-4A17-9382-6ACBD7B3AC14}" srcOrd="10" destOrd="0" presId="urn:microsoft.com/office/officeart/2005/8/layout/default#11"/>
    <dgm:cxn modelId="{86E88118-81E6-4F97-B370-392A53FC9FB5}" type="presParOf" srcId="{448FE024-187F-414D-B470-EFAC22229780}" destId="{E31E34C0-5F29-4069-AD8C-6A0E172893BE}" srcOrd="11" destOrd="0" presId="urn:microsoft.com/office/officeart/2005/8/layout/default#11"/>
    <dgm:cxn modelId="{0228880F-AAC5-46BF-BA91-C9300AAD289A}" type="presParOf" srcId="{448FE024-187F-414D-B470-EFAC22229780}" destId="{67CF2180-1C04-4F13-AE24-5F5C3EF29A28}" srcOrd="12" destOrd="0" presId="urn:microsoft.com/office/officeart/2005/8/layout/default#11"/>
    <dgm:cxn modelId="{655E668C-7F4F-4C0F-A081-A32DBB77EDC5}" type="presParOf" srcId="{448FE024-187F-414D-B470-EFAC22229780}" destId="{B53E8A86-1B8F-46E8-B12E-522ECAFF9831}" srcOrd="13" destOrd="0" presId="urn:microsoft.com/office/officeart/2005/8/layout/default#11"/>
    <dgm:cxn modelId="{0816D048-F49B-49F1-9C31-EB22EB0625DE}" type="presParOf" srcId="{448FE024-187F-414D-B470-EFAC22229780}" destId="{EB6CB4B5-49FE-4F32-BD04-23BEB2A355A1}" srcOrd="14" destOrd="0" presId="urn:microsoft.com/office/officeart/2005/8/layout/default#1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6AFD8A0A-8C98-4F7C-8307-880C2051866A}" type="doc">
      <dgm:prSet loTypeId="urn:microsoft.com/office/officeart/2005/8/layout/default#12" loCatId="list" qsTypeId="urn:microsoft.com/office/officeart/2005/8/quickstyle/simple3" qsCatId="simple" csTypeId="urn:microsoft.com/office/officeart/2005/8/colors/colorful4" csCatId="colorful" phldr="1"/>
      <dgm:spPr/>
      <dgm:t>
        <a:bodyPr/>
        <a:lstStyle/>
        <a:p>
          <a:endParaRPr lang="en-US"/>
        </a:p>
      </dgm:t>
    </dgm:pt>
    <dgm:pt modelId="{46136A0F-914F-4E68-96D8-BB4C16298629}">
      <dgm:prSet phldrT="[Text]"/>
      <dgm:spPr/>
      <dgm:t>
        <a:bodyPr/>
        <a:lstStyle/>
        <a:p>
          <a:r>
            <a:rPr lang="en-US" dirty="0"/>
            <a:t>Inspection</a:t>
          </a:r>
        </a:p>
      </dgm:t>
    </dgm:pt>
    <dgm:pt modelId="{B4D4FFC4-851E-4CD0-A496-0C2B1F6A9F97}" type="parTrans" cxnId="{2A714449-2413-47D0-9D53-1467B5FA6593}">
      <dgm:prSet/>
      <dgm:spPr/>
      <dgm:t>
        <a:bodyPr/>
        <a:lstStyle/>
        <a:p>
          <a:endParaRPr lang="en-US"/>
        </a:p>
      </dgm:t>
    </dgm:pt>
    <dgm:pt modelId="{82C4C658-090A-482A-A152-32B349DFB4F9}" type="sibTrans" cxnId="{2A714449-2413-47D0-9D53-1467B5FA6593}">
      <dgm:prSet/>
      <dgm:spPr/>
      <dgm:t>
        <a:bodyPr/>
        <a:lstStyle/>
        <a:p>
          <a:endParaRPr lang="en-US"/>
        </a:p>
      </dgm:t>
    </dgm:pt>
    <dgm:pt modelId="{7EBCA3AB-7065-45C2-ACB6-7211272F1687}">
      <dgm:prSet phldrT="[Text]"/>
      <dgm:spPr/>
      <dgm:t>
        <a:bodyPr/>
        <a:lstStyle/>
        <a:p>
          <a:r>
            <a:rPr lang="en-US" dirty="0"/>
            <a:t>Donning</a:t>
          </a:r>
        </a:p>
      </dgm:t>
    </dgm:pt>
    <dgm:pt modelId="{0ABEF39F-87F1-4020-ABED-05341BACB53A}" type="parTrans" cxnId="{C5C8BE63-94B0-4460-BA5F-19A294CCE660}">
      <dgm:prSet/>
      <dgm:spPr/>
      <dgm:t>
        <a:bodyPr/>
        <a:lstStyle/>
        <a:p>
          <a:endParaRPr lang="en-US"/>
        </a:p>
      </dgm:t>
    </dgm:pt>
    <dgm:pt modelId="{3499E13E-CF69-4FD6-A9A1-A2E98F0B6CD2}" type="sibTrans" cxnId="{C5C8BE63-94B0-4460-BA5F-19A294CCE660}">
      <dgm:prSet/>
      <dgm:spPr/>
      <dgm:t>
        <a:bodyPr/>
        <a:lstStyle/>
        <a:p>
          <a:endParaRPr lang="en-US"/>
        </a:p>
      </dgm:t>
    </dgm:pt>
    <dgm:pt modelId="{8709855B-06C5-4D86-848D-EECB7993AF5D}">
      <dgm:prSet phldrT="[Text]"/>
      <dgm:spPr/>
      <dgm:t>
        <a:bodyPr/>
        <a:lstStyle/>
        <a:p>
          <a:r>
            <a:rPr lang="en-US" dirty="0"/>
            <a:t>User Seal Check</a:t>
          </a:r>
        </a:p>
      </dgm:t>
    </dgm:pt>
    <dgm:pt modelId="{D3ABA119-06FD-475F-86A7-3A1B8271935B}" type="parTrans" cxnId="{1DAB0879-EBB1-4289-A92D-0D2124F64A31}">
      <dgm:prSet/>
      <dgm:spPr/>
      <dgm:t>
        <a:bodyPr/>
        <a:lstStyle/>
        <a:p>
          <a:endParaRPr lang="en-US"/>
        </a:p>
      </dgm:t>
    </dgm:pt>
    <dgm:pt modelId="{AB0EB8E3-E85E-48E1-B128-77A8CD330CD4}" type="sibTrans" cxnId="{1DAB0879-EBB1-4289-A92D-0D2124F64A31}">
      <dgm:prSet/>
      <dgm:spPr/>
      <dgm:t>
        <a:bodyPr/>
        <a:lstStyle/>
        <a:p>
          <a:endParaRPr lang="en-US"/>
        </a:p>
      </dgm:t>
    </dgm:pt>
    <dgm:pt modelId="{72FB68D2-F13C-4C79-A791-5E8F68C1C1B8}">
      <dgm:prSet phldrT="[Text]"/>
      <dgm:spPr/>
      <dgm:t>
        <a:bodyPr/>
        <a:lstStyle/>
        <a:p>
          <a:r>
            <a:rPr lang="en-US" dirty="0"/>
            <a:t>Doffing</a:t>
          </a:r>
        </a:p>
      </dgm:t>
    </dgm:pt>
    <dgm:pt modelId="{5964D976-D782-4DA9-B60B-1D63567C1D78}" type="parTrans" cxnId="{22D30C30-1365-4EEE-B3A4-EC806886513A}">
      <dgm:prSet/>
      <dgm:spPr/>
      <dgm:t>
        <a:bodyPr/>
        <a:lstStyle/>
        <a:p>
          <a:endParaRPr lang="en-US"/>
        </a:p>
      </dgm:t>
    </dgm:pt>
    <dgm:pt modelId="{F126A415-A77A-4761-AD82-87D297732EE6}" type="sibTrans" cxnId="{22D30C30-1365-4EEE-B3A4-EC806886513A}">
      <dgm:prSet/>
      <dgm:spPr/>
      <dgm:t>
        <a:bodyPr/>
        <a:lstStyle/>
        <a:p>
          <a:endParaRPr lang="en-US"/>
        </a:p>
      </dgm:t>
    </dgm:pt>
    <dgm:pt modelId="{7999F3F7-6343-4DB0-B3BC-29B9CA83ADBD}">
      <dgm:prSet phldrT="[Text]"/>
      <dgm:spPr/>
      <dgm:t>
        <a:bodyPr/>
        <a:lstStyle/>
        <a:p>
          <a:r>
            <a:rPr lang="en-US" dirty="0"/>
            <a:t>Recognition of Failure</a:t>
          </a:r>
        </a:p>
      </dgm:t>
    </dgm:pt>
    <dgm:pt modelId="{4628DCE8-BA6A-4B14-9F08-2DF39C33FD05}" type="parTrans" cxnId="{EC6C32E1-3950-4F4C-BE82-1881375BAF18}">
      <dgm:prSet/>
      <dgm:spPr/>
      <dgm:t>
        <a:bodyPr/>
        <a:lstStyle/>
        <a:p>
          <a:endParaRPr lang="en-US"/>
        </a:p>
      </dgm:t>
    </dgm:pt>
    <dgm:pt modelId="{62EE64C4-E7A4-4B2F-B879-31F37F6A8D9D}" type="sibTrans" cxnId="{EC6C32E1-3950-4F4C-BE82-1881375BAF18}">
      <dgm:prSet/>
      <dgm:spPr/>
      <dgm:t>
        <a:bodyPr/>
        <a:lstStyle/>
        <a:p>
          <a:endParaRPr lang="en-US"/>
        </a:p>
      </dgm:t>
    </dgm:pt>
    <dgm:pt modelId="{5DB6C608-12B5-44DA-BE07-F6F9D873E515}">
      <dgm:prSet phldrT="[Text]"/>
      <dgm:spPr/>
      <dgm:t>
        <a:bodyPr/>
        <a:lstStyle/>
        <a:p>
          <a:r>
            <a:rPr lang="en-US" dirty="0"/>
            <a:t>Facial Hair</a:t>
          </a:r>
        </a:p>
      </dgm:t>
    </dgm:pt>
    <dgm:pt modelId="{4370DBCA-AEAC-447D-B849-B878BFF07D9A}" type="parTrans" cxnId="{5CCA0F3B-A117-49E1-9E24-82006A90385D}">
      <dgm:prSet/>
      <dgm:spPr/>
      <dgm:t>
        <a:bodyPr/>
        <a:lstStyle/>
        <a:p>
          <a:endParaRPr lang="en-US"/>
        </a:p>
      </dgm:t>
    </dgm:pt>
    <dgm:pt modelId="{43655F66-FD78-4DAE-81C8-CF2D33826CD0}" type="sibTrans" cxnId="{5CCA0F3B-A117-49E1-9E24-82006A90385D}">
      <dgm:prSet/>
      <dgm:spPr/>
      <dgm:t>
        <a:bodyPr/>
        <a:lstStyle/>
        <a:p>
          <a:endParaRPr lang="en-US"/>
        </a:p>
      </dgm:t>
    </dgm:pt>
    <dgm:pt modelId="{9E59A094-BFCE-43DB-9738-0132D58DC750}" type="pres">
      <dgm:prSet presAssocID="{6AFD8A0A-8C98-4F7C-8307-880C2051866A}" presName="diagram" presStyleCnt="0">
        <dgm:presLayoutVars>
          <dgm:dir/>
          <dgm:resizeHandles val="exact"/>
        </dgm:presLayoutVars>
      </dgm:prSet>
      <dgm:spPr/>
      <dgm:t>
        <a:bodyPr/>
        <a:lstStyle/>
        <a:p>
          <a:endParaRPr lang="en-US"/>
        </a:p>
      </dgm:t>
    </dgm:pt>
    <dgm:pt modelId="{668FA518-1A53-4B49-BB85-38A3E4507455}" type="pres">
      <dgm:prSet presAssocID="{46136A0F-914F-4E68-96D8-BB4C16298629}" presName="node" presStyleLbl="node1" presStyleIdx="0" presStyleCnt="6">
        <dgm:presLayoutVars>
          <dgm:bulletEnabled val="1"/>
        </dgm:presLayoutVars>
      </dgm:prSet>
      <dgm:spPr/>
      <dgm:t>
        <a:bodyPr/>
        <a:lstStyle/>
        <a:p>
          <a:endParaRPr lang="en-US"/>
        </a:p>
      </dgm:t>
    </dgm:pt>
    <dgm:pt modelId="{E9D63660-EAE1-431A-8E86-D445B2B253F4}" type="pres">
      <dgm:prSet presAssocID="{82C4C658-090A-482A-A152-32B349DFB4F9}" presName="sibTrans" presStyleCnt="0"/>
      <dgm:spPr/>
    </dgm:pt>
    <dgm:pt modelId="{4D710577-073E-4778-993B-BEBD832AB6D2}" type="pres">
      <dgm:prSet presAssocID="{7EBCA3AB-7065-45C2-ACB6-7211272F1687}" presName="node" presStyleLbl="node1" presStyleIdx="1" presStyleCnt="6">
        <dgm:presLayoutVars>
          <dgm:bulletEnabled val="1"/>
        </dgm:presLayoutVars>
      </dgm:prSet>
      <dgm:spPr/>
      <dgm:t>
        <a:bodyPr/>
        <a:lstStyle/>
        <a:p>
          <a:endParaRPr lang="en-US"/>
        </a:p>
      </dgm:t>
    </dgm:pt>
    <dgm:pt modelId="{051FEE42-0B5F-4D4B-A69F-7FFEBC8A53C4}" type="pres">
      <dgm:prSet presAssocID="{3499E13E-CF69-4FD6-A9A1-A2E98F0B6CD2}" presName="sibTrans" presStyleCnt="0"/>
      <dgm:spPr/>
    </dgm:pt>
    <dgm:pt modelId="{16636C6C-8DEF-4940-9D80-E6CD8251AE99}" type="pres">
      <dgm:prSet presAssocID="{8709855B-06C5-4D86-848D-EECB7993AF5D}" presName="node" presStyleLbl="node1" presStyleIdx="2" presStyleCnt="6">
        <dgm:presLayoutVars>
          <dgm:bulletEnabled val="1"/>
        </dgm:presLayoutVars>
      </dgm:prSet>
      <dgm:spPr/>
      <dgm:t>
        <a:bodyPr/>
        <a:lstStyle/>
        <a:p>
          <a:endParaRPr lang="en-US"/>
        </a:p>
      </dgm:t>
    </dgm:pt>
    <dgm:pt modelId="{C5061A9A-529D-4EA7-A4D3-997E41A7D869}" type="pres">
      <dgm:prSet presAssocID="{AB0EB8E3-E85E-48E1-B128-77A8CD330CD4}" presName="sibTrans" presStyleCnt="0"/>
      <dgm:spPr/>
    </dgm:pt>
    <dgm:pt modelId="{8CA33F24-09CE-4C32-BC14-E9C0233CE05A}" type="pres">
      <dgm:prSet presAssocID="{72FB68D2-F13C-4C79-A791-5E8F68C1C1B8}" presName="node" presStyleLbl="node1" presStyleIdx="3" presStyleCnt="6">
        <dgm:presLayoutVars>
          <dgm:bulletEnabled val="1"/>
        </dgm:presLayoutVars>
      </dgm:prSet>
      <dgm:spPr/>
      <dgm:t>
        <a:bodyPr/>
        <a:lstStyle/>
        <a:p>
          <a:endParaRPr lang="en-US"/>
        </a:p>
      </dgm:t>
    </dgm:pt>
    <dgm:pt modelId="{5C01028C-D580-493F-8441-8BF672860562}" type="pres">
      <dgm:prSet presAssocID="{F126A415-A77A-4761-AD82-87D297732EE6}" presName="sibTrans" presStyleCnt="0"/>
      <dgm:spPr/>
    </dgm:pt>
    <dgm:pt modelId="{25E17308-8944-405B-B3E9-0A5581F51CA5}" type="pres">
      <dgm:prSet presAssocID="{7999F3F7-6343-4DB0-B3BC-29B9CA83ADBD}" presName="node" presStyleLbl="node1" presStyleIdx="4" presStyleCnt="6">
        <dgm:presLayoutVars>
          <dgm:bulletEnabled val="1"/>
        </dgm:presLayoutVars>
      </dgm:prSet>
      <dgm:spPr/>
      <dgm:t>
        <a:bodyPr/>
        <a:lstStyle/>
        <a:p>
          <a:endParaRPr lang="en-US"/>
        </a:p>
      </dgm:t>
    </dgm:pt>
    <dgm:pt modelId="{454BBD92-2BC4-46E6-86BD-AA0D3E168E2E}" type="pres">
      <dgm:prSet presAssocID="{62EE64C4-E7A4-4B2F-B879-31F37F6A8D9D}" presName="sibTrans" presStyleCnt="0"/>
      <dgm:spPr/>
    </dgm:pt>
    <dgm:pt modelId="{58E058A7-5638-4EF6-97A1-A9D6DC39C6A7}" type="pres">
      <dgm:prSet presAssocID="{5DB6C608-12B5-44DA-BE07-F6F9D873E515}" presName="node" presStyleLbl="node1" presStyleIdx="5" presStyleCnt="6">
        <dgm:presLayoutVars>
          <dgm:bulletEnabled val="1"/>
        </dgm:presLayoutVars>
      </dgm:prSet>
      <dgm:spPr/>
      <dgm:t>
        <a:bodyPr/>
        <a:lstStyle/>
        <a:p>
          <a:endParaRPr lang="en-US"/>
        </a:p>
      </dgm:t>
    </dgm:pt>
  </dgm:ptLst>
  <dgm:cxnLst>
    <dgm:cxn modelId="{22D30C30-1365-4EEE-B3A4-EC806886513A}" srcId="{6AFD8A0A-8C98-4F7C-8307-880C2051866A}" destId="{72FB68D2-F13C-4C79-A791-5E8F68C1C1B8}" srcOrd="3" destOrd="0" parTransId="{5964D976-D782-4DA9-B60B-1D63567C1D78}" sibTransId="{F126A415-A77A-4761-AD82-87D297732EE6}"/>
    <dgm:cxn modelId="{1DAB0879-EBB1-4289-A92D-0D2124F64A31}" srcId="{6AFD8A0A-8C98-4F7C-8307-880C2051866A}" destId="{8709855B-06C5-4D86-848D-EECB7993AF5D}" srcOrd="2" destOrd="0" parTransId="{D3ABA119-06FD-475F-86A7-3A1B8271935B}" sibTransId="{AB0EB8E3-E85E-48E1-B128-77A8CD330CD4}"/>
    <dgm:cxn modelId="{A8288C1B-9564-4D08-ADA5-4B3F25DCB608}" type="presOf" srcId="{7999F3F7-6343-4DB0-B3BC-29B9CA83ADBD}" destId="{25E17308-8944-405B-B3E9-0A5581F51CA5}" srcOrd="0" destOrd="0" presId="urn:microsoft.com/office/officeart/2005/8/layout/default#12"/>
    <dgm:cxn modelId="{6B130D3C-7A84-46DB-9C71-538E1E5119FD}" type="presOf" srcId="{7EBCA3AB-7065-45C2-ACB6-7211272F1687}" destId="{4D710577-073E-4778-993B-BEBD832AB6D2}" srcOrd="0" destOrd="0" presId="urn:microsoft.com/office/officeart/2005/8/layout/default#12"/>
    <dgm:cxn modelId="{112C9F80-C626-44BF-B209-3A3A6C912F51}" type="presOf" srcId="{72FB68D2-F13C-4C79-A791-5E8F68C1C1B8}" destId="{8CA33F24-09CE-4C32-BC14-E9C0233CE05A}" srcOrd="0" destOrd="0" presId="urn:microsoft.com/office/officeart/2005/8/layout/default#12"/>
    <dgm:cxn modelId="{2A714449-2413-47D0-9D53-1467B5FA6593}" srcId="{6AFD8A0A-8C98-4F7C-8307-880C2051866A}" destId="{46136A0F-914F-4E68-96D8-BB4C16298629}" srcOrd="0" destOrd="0" parTransId="{B4D4FFC4-851E-4CD0-A496-0C2B1F6A9F97}" sibTransId="{82C4C658-090A-482A-A152-32B349DFB4F9}"/>
    <dgm:cxn modelId="{5CCA0F3B-A117-49E1-9E24-82006A90385D}" srcId="{6AFD8A0A-8C98-4F7C-8307-880C2051866A}" destId="{5DB6C608-12B5-44DA-BE07-F6F9D873E515}" srcOrd="5" destOrd="0" parTransId="{4370DBCA-AEAC-447D-B849-B878BFF07D9A}" sibTransId="{43655F66-FD78-4DAE-81C8-CF2D33826CD0}"/>
    <dgm:cxn modelId="{C5C8BE63-94B0-4460-BA5F-19A294CCE660}" srcId="{6AFD8A0A-8C98-4F7C-8307-880C2051866A}" destId="{7EBCA3AB-7065-45C2-ACB6-7211272F1687}" srcOrd="1" destOrd="0" parTransId="{0ABEF39F-87F1-4020-ABED-05341BACB53A}" sibTransId="{3499E13E-CF69-4FD6-A9A1-A2E98F0B6CD2}"/>
    <dgm:cxn modelId="{EC6C32E1-3950-4F4C-BE82-1881375BAF18}" srcId="{6AFD8A0A-8C98-4F7C-8307-880C2051866A}" destId="{7999F3F7-6343-4DB0-B3BC-29B9CA83ADBD}" srcOrd="4" destOrd="0" parTransId="{4628DCE8-BA6A-4B14-9F08-2DF39C33FD05}" sibTransId="{62EE64C4-E7A4-4B2F-B879-31F37F6A8D9D}"/>
    <dgm:cxn modelId="{1BBEFBFA-8995-4D66-A730-436C45E1B3B7}" type="presOf" srcId="{6AFD8A0A-8C98-4F7C-8307-880C2051866A}" destId="{9E59A094-BFCE-43DB-9738-0132D58DC750}" srcOrd="0" destOrd="0" presId="urn:microsoft.com/office/officeart/2005/8/layout/default#12"/>
    <dgm:cxn modelId="{776F9673-8278-4AF2-BFB9-601FFD308E1D}" type="presOf" srcId="{46136A0F-914F-4E68-96D8-BB4C16298629}" destId="{668FA518-1A53-4B49-BB85-38A3E4507455}" srcOrd="0" destOrd="0" presId="urn:microsoft.com/office/officeart/2005/8/layout/default#12"/>
    <dgm:cxn modelId="{80ACFFE3-8EE2-4D6C-AA7F-A9E065676D81}" type="presOf" srcId="{5DB6C608-12B5-44DA-BE07-F6F9D873E515}" destId="{58E058A7-5638-4EF6-97A1-A9D6DC39C6A7}" srcOrd="0" destOrd="0" presId="urn:microsoft.com/office/officeart/2005/8/layout/default#12"/>
    <dgm:cxn modelId="{02A95C39-EDE8-460F-ABC0-20BF487AD97E}" type="presOf" srcId="{8709855B-06C5-4D86-848D-EECB7993AF5D}" destId="{16636C6C-8DEF-4940-9D80-E6CD8251AE99}" srcOrd="0" destOrd="0" presId="urn:microsoft.com/office/officeart/2005/8/layout/default#12"/>
    <dgm:cxn modelId="{172972C9-8461-4730-B781-76976A30FE05}" type="presParOf" srcId="{9E59A094-BFCE-43DB-9738-0132D58DC750}" destId="{668FA518-1A53-4B49-BB85-38A3E4507455}" srcOrd="0" destOrd="0" presId="urn:microsoft.com/office/officeart/2005/8/layout/default#12"/>
    <dgm:cxn modelId="{1F8B0D07-2306-48E9-A740-47B7665F446D}" type="presParOf" srcId="{9E59A094-BFCE-43DB-9738-0132D58DC750}" destId="{E9D63660-EAE1-431A-8E86-D445B2B253F4}" srcOrd="1" destOrd="0" presId="urn:microsoft.com/office/officeart/2005/8/layout/default#12"/>
    <dgm:cxn modelId="{84036DE2-6E64-468E-9589-B56BCC8975D7}" type="presParOf" srcId="{9E59A094-BFCE-43DB-9738-0132D58DC750}" destId="{4D710577-073E-4778-993B-BEBD832AB6D2}" srcOrd="2" destOrd="0" presId="urn:microsoft.com/office/officeart/2005/8/layout/default#12"/>
    <dgm:cxn modelId="{EA7572F7-12B2-400E-B9F0-DD0A6E9ECCDC}" type="presParOf" srcId="{9E59A094-BFCE-43DB-9738-0132D58DC750}" destId="{051FEE42-0B5F-4D4B-A69F-7FFEBC8A53C4}" srcOrd="3" destOrd="0" presId="urn:microsoft.com/office/officeart/2005/8/layout/default#12"/>
    <dgm:cxn modelId="{D69F42A8-CB21-4FCF-A44F-B9A3E33AE192}" type="presParOf" srcId="{9E59A094-BFCE-43DB-9738-0132D58DC750}" destId="{16636C6C-8DEF-4940-9D80-E6CD8251AE99}" srcOrd="4" destOrd="0" presId="urn:microsoft.com/office/officeart/2005/8/layout/default#12"/>
    <dgm:cxn modelId="{270423B3-9784-4691-8AC7-55E5F4BA2024}" type="presParOf" srcId="{9E59A094-BFCE-43DB-9738-0132D58DC750}" destId="{C5061A9A-529D-4EA7-A4D3-997E41A7D869}" srcOrd="5" destOrd="0" presId="urn:microsoft.com/office/officeart/2005/8/layout/default#12"/>
    <dgm:cxn modelId="{2023E421-770F-4AC7-98C2-8AABA03DE2AE}" type="presParOf" srcId="{9E59A094-BFCE-43DB-9738-0132D58DC750}" destId="{8CA33F24-09CE-4C32-BC14-E9C0233CE05A}" srcOrd="6" destOrd="0" presId="urn:microsoft.com/office/officeart/2005/8/layout/default#12"/>
    <dgm:cxn modelId="{8BF1CD1A-0F32-4209-A3DD-8C915289554D}" type="presParOf" srcId="{9E59A094-BFCE-43DB-9738-0132D58DC750}" destId="{5C01028C-D580-493F-8441-8BF672860562}" srcOrd="7" destOrd="0" presId="urn:microsoft.com/office/officeart/2005/8/layout/default#12"/>
    <dgm:cxn modelId="{4FF74F25-CDB4-402A-A19A-243F088FF664}" type="presParOf" srcId="{9E59A094-BFCE-43DB-9738-0132D58DC750}" destId="{25E17308-8944-405B-B3E9-0A5581F51CA5}" srcOrd="8" destOrd="0" presId="urn:microsoft.com/office/officeart/2005/8/layout/default#12"/>
    <dgm:cxn modelId="{670B93F6-33AC-4C28-9B33-E6662DEDBA54}" type="presParOf" srcId="{9E59A094-BFCE-43DB-9738-0132D58DC750}" destId="{454BBD92-2BC4-46E6-86BD-AA0D3E168E2E}" srcOrd="9" destOrd="0" presId="urn:microsoft.com/office/officeart/2005/8/layout/default#12"/>
    <dgm:cxn modelId="{550F1D48-EEC9-4532-B906-95255BCACA76}" type="presParOf" srcId="{9E59A094-BFCE-43DB-9738-0132D58DC750}" destId="{58E058A7-5638-4EF6-97A1-A9D6DC39C6A7}" srcOrd="10" destOrd="0" presId="urn:microsoft.com/office/officeart/2005/8/layout/default#1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3E33747-F8EE-4464-8244-FDC6EA04FDCA}" type="doc">
      <dgm:prSet loTypeId="urn:microsoft.com/office/officeart/2005/8/layout/default#13" loCatId="list" qsTypeId="urn:microsoft.com/office/officeart/2005/8/quickstyle/simple3" qsCatId="simple" csTypeId="urn:microsoft.com/office/officeart/2005/8/colors/colorful5" csCatId="colorful"/>
      <dgm:spPr/>
      <dgm:t>
        <a:bodyPr/>
        <a:lstStyle/>
        <a:p>
          <a:endParaRPr lang="en-US"/>
        </a:p>
      </dgm:t>
    </dgm:pt>
    <dgm:pt modelId="{74F7EEF4-FFA1-44AD-9768-3A983E0DE091}">
      <dgm:prSet/>
      <dgm:spPr/>
      <dgm:t>
        <a:bodyPr/>
        <a:lstStyle/>
        <a:p>
          <a:r>
            <a:rPr lang="en-US"/>
            <a:t>Employer or supervisor can not see the completed medical evaluation</a:t>
          </a:r>
        </a:p>
      </dgm:t>
    </dgm:pt>
    <dgm:pt modelId="{276670E8-8C84-42D8-8D5E-63540680A74F}" type="parTrans" cxnId="{8C00462B-513B-420A-8759-9E3CD28346E6}">
      <dgm:prSet/>
      <dgm:spPr/>
      <dgm:t>
        <a:bodyPr/>
        <a:lstStyle/>
        <a:p>
          <a:endParaRPr lang="en-US"/>
        </a:p>
      </dgm:t>
    </dgm:pt>
    <dgm:pt modelId="{E7475489-DC1B-43C9-B28E-82C77B8B5E99}" type="sibTrans" cxnId="{8C00462B-513B-420A-8759-9E3CD28346E6}">
      <dgm:prSet/>
      <dgm:spPr/>
      <dgm:t>
        <a:bodyPr/>
        <a:lstStyle/>
        <a:p>
          <a:endParaRPr lang="en-US"/>
        </a:p>
      </dgm:t>
    </dgm:pt>
    <dgm:pt modelId="{D10698C2-865D-4163-B340-76E06B38A208}">
      <dgm:prSet/>
      <dgm:spPr/>
      <dgm:t>
        <a:bodyPr/>
        <a:lstStyle/>
        <a:p>
          <a:r>
            <a:rPr lang="en-US"/>
            <a:t>No requirement on reevaluation schedule</a:t>
          </a:r>
        </a:p>
      </dgm:t>
    </dgm:pt>
    <dgm:pt modelId="{BFE3F0EE-6FFB-4D06-B76D-B9394AFF6D1C}" type="parTrans" cxnId="{7A7D0BDD-0D94-40E2-B130-ECC7EA398CAE}">
      <dgm:prSet/>
      <dgm:spPr/>
      <dgm:t>
        <a:bodyPr/>
        <a:lstStyle/>
        <a:p>
          <a:endParaRPr lang="en-US"/>
        </a:p>
      </dgm:t>
    </dgm:pt>
    <dgm:pt modelId="{329CFBF9-C2C9-4553-AF4B-F6EBB9E68BB6}" type="sibTrans" cxnId="{7A7D0BDD-0D94-40E2-B130-ECC7EA398CAE}">
      <dgm:prSet/>
      <dgm:spPr/>
      <dgm:t>
        <a:bodyPr/>
        <a:lstStyle/>
        <a:p>
          <a:endParaRPr lang="en-US"/>
        </a:p>
      </dgm:t>
    </dgm:pt>
    <dgm:pt modelId="{1FB2601A-BBA5-4880-A218-07ED9F7734BB}">
      <dgm:prSet/>
      <dgm:spPr/>
      <dgm:t>
        <a:bodyPr/>
        <a:lstStyle/>
        <a:p>
          <a:r>
            <a:rPr lang="en-US"/>
            <a:t>Based on evaluation answers, a more in depth exam may be needed</a:t>
          </a:r>
        </a:p>
      </dgm:t>
    </dgm:pt>
    <dgm:pt modelId="{CD3A5B6B-651F-4404-9F2E-179E2746A4B2}" type="parTrans" cxnId="{FA16AFC6-E16E-434D-A681-018E8815E2F3}">
      <dgm:prSet/>
      <dgm:spPr/>
      <dgm:t>
        <a:bodyPr/>
        <a:lstStyle/>
        <a:p>
          <a:endParaRPr lang="en-US"/>
        </a:p>
      </dgm:t>
    </dgm:pt>
    <dgm:pt modelId="{29868CF2-7BA2-47D8-A2E7-37734CF4CC18}" type="sibTrans" cxnId="{FA16AFC6-E16E-434D-A681-018E8815E2F3}">
      <dgm:prSet/>
      <dgm:spPr/>
      <dgm:t>
        <a:bodyPr/>
        <a:lstStyle/>
        <a:p>
          <a:endParaRPr lang="en-US"/>
        </a:p>
      </dgm:t>
    </dgm:pt>
    <dgm:pt modelId="{50F42A69-CC4F-4CF7-A54E-AF4746223752}">
      <dgm:prSet/>
      <dgm:spPr/>
      <dgm:t>
        <a:bodyPr/>
        <a:lstStyle/>
        <a:p>
          <a:r>
            <a:rPr lang="en-US"/>
            <a:t>Develop a policy on what will be done if an employee is not cleared for respirator use</a:t>
          </a:r>
        </a:p>
      </dgm:t>
    </dgm:pt>
    <dgm:pt modelId="{E1954128-FE12-4F7D-831B-13FFF5AA461C}" type="parTrans" cxnId="{DF551C2C-AA07-465D-B161-1914A00148E8}">
      <dgm:prSet/>
      <dgm:spPr/>
      <dgm:t>
        <a:bodyPr/>
        <a:lstStyle/>
        <a:p>
          <a:endParaRPr lang="en-US"/>
        </a:p>
      </dgm:t>
    </dgm:pt>
    <dgm:pt modelId="{50AADDF8-CC86-4FFD-A163-9E945A5FB2FE}" type="sibTrans" cxnId="{DF551C2C-AA07-465D-B161-1914A00148E8}">
      <dgm:prSet/>
      <dgm:spPr/>
      <dgm:t>
        <a:bodyPr/>
        <a:lstStyle/>
        <a:p>
          <a:endParaRPr lang="en-US"/>
        </a:p>
      </dgm:t>
    </dgm:pt>
    <dgm:pt modelId="{C977EDF8-CB78-4F6F-A3F2-3C19FA8E0704}" type="pres">
      <dgm:prSet presAssocID="{13E33747-F8EE-4464-8244-FDC6EA04FDCA}" presName="diagram" presStyleCnt="0">
        <dgm:presLayoutVars>
          <dgm:dir/>
          <dgm:resizeHandles val="exact"/>
        </dgm:presLayoutVars>
      </dgm:prSet>
      <dgm:spPr/>
      <dgm:t>
        <a:bodyPr/>
        <a:lstStyle/>
        <a:p>
          <a:endParaRPr lang="en-US"/>
        </a:p>
      </dgm:t>
    </dgm:pt>
    <dgm:pt modelId="{22EC0BDD-5CFF-495F-9912-7E22C6DAFE2C}" type="pres">
      <dgm:prSet presAssocID="{74F7EEF4-FFA1-44AD-9768-3A983E0DE091}" presName="node" presStyleLbl="node1" presStyleIdx="0" presStyleCnt="4">
        <dgm:presLayoutVars>
          <dgm:bulletEnabled val="1"/>
        </dgm:presLayoutVars>
      </dgm:prSet>
      <dgm:spPr/>
      <dgm:t>
        <a:bodyPr/>
        <a:lstStyle/>
        <a:p>
          <a:endParaRPr lang="en-US"/>
        </a:p>
      </dgm:t>
    </dgm:pt>
    <dgm:pt modelId="{A9F3DB44-FCE5-4D06-8945-2175F091A0CE}" type="pres">
      <dgm:prSet presAssocID="{E7475489-DC1B-43C9-B28E-82C77B8B5E99}" presName="sibTrans" presStyleCnt="0"/>
      <dgm:spPr/>
    </dgm:pt>
    <dgm:pt modelId="{E855D0D5-5A75-45A3-AC3D-871FE6C0C071}" type="pres">
      <dgm:prSet presAssocID="{D10698C2-865D-4163-B340-76E06B38A208}" presName="node" presStyleLbl="node1" presStyleIdx="1" presStyleCnt="4">
        <dgm:presLayoutVars>
          <dgm:bulletEnabled val="1"/>
        </dgm:presLayoutVars>
      </dgm:prSet>
      <dgm:spPr/>
      <dgm:t>
        <a:bodyPr/>
        <a:lstStyle/>
        <a:p>
          <a:endParaRPr lang="en-US"/>
        </a:p>
      </dgm:t>
    </dgm:pt>
    <dgm:pt modelId="{A51B2492-34DF-4349-8CAF-F1F83DE2BBB0}" type="pres">
      <dgm:prSet presAssocID="{329CFBF9-C2C9-4553-AF4B-F6EBB9E68BB6}" presName="sibTrans" presStyleCnt="0"/>
      <dgm:spPr/>
    </dgm:pt>
    <dgm:pt modelId="{76AF8F92-5E9C-4D55-9DC1-728C0340E721}" type="pres">
      <dgm:prSet presAssocID="{1FB2601A-BBA5-4880-A218-07ED9F7734BB}" presName="node" presStyleLbl="node1" presStyleIdx="2" presStyleCnt="4">
        <dgm:presLayoutVars>
          <dgm:bulletEnabled val="1"/>
        </dgm:presLayoutVars>
      </dgm:prSet>
      <dgm:spPr/>
      <dgm:t>
        <a:bodyPr/>
        <a:lstStyle/>
        <a:p>
          <a:endParaRPr lang="en-US"/>
        </a:p>
      </dgm:t>
    </dgm:pt>
    <dgm:pt modelId="{482180DE-ACBD-442E-A6D7-253868FF92C4}" type="pres">
      <dgm:prSet presAssocID="{29868CF2-7BA2-47D8-A2E7-37734CF4CC18}" presName="sibTrans" presStyleCnt="0"/>
      <dgm:spPr/>
    </dgm:pt>
    <dgm:pt modelId="{6E0ACEC1-0017-4200-AF3C-63F1CBEE1AEC}" type="pres">
      <dgm:prSet presAssocID="{50F42A69-CC4F-4CF7-A54E-AF4746223752}" presName="node" presStyleLbl="node1" presStyleIdx="3" presStyleCnt="4">
        <dgm:presLayoutVars>
          <dgm:bulletEnabled val="1"/>
        </dgm:presLayoutVars>
      </dgm:prSet>
      <dgm:spPr/>
      <dgm:t>
        <a:bodyPr/>
        <a:lstStyle/>
        <a:p>
          <a:endParaRPr lang="en-US"/>
        </a:p>
      </dgm:t>
    </dgm:pt>
  </dgm:ptLst>
  <dgm:cxnLst>
    <dgm:cxn modelId="{7A7D0BDD-0D94-40E2-B130-ECC7EA398CAE}" srcId="{13E33747-F8EE-4464-8244-FDC6EA04FDCA}" destId="{D10698C2-865D-4163-B340-76E06B38A208}" srcOrd="1" destOrd="0" parTransId="{BFE3F0EE-6FFB-4D06-B76D-B9394AFF6D1C}" sibTransId="{329CFBF9-C2C9-4553-AF4B-F6EBB9E68BB6}"/>
    <dgm:cxn modelId="{9D12C0E1-D50C-41B3-8457-E8B49F7B37D3}" type="presOf" srcId="{50F42A69-CC4F-4CF7-A54E-AF4746223752}" destId="{6E0ACEC1-0017-4200-AF3C-63F1CBEE1AEC}" srcOrd="0" destOrd="0" presId="urn:microsoft.com/office/officeart/2005/8/layout/default#13"/>
    <dgm:cxn modelId="{8C00462B-513B-420A-8759-9E3CD28346E6}" srcId="{13E33747-F8EE-4464-8244-FDC6EA04FDCA}" destId="{74F7EEF4-FFA1-44AD-9768-3A983E0DE091}" srcOrd="0" destOrd="0" parTransId="{276670E8-8C84-42D8-8D5E-63540680A74F}" sibTransId="{E7475489-DC1B-43C9-B28E-82C77B8B5E99}"/>
    <dgm:cxn modelId="{FA16AFC6-E16E-434D-A681-018E8815E2F3}" srcId="{13E33747-F8EE-4464-8244-FDC6EA04FDCA}" destId="{1FB2601A-BBA5-4880-A218-07ED9F7734BB}" srcOrd="2" destOrd="0" parTransId="{CD3A5B6B-651F-4404-9F2E-179E2746A4B2}" sibTransId="{29868CF2-7BA2-47D8-A2E7-37734CF4CC18}"/>
    <dgm:cxn modelId="{DF551C2C-AA07-465D-B161-1914A00148E8}" srcId="{13E33747-F8EE-4464-8244-FDC6EA04FDCA}" destId="{50F42A69-CC4F-4CF7-A54E-AF4746223752}" srcOrd="3" destOrd="0" parTransId="{E1954128-FE12-4F7D-831B-13FFF5AA461C}" sibTransId="{50AADDF8-CC86-4FFD-A163-9E945A5FB2FE}"/>
    <dgm:cxn modelId="{59CFC9FC-FCBF-46A0-92EF-5F18DAB110FD}" type="presOf" srcId="{13E33747-F8EE-4464-8244-FDC6EA04FDCA}" destId="{C977EDF8-CB78-4F6F-A3F2-3C19FA8E0704}" srcOrd="0" destOrd="0" presId="urn:microsoft.com/office/officeart/2005/8/layout/default#13"/>
    <dgm:cxn modelId="{1FF89CA0-B7D6-43ED-A152-68765835D8E2}" type="presOf" srcId="{D10698C2-865D-4163-B340-76E06B38A208}" destId="{E855D0D5-5A75-45A3-AC3D-871FE6C0C071}" srcOrd="0" destOrd="0" presId="urn:microsoft.com/office/officeart/2005/8/layout/default#13"/>
    <dgm:cxn modelId="{5141A376-1F1D-4D91-ACD9-38005D3B25FF}" type="presOf" srcId="{1FB2601A-BBA5-4880-A218-07ED9F7734BB}" destId="{76AF8F92-5E9C-4D55-9DC1-728C0340E721}" srcOrd="0" destOrd="0" presId="urn:microsoft.com/office/officeart/2005/8/layout/default#13"/>
    <dgm:cxn modelId="{487B261E-A85B-4EDA-BB5E-019F826AC68E}" type="presOf" srcId="{74F7EEF4-FFA1-44AD-9768-3A983E0DE091}" destId="{22EC0BDD-5CFF-495F-9912-7E22C6DAFE2C}" srcOrd="0" destOrd="0" presId="urn:microsoft.com/office/officeart/2005/8/layout/default#13"/>
    <dgm:cxn modelId="{C7CE47E9-63AD-40D5-A0A9-580BDB4C4DD0}" type="presParOf" srcId="{C977EDF8-CB78-4F6F-A3F2-3C19FA8E0704}" destId="{22EC0BDD-5CFF-495F-9912-7E22C6DAFE2C}" srcOrd="0" destOrd="0" presId="urn:microsoft.com/office/officeart/2005/8/layout/default#13"/>
    <dgm:cxn modelId="{ED357872-BF98-4E4E-A40A-2ADEB7F6C454}" type="presParOf" srcId="{C977EDF8-CB78-4F6F-A3F2-3C19FA8E0704}" destId="{A9F3DB44-FCE5-4D06-8945-2175F091A0CE}" srcOrd="1" destOrd="0" presId="urn:microsoft.com/office/officeart/2005/8/layout/default#13"/>
    <dgm:cxn modelId="{56507329-673C-40B2-B054-530B0429811D}" type="presParOf" srcId="{C977EDF8-CB78-4F6F-A3F2-3C19FA8E0704}" destId="{E855D0D5-5A75-45A3-AC3D-871FE6C0C071}" srcOrd="2" destOrd="0" presId="urn:microsoft.com/office/officeart/2005/8/layout/default#13"/>
    <dgm:cxn modelId="{7CC25CE5-1A79-40F4-8499-B4B689FAC0A6}" type="presParOf" srcId="{C977EDF8-CB78-4F6F-A3F2-3C19FA8E0704}" destId="{A51B2492-34DF-4349-8CAF-F1F83DE2BBB0}" srcOrd="3" destOrd="0" presId="urn:microsoft.com/office/officeart/2005/8/layout/default#13"/>
    <dgm:cxn modelId="{C260C5F1-1CB0-4040-8FFD-072A8986E978}" type="presParOf" srcId="{C977EDF8-CB78-4F6F-A3F2-3C19FA8E0704}" destId="{76AF8F92-5E9C-4D55-9DC1-728C0340E721}" srcOrd="4" destOrd="0" presId="urn:microsoft.com/office/officeart/2005/8/layout/default#13"/>
    <dgm:cxn modelId="{7AD7E455-2E87-4582-8E87-FF779609C187}" type="presParOf" srcId="{C977EDF8-CB78-4F6F-A3F2-3C19FA8E0704}" destId="{482180DE-ACBD-442E-A6D7-253868FF92C4}" srcOrd="5" destOrd="0" presId="urn:microsoft.com/office/officeart/2005/8/layout/default#13"/>
    <dgm:cxn modelId="{C5B458F7-ED6E-4B1B-A552-04E5FBB4E181}" type="presParOf" srcId="{C977EDF8-CB78-4F6F-A3F2-3C19FA8E0704}" destId="{6E0ACEC1-0017-4200-AF3C-63F1CBEE1AEC}" srcOrd="6" destOrd="0" presId="urn:microsoft.com/office/officeart/2005/8/layout/default#1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C0712754-3A5B-4CC6-8D1C-C7D1807995EE}" type="doc">
      <dgm:prSet loTypeId="urn:microsoft.com/office/officeart/2005/8/layout/vList2" loCatId="list" qsTypeId="urn:microsoft.com/office/officeart/2005/8/quickstyle/simple3" qsCatId="simple" csTypeId="urn:microsoft.com/office/officeart/2005/8/colors/colorful5" csCatId="colorful"/>
      <dgm:spPr/>
      <dgm:t>
        <a:bodyPr/>
        <a:lstStyle/>
        <a:p>
          <a:endParaRPr lang="en-US"/>
        </a:p>
      </dgm:t>
    </dgm:pt>
    <dgm:pt modelId="{2250D9BD-087C-4AC7-86A4-7C749D88F3C1}">
      <dgm:prSet/>
      <dgm:spPr/>
      <dgm:t>
        <a:bodyPr/>
        <a:lstStyle/>
        <a:p>
          <a:r>
            <a:rPr lang="en-US"/>
            <a:t>Employees must have a completed medical evaluation before they can be Fit Tested</a:t>
          </a:r>
        </a:p>
      </dgm:t>
    </dgm:pt>
    <dgm:pt modelId="{94358E07-C2C4-4C5E-B5C4-00A38FE0D342}" type="parTrans" cxnId="{804974C5-D8C7-4E4C-B85A-EE9E562E2E18}">
      <dgm:prSet/>
      <dgm:spPr/>
      <dgm:t>
        <a:bodyPr/>
        <a:lstStyle/>
        <a:p>
          <a:endParaRPr lang="en-US"/>
        </a:p>
      </dgm:t>
    </dgm:pt>
    <dgm:pt modelId="{10B78B32-1B89-4195-AC3E-9BFB2752AE57}" type="sibTrans" cxnId="{804974C5-D8C7-4E4C-B85A-EE9E562E2E18}">
      <dgm:prSet/>
      <dgm:spPr/>
      <dgm:t>
        <a:bodyPr/>
        <a:lstStyle/>
        <a:p>
          <a:endParaRPr lang="en-US"/>
        </a:p>
      </dgm:t>
    </dgm:pt>
    <dgm:pt modelId="{1201BA71-6837-475F-85D5-2D755987951D}">
      <dgm:prSet/>
      <dgm:spPr/>
      <dgm:t>
        <a:bodyPr/>
        <a:lstStyle/>
        <a:p>
          <a:r>
            <a:rPr lang="en-US"/>
            <a:t>Employees must have initial fit testing done on the specific model of respirator used before they are allowed to work in it</a:t>
          </a:r>
        </a:p>
      </dgm:t>
    </dgm:pt>
    <dgm:pt modelId="{110A8516-BA69-4F26-A9CE-40A7D810D4A7}" type="parTrans" cxnId="{259B115D-0A8F-49D5-9BAE-044A40EF4671}">
      <dgm:prSet/>
      <dgm:spPr/>
      <dgm:t>
        <a:bodyPr/>
        <a:lstStyle/>
        <a:p>
          <a:endParaRPr lang="en-US"/>
        </a:p>
      </dgm:t>
    </dgm:pt>
    <dgm:pt modelId="{8A12C765-D0E1-476C-87A3-E1850C6CDC7B}" type="sibTrans" cxnId="{259B115D-0A8F-49D5-9BAE-044A40EF4671}">
      <dgm:prSet/>
      <dgm:spPr/>
      <dgm:t>
        <a:bodyPr/>
        <a:lstStyle/>
        <a:p>
          <a:endParaRPr lang="en-US"/>
        </a:p>
      </dgm:t>
    </dgm:pt>
    <dgm:pt modelId="{9E217C09-8E14-43C5-8279-1689712E6909}">
      <dgm:prSet/>
      <dgm:spPr/>
      <dgm:t>
        <a:bodyPr/>
        <a:lstStyle/>
        <a:p>
          <a:r>
            <a:rPr lang="en-US"/>
            <a:t>Fit testing can be performed by anyone that is trained to do it</a:t>
          </a:r>
        </a:p>
      </dgm:t>
    </dgm:pt>
    <dgm:pt modelId="{5A4AC3D1-896C-40A0-80FF-74A208EB3175}" type="parTrans" cxnId="{EE597B90-9C86-4366-B1DE-E09F7A02B25A}">
      <dgm:prSet/>
      <dgm:spPr/>
      <dgm:t>
        <a:bodyPr/>
        <a:lstStyle/>
        <a:p>
          <a:endParaRPr lang="en-US"/>
        </a:p>
      </dgm:t>
    </dgm:pt>
    <dgm:pt modelId="{33C82F87-0D3C-4D38-B93D-6F02EB82287C}" type="sibTrans" cxnId="{EE597B90-9C86-4366-B1DE-E09F7A02B25A}">
      <dgm:prSet/>
      <dgm:spPr/>
      <dgm:t>
        <a:bodyPr/>
        <a:lstStyle/>
        <a:p>
          <a:endParaRPr lang="en-US"/>
        </a:p>
      </dgm:t>
    </dgm:pt>
    <dgm:pt modelId="{29394EFF-9D33-428C-8C8F-3974892ABA2F}">
      <dgm:prSet/>
      <dgm:spPr/>
      <dgm:t>
        <a:bodyPr/>
        <a:lstStyle/>
        <a:p>
          <a:r>
            <a:rPr lang="en-US"/>
            <a:t>Third party organizations</a:t>
          </a:r>
        </a:p>
      </dgm:t>
    </dgm:pt>
    <dgm:pt modelId="{BB95668F-8FBC-4F6D-8AAD-2259D30072CD}" type="parTrans" cxnId="{D424B907-D49E-4339-BBDF-BDB6B06FCDE7}">
      <dgm:prSet/>
      <dgm:spPr/>
      <dgm:t>
        <a:bodyPr/>
        <a:lstStyle/>
        <a:p>
          <a:endParaRPr lang="en-US"/>
        </a:p>
      </dgm:t>
    </dgm:pt>
    <dgm:pt modelId="{48D9BB3D-F7FF-4451-97A1-B6635A0E079E}" type="sibTrans" cxnId="{D424B907-D49E-4339-BBDF-BDB6B06FCDE7}">
      <dgm:prSet/>
      <dgm:spPr/>
      <dgm:t>
        <a:bodyPr/>
        <a:lstStyle/>
        <a:p>
          <a:endParaRPr lang="en-US"/>
        </a:p>
      </dgm:t>
    </dgm:pt>
    <dgm:pt modelId="{2388ADE0-F7AB-49F5-9ED2-600503A4A597}">
      <dgm:prSet/>
      <dgm:spPr/>
      <dgm:t>
        <a:bodyPr/>
        <a:lstStyle/>
        <a:p>
          <a:r>
            <a:rPr lang="en-US"/>
            <a:t>Trained employee (kits can be purchased to do this in office)</a:t>
          </a:r>
        </a:p>
      </dgm:t>
    </dgm:pt>
    <dgm:pt modelId="{C6EEC6B5-E998-4FB4-A40B-90B0B6C1D10B}" type="parTrans" cxnId="{CC109417-5BD9-4183-A44F-A6E3413A661C}">
      <dgm:prSet/>
      <dgm:spPr/>
      <dgm:t>
        <a:bodyPr/>
        <a:lstStyle/>
        <a:p>
          <a:endParaRPr lang="en-US"/>
        </a:p>
      </dgm:t>
    </dgm:pt>
    <dgm:pt modelId="{39812685-E695-4205-8198-6D65BE5078DF}" type="sibTrans" cxnId="{CC109417-5BD9-4183-A44F-A6E3413A661C}">
      <dgm:prSet/>
      <dgm:spPr/>
      <dgm:t>
        <a:bodyPr/>
        <a:lstStyle/>
        <a:p>
          <a:endParaRPr lang="en-US"/>
        </a:p>
      </dgm:t>
    </dgm:pt>
    <dgm:pt modelId="{0A905A83-5AC7-4E8A-91B1-974412DE8EDC}">
      <dgm:prSet/>
      <dgm:spPr/>
      <dgm:t>
        <a:bodyPr/>
        <a:lstStyle/>
        <a:p>
          <a:r>
            <a:rPr lang="en-US"/>
            <a:t>Supply rep</a:t>
          </a:r>
        </a:p>
      </dgm:t>
    </dgm:pt>
    <dgm:pt modelId="{70CB227F-5259-4991-B741-5F9CD96B22E8}" type="parTrans" cxnId="{E669CA5F-2503-40DB-82D0-7D351BDC7E6F}">
      <dgm:prSet/>
      <dgm:spPr/>
      <dgm:t>
        <a:bodyPr/>
        <a:lstStyle/>
        <a:p>
          <a:endParaRPr lang="en-US"/>
        </a:p>
      </dgm:t>
    </dgm:pt>
    <dgm:pt modelId="{9FFF5A9B-4744-4F69-8B00-F923F37F535A}" type="sibTrans" cxnId="{E669CA5F-2503-40DB-82D0-7D351BDC7E6F}">
      <dgm:prSet/>
      <dgm:spPr/>
      <dgm:t>
        <a:bodyPr/>
        <a:lstStyle/>
        <a:p>
          <a:endParaRPr lang="en-US"/>
        </a:p>
      </dgm:t>
    </dgm:pt>
    <dgm:pt modelId="{B9EB301A-07EF-485F-8002-09CE25C05D9E}">
      <dgm:prSet/>
      <dgm:spPr/>
      <dgm:t>
        <a:bodyPr/>
        <a:lstStyle/>
        <a:p>
          <a:r>
            <a:rPr lang="en-US"/>
            <a:t>Local health department</a:t>
          </a:r>
        </a:p>
      </dgm:t>
    </dgm:pt>
    <dgm:pt modelId="{7FCB6699-B536-4A21-8258-E189D23D4D93}" type="parTrans" cxnId="{47D26595-6579-4DE9-8856-13316F317EE4}">
      <dgm:prSet/>
      <dgm:spPr/>
      <dgm:t>
        <a:bodyPr/>
        <a:lstStyle/>
        <a:p>
          <a:endParaRPr lang="en-US"/>
        </a:p>
      </dgm:t>
    </dgm:pt>
    <dgm:pt modelId="{44A91312-5911-43AF-B16C-4F183B79A5D3}" type="sibTrans" cxnId="{47D26595-6579-4DE9-8856-13316F317EE4}">
      <dgm:prSet/>
      <dgm:spPr/>
      <dgm:t>
        <a:bodyPr/>
        <a:lstStyle/>
        <a:p>
          <a:endParaRPr lang="en-US"/>
        </a:p>
      </dgm:t>
    </dgm:pt>
    <dgm:pt modelId="{A1593321-0876-4666-B2F1-C1A0C9CB72DB}">
      <dgm:prSet/>
      <dgm:spPr/>
      <dgm:t>
        <a:bodyPr/>
        <a:lstStyle/>
        <a:p>
          <a:r>
            <a:rPr lang="en-US"/>
            <a:t>Local hospital organization</a:t>
          </a:r>
        </a:p>
      </dgm:t>
    </dgm:pt>
    <dgm:pt modelId="{9024CE94-23F3-4365-B8C0-8DD781DEC343}" type="parTrans" cxnId="{E1900AFB-355C-4B94-9A39-0C87BE5E0BC2}">
      <dgm:prSet/>
      <dgm:spPr/>
      <dgm:t>
        <a:bodyPr/>
        <a:lstStyle/>
        <a:p>
          <a:endParaRPr lang="en-US"/>
        </a:p>
      </dgm:t>
    </dgm:pt>
    <dgm:pt modelId="{6A5B63B2-5E48-49AA-8E7F-8EC8888196CE}" type="sibTrans" cxnId="{E1900AFB-355C-4B94-9A39-0C87BE5E0BC2}">
      <dgm:prSet/>
      <dgm:spPr/>
      <dgm:t>
        <a:bodyPr/>
        <a:lstStyle/>
        <a:p>
          <a:endParaRPr lang="en-US"/>
        </a:p>
      </dgm:t>
    </dgm:pt>
    <dgm:pt modelId="{66BAE4A1-BB56-4C49-8B63-5A644925664E}" type="pres">
      <dgm:prSet presAssocID="{C0712754-3A5B-4CC6-8D1C-C7D1807995EE}" presName="linear" presStyleCnt="0">
        <dgm:presLayoutVars>
          <dgm:animLvl val="lvl"/>
          <dgm:resizeHandles val="exact"/>
        </dgm:presLayoutVars>
      </dgm:prSet>
      <dgm:spPr/>
      <dgm:t>
        <a:bodyPr/>
        <a:lstStyle/>
        <a:p>
          <a:endParaRPr lang="en-US"/>
        </a:p>
      </dgm:t>
    </dgm:pt>
    <dgm:pt modelId="{C83B0514-A4C7-4DCD-AE62-87FBDBD94A87}" type="pres">
      <dgm:prSet presAssocID="{2250D9BD-087C-4AC7-86A4-7C749D88F3C1}" presName="parentText" presStyleLbl="node1" presStyleIdx="0" presStyleCnt="3">
        <dgm:presLayoutVars>
          <dgm:chMax val="0"/>
          <dgm:bulletEnabled val="1"/>
        </dgm:presLayoutVars>
      </dgm:prSet>
      <dgm:spPr/>
      <dgm:t>
        <a:bodyPr/>
        <a:lstStyle/>
        <a:p>
          <a:endParaRPr lang="en-US"/>
        </a:p>
      </dgm:t>
    </dgm:pt>
    <dgm:pt modelId="{A60624E8-EC0B-4E60-A7CE-3F2B2D8652E4}" type="pres">
      <dgm:prSet presAssocID="{10B78B32-1B89-4195-AC3E-9BFB2752AE57}" presName="spacer" presStyleCnt="0"/>
      <dgm:spPr/>
    </dgm:pt>
    <dgm:pt modelId="{AEA02B71-2193-412A-9C60-BC96FCDAD8CA}" type="pres">
      <dgm:prSet presAssocID="{1201BA71-6837-475F-85D5-2D755987951D}" presName="parentText" presStyleLbl="node1" presStyleIdx="1" presStyleCnt="3">
        <dgm:presLayoutVars>
          <dgm:chMax val="0"/>
          <dgm:bulletEnabled val="1"/>
        </dgm:presLayoutVars>
      </dgm:prSet>
      <dgm:spPr/>
      <dgm:t>
        <a:bodyPr/>
        <a:lstStyle/>
        <a:p>
          <a:endParaRPr lang="en-US"/>
        </a:p>
      </dgm:t>
    </dgm:pt>
    <dgm:pt modelId="{1126B91A-AE70-4FF7-A21D-E224AB7A9839}" type="pres">
      <dgm:prSet presAssocID="{8A12C765-D0E1-476C-87A3-E1850C6CDC7B}" presName="spacer" presStyleCnt="0"/>
      <dgm:spPr/>
    </dgm:pt>
    <dgm:pt modelId="{93B21CA9-9B17-41F0-9D61-55A9D04B5C2F}" type="pres">
      <dgm:prSet presAssocID="{9E217C09-8E14-43C5-8279-1689712E6909}" presName="parentText" presStyleLbl="node1" presStyleIdx="2" presStyleCnt="3">
        <dgm:presLayoutVars>
          <dgm:chMax val="0"/>
          <dgm:bulletEnabled val="1"/>
        </dgm:presLayoutVars>
      </dgm:prSet>
      <dgm:spPr/>
      <dgm:t>
        <a:bodyPr/>
        <a:lstStyle/>
        <a:p>
          <a:endParaRPr lang="en-US"/>
        </a:p>
      </dgm:t>
    </dgm:pt>
    <dgm:pt modelId="{A1319FB5-FA59-4FC0-BA71-FD5E318ABAF7}" type="pres">
      <dgm:prSet presAssocID="{9E217C09-8E14-43C5-8279-1689712E6909}" presName="childText" presStyleLbl="revTx" presStyleIdx="0" presStyleCnt="1">
        <dgm:presLayoutVars>
          <dgm:bulletEnabled val="1"/>
        </dgm:presLayoutVars>
      </dgm:prSet>
      <dgm:spPr/>
      <dgm:t>
        <a:bodyPr/>
        <a:lstStyle/>
        <a:p>
          <a:endParaRPr lang="en-US"/>
        </a:p>
      </dgm:t>
    </dgm:pt>
  </dgm:ptLst>
  <dgm:cxnLst>
    <dgm:cxn modelId="{C9EEAB53-B776-4B20-B0C9-89DB9060C755}" type="presOf" srcId="{A1593321-0876-4666-B2F1-C1A0C9CB72DB}" destId="{A1319FB5-FA59-4FC0-BA71-FD5E318ABAF7}" srcOrd="0" destOrd="4" presId="urn:microsoft.com/office/officeart/2005/8/layout/vList2"/>
    <dgm:cxn modelId="{0BB31ED2-4F6F-4044-9DA8-F3EC34F35AA4}" type="presOf" srcId="{9E217C09-8E14-43C5-8279-1689712E6909}" destId="{93B21CA9-9B17-41F0-9D61-55A9D04B5C2F}" srcOrd="0" destOrd="0" presId="urn:microsoft.com/office/officeart/2005/8/layout/vList2"/>
    <dgm:cxn modelId="{CC109417-5BD9-4183-A44F-A6E3413A661C}" srcId="{9E217C09-8E14-43C5-8279-1689712E6909}" destId="{2388ADE0-F7AB-49F5-9ED2-600503A4A597}" srcOrd="1" destOrd="0" parTransId="{C6EEC6B5-E998-4FB4-A40B-90B0B6C1D10B}" sibTransId="{39812685-E695-4205-8198-6D65BE5078DF}"/>
    <dgm:cxn modelId="{1E4C9A45-5E72-45E6-AEF7-779175E48637}" type="presOf" srcId="{1201BA71-6837-475F-85D5-2D755987951D}" destId="{AEA02B71-2193-412A-9C60-BC96FCDAD8CA}" srcOrd="0" destOrd="0" presId="urn:microsoft.com/office/officeart/2005/8/layout/vList2"/>
    <dgm:cxn modelId="{47D26595-6579-4DE9-8856-13316F317EE4}" srcId="{9E217C09-8E14-43C5-8279-1689712E6909}" destId="{B9EB301A-07EF-485F-8002-09CE25C05D9E}" srcOrd="3" destOrd="0" parTransId="{7FCB6699-B536-4A21-8258-E189D23D4D93}" sibTransId="{44A91312-5911-43AF-B16C-4F183B79A5D3}"/>
    <dgm:cxn modelId="{259B115D-0A8F-49D5-9BAE-044A40EF4671}" srcId="{C0712754-3A5B-4CC6-8D1C-C7D1807995EE}" destId="{1201BA71-6837-475F-85D5-2D755987951D}" srcOrd="1" destOrd="0" parTransId="{110A8516-BA69-4F26-A9CE-40A7D810D4A7}" sibTransId="{8A12C765-D0E1-476C-87A3-E1850C6CDC7B}"/>
    <dgm:cxn modelId="{D424B907-D49E-4339-BBDF-BDB6B06FCDE7}" srcId="{9E217C09-8E14-43C5-8279-1689712E6909}" destId="{29394EFF-9D33-428C-8C8F-3974892ABA2F}" srcOrd="0" destOrd="0" parTransId="{BB95668F-8FBC-4F6D-8AAD-2259D30072CD}" sibTransId="{48D9BB3D-F7FF-4451-97A1-B6635A0E079E}"/>
    <dgm:cxn modelId="{CAF33088-7CD9-4D5B-8853-1205DC813CF0}" type="presOf" srcId="{C0712754-3A5B-4CC6-8D1C-C7D1807995EE}" destId="{66BAE4A1-BB56-4C49-8B63-5A644925664E}" srcOrd="0" destOrd="0" presId="urn:microsoft.com/office/officeart/2005/8/layout/vList2"/>
    <dgm:cxn modelId="{2F8D296D-0428-4FEF-8FEE-AE477775C603}" type="presOf" srcId="{B9EB301A-07EF-485F-8002-09CE25C05D9E}" destId="{A1319FB5-FA59-4FC0-BA71-FD5E318ABAF7}" srcOrd="0" destOrd="3" presId="urn:microsoft.com/office/officeart/2005/8/layout/vList2"/>
    <dgm:cxn modelId="{5DB18F4E-7284-4526-B62C-9626222DE287}" type="presOf" srcId="{2250D9BD-087C-4AC7-86A4-7C749D88F3C1}" destId="{C83B0514-A4C7-4DCD-AE62-87FBDBD94A87}" srcOrd="0" destOrd="0" presId="urn:microsoft.com/office/officeart/2005/8/layout/vList2"/>
    <dgm:cxn modelId="{EE597B90-9C86-4366-B1DE-E09F7A02B25A}" srcId="{C0712754-3A5B-4CC6-8D1C-C7D1807995EE}" destId="{9E217C09-8E14-43C5-8279-1689712E6909}" srcOrd="2" destOrd="0" parTransId="{5A4AC3D1-896C-40A0-80FF-74A208EB3175}" sibTransId="{33C82F87-0D3C-4D38-B93D-6F02EB82287C}"/>
    <dgm:cxn modelId="{804974C5-D8C7-4E4C-B85A-EE9E562E2E18}" srcId="{C0712754-3A5B-4CC6-8D1C-C7D1807995EE}" destId="{2250D9BD-087C-4AC7-86A4-7C749D88F3C1}" srcOrd="0" destOrd="0" parTransId="{94358E07-C2C4-4C5E-B5C4-00A38FE0D342}" sibTransId="{10B78B32-1B89-4195-AC3E-9BFB2752AE57}"/>
    <dgm:cxn modelId="{E669CA5F-2503-40DB-82D0-7D351BDC7E6F}" srcId="{9E217C09-8E14-43C5-8279-1689712E6909}" destId="{0A905A83-5AC7-4E8A-91B1-974412DE8EDC}" srcOrd="2" destOrd="0" parTransId="{70CB227F-5259-4991-B741-5F9CD96B22E8}" sibTransId="{9FFF5A9B-4744-4F69-8B00-F923F37F535A}"/>
    <dgm:cxn modelId="{4ED0B265-3B83-458A-B86A-A084946332A8}" type="presOf" srcId="{0A905A83-5AC7-4E8A-91B1-974412DE8EDC}" destId="{A1319FB5-FA59-4FC0-BA71-FD5E318ABAF7}" srcOrd="0" destOrd="2" presId="urn:microsoft.com/office/officeart/2005/8/layout/vList2"/>
    <dgm:cxn modelId="{E1900AFB-355C-4B94-9A39-0C87BE5E0BC2}" srcId="{9E217C09-8E14-43C5-8279-1689712E6909}" destId="{A1593321-0876-4666-B2F1-C1A0C9CB72DB}" srcOrd="4" destOrd="0" parTransId="{9024CE94-23F3-4365-B8C0-8DD781DEC343}" sibTransId="{6A5B63B2-5E48-49AA-8E7F-8EC8888196CE}"/>
    <dgm:cxn modelId="{7BA9A768-E7C4-4CD8-A90F-424729DEB47A}" type="presOf" srcId="{29394EFF-9D33-428C-8C8F-3974892ABA2F}" destId="{A1319FB5-FA59-4FC0-BA71-FD5E318ABAF7}" srcOrd="0" destOrd="0" presId="urn:microsoft.com/office/officeart/2005/8/layout/vList2"/>
    <dgm:cxn modelId="{A56A4F7C-838C-41F3-B7FC-89A9863D98FD}" type="presOf" srcId="{2388ADE0-F7AB-49F5-9ED2-600503A4A597}" destId="{A1319FB5-FA59-4FC0-BA71-FD5E318ABAF7}" srcOrd="0" destOrd="1" presId="urn:microsoft.com/office/officeart/2005/8/layout/vList2"/>
    <dgm:cxn modelId="{34B93942-3470-42B9-B01D-7177CF37C4CE}" type="presParOf" srcId="{66BAE4A1-BB56-4C49-8B63-5A644925664E}" destId="{C83B0514-A4C7-4DCD-AE62-87FBDBD94A87}" srcOrd="0" destOrd="0" presId="urn:microsoft.com/office/officeart/2005/8/layout/vList2"/>
    <dgm:cxn modelId="{5708EB68-F66A-4121-87EA-3B7A168379A4}" type="presParOf" srcId="{66BAE4A1-BB56-4C49-8B63-5A644925664E}" destId="{A60624E8-EC0B-4E60-A7CE-3F2B2D8652E4}" srcOrd="1" destOrd="0" presId="urn:microsoft.com/office/officeart/2005/8/layout/vList2"/>
    <dgm:cxn modelId="{F17AEB69-F4C5-4BC3-BBAD-CB76E6D6CECD}" type="presParOf" srcId="{66BAE4A1-BB56-4C49-8B63-5A644925664E}" destId="{AEA02B71-2193-412A-9C60-BC96FCDAD8CA}" srcOrd="2" destOrd="0" presId="urn:microsoft.com/office/officeart/2005/8/layout/vList2"/>
    <dgm:cxn modelId="{369A3E4E-8D7F-4540-A362-F6673B0C9858}" type="presParOf" srcId="{66BAE4A1-BB56-4C49-8B63-5A644925664E}" destId="{1126B91A-AE70-4FF7-A21D-E224AB7A9839}" srcOrd="3" destOrd="0" presId="urn:microsoft.com/office/officeart/2005/8/layout/vList2"/>
    <dgm:cxn modelId="{5422DC5D-E7A8-4FD6-AA75-C7AFFCC89776}" type="presParOf" srcId="{66BAE4A1-BB56-4C49-8B63-5A644925664E}" destId="{93B21CA9-9B17-41F0-9D61-55A9D04B5C2F}" srcOrd="4" destOrd="0" presId="urn:microsoft.com/office/officeart/2005/8/layout/vList2"/>
    <dgm:cxn modelId="{C3AC4296-A85C-4BF7-9F8A-0D59878B01F6}" type="presParOf" srcId="{66BAE4A1-BB56-4C49-8B63-5A644925664E}" destId="{A1319FB5-FA59-4FC0-BA71-FD5E318ABAF7}" srcOrd="5"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97FB7803-59B2-4911-91D0-18B21EB27EC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8E24424-C869-4746-A212-EE4E57A205B3}">
      <dgm:prSet/>
      <dgm:spPr/>
      <dgm:t>
        <a:bodyPr/>
        <a:lstStyle/>
        <a:p>
          <a:r>
            <a:rPr lang="en-US"/>
            <a:t>Fit testing should be completed on an annual basis after the initial fit test</a:t>
          </a:r>
        </a:p>
      </dgm:t>
    </dgm:pt>
    <dgm:pt modelId="{2BF1CD9D-E75C-4C9F-B864-B60DCAF20FF3}" type="parTrans" cxnId="{F2E77DF0-854E-4E0A-9F91-3C77F57FB64E}">
      <dgm:prSet/>
      <dgm:spPr/>
      <dgm:t>
        <a:bodyPr/>
        <a:lstStyle/>
        <a:p>
          <a:endParaRPr lang="en-US"/>
        </a:p>
      </dgm:t>
    </dgm:pt>
    <dgm:pt modelId="{257530A1-0EBE-4171-BAAD-6371EAEFCF7B}" type="sibTrans" cxnId="{F2E77DF0-854E-4E0A-9F91-3C77F57FB64E}">
      <dgm:prSet/>
      <dgm:spPr/>
      <dgm:t>
        <a:bodyPr/>
        <a:lstStyle/>
        <a:p>
          <a:endParaRPr lang="en-US"/>
        </a:p>
      </dgm:t>
    </dgm:pt>
    <dgm:pt modelId="{B37B10EE-2A0E-4AB7-9434-7F063695F624}">
      <dgm:prSet/>
      <dgm:spPr/>
      <dgm:t>
        <a:bodyPr/>
        <a:lstStyle/>
        <a:p>
          <a:r>
            <a:rPr lang="en-US"/>
            <a:t>Fit testing should also be completed anytime the respirator brand or model changes</a:t>
          </a:r>
        </a:p>
      </dgm:t>
    </dgm:pt>
    <dgm:pt modelId="{E6F81881-2C6B-47AB-AAD3-9B87277CF25F}" type="parTrans" cxnId="{3E198962-0116-4566-9921-13F08F7B6BC6}">
      <dgm:prSet/>
      <dgm:spPr/>
      <dgm:t>
        <a:bodyPr/>
        <a:lstStyle/>
        <a:p>
          <a:endParaRPr lang="en-US"/>
        </a:p>
      </dgm:t>
    </dgm:pt>
    <dgm:pt modelId="{AC07BD8B-E444-4EC2-9D84-C1765F5916CB}" type="sibTrans" cxnId="{3E198962-0116-4566-9921-13F08F7B6BC6}">
      <dgm:prSet/>
      <dgm:spPr/>
      <dgm:t>
        <a:bodyPr/>
        <a:lstStyle/>
        <a:p>
          <a:endParaRPr lang="en-US"/>
        </a:p>
      </dgm:t>
    </dgm:pt>
    <dgm:pt modelId="{FDCB63A5-648D-484D-9CDD-8972A31C90C2}">
      <dgm:prSet/>
      <dgm:spPr/>
      <dgm:t>
        <a:bodyPr/>
        <a:lstStyle/>
        <a:p>
          <a:r>
            <a:rPr lang="en-US"/>
            <a:t>Individual fit testing should be done if there is a change in the employee's facial structure, facial hair, etc.</a:t>
          </a:r>
        </a:p>
      </dgm:t>
    </dgm:pt>
    <dgm:pt modelId="{2FD141C4-2968-411A-8701-1A28E0B2D82F}" type="parTrans" cxnId="{5F50F36D-F8BA-45C4-B0E9-8164918F8762}">
      <dgm:prSet/>
      <dgm:spPr/>
      <dgm:t>
        <a:bodyPr/>
        <a:lstStyle/>
        <a:p>
          <a:endParaRPr lang="en-US"/>
        </a:p>
      </dgm:t>
    </dgm:pt>
    <dgm:pt modelId="{052CBBA6-5C2C-45C7-9C41-0FCC61B14ADA}" type="sibTrans" cxnId="{5F50F36D-F8BA-45C4-B0E9-8164918F8762}">
      <dgm:prSet/>
      <dgm:spPr/>
      <dgm:t>
        <a:bodyPr/>
        <a:lstStyle/>
        <a:p>
          <a:endParaRPr lang="en-US"/>
        </a:p>
      </dgm:t>
    </dgm:pt>
    <dgm:pt modelId="{C3E610E9-6230-4793-B6CA-901D91686F17}" type="pres">
      <dgm:prSet presAssocID="{97FB7803-59B2-4911-91D0-18B21EB27ECE}" presName="root" presStyleCnt="0">
        <dgm:presLayoutVars>
          <dgm:dir/>
          <dgm:resizeHandles val="exact"/>
        </dgm:presLayoutVars>
      </dgm:prSet>
      <dgm:spPr/>
      <dgm:t>
        <a:bodyPr/>
        <a:lstStyle/>
        <a:p>
          <a:endParaRPr lang="en-US"/>
        </a:p>
      </dgm:t>
    </dgm:pt>
    <dgm:pt modelId="{9CAA76B8-35D6-4D08-868C-8C4B9AEB97D5}" type="pres">
      <dgm:prSet presAssocID="{F8E24424-C869-4746-A212-EE4E57A205B3}" presName="compNode" presStyleCnt="0"/>
      <dgm:spPr/>
    </dgm:pt>
    <dgm:pt modelId="{CEB1DB69-2BE4-4422-A353-43DF136A8DAD}" type="pres">
      <dgm:prSet presAssocID="{F8E24424-C869-4746-A212-EE4E57A205B3}" presName="bgRect" presStyleLbl="bgShp" presStyleIdx="0" presStyleCnt="3"/>
      <dgm:spPr/>
    </dgm:pt>
    <dgm:pt modelId="{A02B4615-A2D2-4470-8999-CEDC46DF02C4}" type="pres">
      <dgm:prSet presAssocID="{F8E24424-C869-4746-A212-EE4E57A205B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Checkmark"/>
        </a:ext>
      </dgm:extLst>
    </dgm:pt>
    <dgm:pt modelId="{DC86C779-6293-48CC-86B5-E247261BDFC5}" type="pres">
      <dgm:prSet presAssocID="{F8E24424-C869-4746-A212-EE4E57A205B3}" presName="spaceRect" presStyleCnt="0"/>
      <dgm:spPr/>
    </dgm:pt>
    <dgm:pt modelId="{44137DCB-141A-4951-BF42-0639898A8419}" type="pres">
      <dgm:prSet presAssocID="{F8E24424-C869-4746-A212-EE4E57A205B3}" presName="parTx" presStyleLbl="revTx" presStyleIdx="0" presStyleCnt="3">
        <dgm:presLayoutVars>
          <dgm:chMax val="0"/>
          <dgm:chPref val="0"/>
        </dgm:presLayoutVars>
      </dgm:prSet>
      <dgm:spPr/>
      <dgm:t>
        <a:bodyPr/>
        <a:lstStyle/>
        <a:p>
          <a:endParaRPr lang="en-US"/>
        </a:p>
      </dgm:t>
    </dgm:pt>
    <dgm:pt modelId="{3F7EAB8D-DC92-4941-A89D-5F4E0E655BA6}" type="pres">
      <dgm:prSet presAssocID="{257530A1-0EBE-4171-BAAD-6371EAEFCF7B}" presName="sibTrans" presStyleCnt="0"/>
      <dgm:spPr/>
    </dgm:pt>
    <dgm:pt modelId="{8F968F0F-D537-4870-B8EA-1344806DA88D}" type="pres">
      <dgm:prSet presAssocID="{B37B10EE-2A0E-4AB7-9434-7F063695F624}" presName="compNode" presStyleCnt="0"/>
      <dgm:spPr/>
    </dgm:pt>
    <dgm:pt modelId="{8DB3ED7E-2398-4342-8136-DBD759EA0392}" type="pres">
      <dgm:prSet presAssocID="{B37B10EE-2A0E-4AB7-9434-7F063695F624}" presName="bgRect" presStyleLbl="bgShp" presStyleIdx="1" presStyleCnt="3"/>
      <dgm:spPr/>
    </dgm:pt>
    <dgm:pt modelId="{F19975A1-6901-40D9-B664-2326BE6074E6}" type="pres">
      <dgm:prSet presAssocID="{B37B10EE-2A0E-4AB7-9434-7F063695F62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Check List"/>
        </a:ext>
      </dgm:extLst>
    </dgm:pt>
    <dgm:pt modelId="{D785D453-3B8A-42F9-B358-E0809D6CFF29}" type="pres">
      <dgm:prSet presAssocID="{B37B10EE-2A0E-4AB7-9434-7F063695F624}" presName="spaceRect" presStyleCnt="0"/>
      <dgm:spPr/>
    </dgm:pt>
    <dgm:pt modelId="{C979943E-A777-4AD3-8A09-2C34A857B0F2}" type="pres">
      <dgm:prSet presAssocID="{B37B10EE-2A0E-4AB7-9434-7F063695F624}" presName="parTx" presStyleLbl="revTx" presStyleIdx="1" presStyleCnt="3">
        <dgm:presLayoutVars>
          <dgm:chMax val="0"/>
          <dgm:chPref val="0"/>
        </dgm:presLayoutVars>
      </dgm:prSet>
      <dgm:spPr/>
      <dgm:t>
        <a:bodyPr/>
        <a:lstStyle/>
        <a:p>
          <a:endParaRPr lang="en-US"/>
        </a:p>
      </dgm:t>
    </dgm:pt>
    <dgm:pt modelId="{9C53B156-247C-4D05-91C3-E0D934E91D40}" type="pres">
      <dgm:prSet presAssocID="{AC07BD8B-E444-4EC2-9D84-C1765F5916CB}" presName="sibTrans" presStyleCnt="0"/>
      <dgm:spPr/>
    </dgm:pt>
    <dgm:pt modelId="{B7B0AD68-D2FD-4629-A605-AF08995CD6E3}" type="pres">
      <dgm:prSet presAssocID="{FDCB63A5-648D-484D-9CDD-8972A31C90C2}" presName="compNode" presStyleCnt="0"/>
      <dgm:spPr/>
    </dgm:pt>
    <dgm:pt modelId="{131F9ACB-C03C-42A9-BEB6-7F5A1CABB309}" type="pres">
      <dgm:prSet presAssocID="{FDCB63A5-648D-484D-9CDD-8972A31C90C2}" presName="bgRect" presStyleLbl="bgShp" presStyleIdx="2" presStyleCnt="3"/>
      <dgm:spPr/>
    </dgm:pt>
    <dgm:pt modelId="{1C639888-9799-43F6-A1BD-FCC55F370A90}" type="pres">
      <dgm:prSet presAssocID="{FDCB63A5-648D-484D-9CDD-8972A31C90C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Moustache"/>
        </a:ext>
      </dgm:extLst>
    </dgm:pt>
    <dgm:pt modelId="{9724DCA1-2D07-4C46-8476-A4EADED55778}" type="pres">
      <dgm:prSet presAssocID="{FDCB63A5-648D-484D-9CDD-8972A31C90C2}" presName="spaceRect" presStyleCnt="0"/>
      <dgm:spPr/>
    </dgm:pt>
    <dgm:pt modelId="{1CB7B262-12C2-4380-9E5E-2FCE4227804C}" type="pres">
      <dgm:prSet presAssocID="{FDCB63A5-648D-484D-9CDD-8972A31C90C2}" presName="parTx" presStyleLbl="revTx" presStyleIdx="2" presStyleCnt="3">
        <dgm:presLayoutVars>
          <dgm:chMax val="0"/>
          <dgm:chPref val="0"/>
        </dgm:presLayoutVars>
      </dgm:prSet>
      <dgm:spPr/>
      <dgm:t>
        <a:bodyPr/>
        <a:lstStyle/>
        <a:p>
          <a:endParaRPr lang="en-US"/>
        </a:p>
      </dgm:t>
    </dgm:pt>
  </dgm:ptLst>
  <dgm:cxnLst>
    <dgm:cxn modelId="{EECAA394-30BA-478D-A80A-7D30C1677C5C}" type="presOf" srcId="{F8E24424-C869-4746-A212-EE4E57A205B3}" destId="{44137DCB-141A-4951-BF42-0639898A8419}" srcOrd="0" destOrd="0" presId="urn:microsoft.com/office/officeart/2018/2/layout/IconVerticalSolidList"/>
    <dgm:cxn modelId="{F2E77DF0-854E-4E0A-9F91-3C77F57FB64E}" srcId="{97FB7803-59B2-4911-91D0-18B21EB27ECE}" destId="{F8E24424-C869-4746-A212-EE4E57A205B3}" srcOrd="0" destOrd="0" parTransId="{2BF1CD9D-E75C-4C9F-B864-B60DCAF20FF3}" sibTransId="{257530A1-0EBE-4171-BAAD-6371EAEFCF7B}"/>
    <dgm:cxn modelId="{5F50F36D-F8BA-45C4-B0E9-8164918F8762}" srcId="{97FB7803-59B2-4911-91D0-18B21EB27ECE}" destId="{FDCB63A5-648D-484D-9CDD-8972A31C90C2}" srcOrd="2" destOrd="0" parTransId="{2FD141C4-2968-411A-8701-1A28E0B2D82F}" sibTransId="{052CBBA6-5C2C-45C7-9C41-0FCC61B14ADA}"/>
    <dgm:cxn modelId="{C97572E0-1C8A-40F0-AB5C-A6A4883804CE}" type="presOf" srcId="{97FB7803-59B2-4911-91D0-18B21EB27ECE}" destId="{C3E610E9-6230-4793-B6CA-901D91686F17}" srcOrd="0" destOrd="0" presId="urn:microsoft.com/office/officeart/2018/2/layout/IconVerticalSolidList"/>
    <dgm:cxn modelId="{68B93D31-3BEC-4739-98ED-998F071EC304}" type="presOf" srcId="{B37B10EE-2A0E-4AB7-9434-7F063695F624}" destId="{C979943E-A777-4AD3-8A09-2C34A857B0F2}" srcOrd="0" destOrd="0" presId="urn:microsoft.com/office/officeart/2018/2/layout/IconVerticalSolidList"/>
    <dgm:cxn modelId="{2CF07D11-846B-4ADB-A045-BC2B57173A36}" type="presOf" srcId="{FDCB63A5-648D-484D-9CDD-8972A31C90C2}" destId="{1CB7B262-12C2-4380-9E5E-2FCE4227804C}" srcOrd="0" destOrd="0" presId="urn:microsoft.com/office/officeart/2018/2/layout/IconVerticalSolidList"/>
    <dgm:cxn modelId="{3E198962-0116-4566-9921-13F08F7B6BC6}" srcId="{97FB7803-59B2-4911-91D0-18B21EB27ECE}" destId="{B37B10EE-2A0E-4AB7-9434-7F063695F624}" srcOrd="1" destOrd="0" parTransId="{E6F81881-2C6B-47AB-AAD3-9B87277CF25F}" sibTransId="{AC07BD8B-E444-4EC2-9D84-C1765F5916CB}"/>
    <dgm:cxn modelId="{5FF17D9A-B51F-40A3-8EEC-C57F74BD6C5B}" type="presParOf" srcId="{C3E610E9-6230-4793-B6CA-901D91686F17}" destId="{9CAA76B8-35D6-4D08-868C-8C4B9AEB97D5}" srcOrd="0" destOrd="0" presId="urn:microsoft.com/office/officeart/2018/2/layout/IconVerticalSolidList"/>
    <dgm:cxn modelId="{C7886C4B-04CD-432A-BCA6-FBF6E12542FB}" type="presParOf" srcId="{9CAA76B8-35D6-4D08-868C-8C4B9AEB97D5}" destId="{CEB1DB69-2BE4-4422-A353-43DF136A8DAD}" srcOrd="0" destOrd="0" presId="urn:microsoft.com/office/officeart/2018/2/layout/IconVerticalSolidList"/>
    <dgm:cxn modelId="{874673C0-1D47-40DD-B01E-E4F51853A42A}" type="presParOf" srcId="{9CAA76B8-35D6-4D08-868C-8C4B9AEB97D5}" destId="{A02B4615-A2D2-4470-8999-CEDC46DF02C4}" srcOrd="1" destOrd="0" presId="urn:microsoft.com/office/officeart/2018/2/layout/IconVerticalSolidList"/>
    <dgm:cxn modelId="{7A71F4D1-1591-4A70-BC61-1DC1DDAD7669}" type="presParOf" srcId="{9CAA76B8-35D6-4D08-868C-8C4B9AEB97D5}" destId="{DC86C779-6293-48CC-86B5-E247261BDFC5}" srcOrd="2" destOrd="0" presId="urn:microsoft.com/office/officeart/2018/2/layout/IconVerticalSolidList"/>
    <dgm:cxn modelId="{4E92951F-12A8-4EFB-B2A1-3C996E65144F}" type="presParOf" srcId="{9CAA76B8-35D6-4D08-868C-8C4B9AEB97D5}" destId="{44137DCB-141A-4951-BF42-0639898A8419}" srcOrd="3" destOrd="0" presId="urn:microsoft.com/office/officeart/2018/2/layout/IconVerticalSolidList"/>
    <dgm:cxn modelId="{F59A28C2-3D24-48C1-8FC3-0E6DCF7D0EEC}" type="presParOf" srcId="{C3E610E9-6230-4793-B6CA-901D91686F17}" destId="{3F7EAB8D-DC92-4941-A89D-5F4E0E655BA6}" srcOrd="1" destOrd="0" presId="urn:microsoft.com/office/officeart/2018/2/layout/IconVerticalSolidList"/>
    <dgm:cxn modelId="{7221F3C1-5E35-436B-8060-6A262D4D5D3E}" type="presParOf" srcId="{C3E610E9-6230-4793-B6CA-901D91686F17}" destId="{8F968F0F-D537-4870-B8EA-1344806DA88D}" srcOrd="2" destOrd="0" presId="urn:microsoft.com/office/officeart/2018/2/layout/IconVerticalSolidList"/>
    <dgm:cxn modelId="{A8B59194-014D-4CE9-A6D8-73E99BB5AE09}" type="presParOf" srcId="{8F968F0F-D537-4870-B8EA-1344806DA88D}" destId="{8DB3ED7E-2398-4342-8136-DBD759EA0392}" srcOrd="0" destOrd="0" presId="urn:microsoft.com/office/officeart/2018/2/layout/IconVerticalSolidList"/>
    <dgm:cxn modelId="{C99C1F93-4F77-42CF-B0E2-108F2B223001}" type="presParOf" srcId="{8F968F0F-D537-4870-B8EA-1344806DA88D}" destId="{F19975A1-6901-40D9-B664-2326BE6074E6}" srcOrd="1" destOrd="0" presId="urn:microsoft.com/office/officeart/2018/2/layout/IconVerticalSolidList"/>
    <dgm:cxn modelId="{321F1265-49C8-4CD1-978E-D1F956F24C59}" type="presParOf" srcId="{8F968F0F-D537-4870-B8EA-1344806DA88D}" destId="{D785D453-3B8A-42F9-B358-E0809D6CFF29}" srcOrd="2" destOrd="0" presId="urn:microsoft.com/office/officeart/2018/2/layout/IconVerticalSolidList"/>
    <dgm:cxn modelId="{F873DF35-8A07-488C-BC98-CDE8335483BF}" type="presParOf" srcId="{8F968F0F-D537-4870-B8EA-1344806DA88D}" destId="{C979943E-A777-4AD3-8A09-2C34A857B0F2}" srcOrd="3" destOrd="0" presId="urn:microsoft.com/office/officeart/2018/2/layout/IconVerticalSolidList"/>
    <dgm:cxn modelId="{E96447D4-57F2-48A9-AF49-11F3236FA6D3}" type="presParOf" srcId="{C3E610E9-6230-4793-B6CA-901D91686F17}" destId="{9C53B156-247C-4D05-91C3-E0D934E91D40}" srcOrd="3" destOrd="0" presId="urn:microsoft.com/office/officeart/2018/2/layout/IconVerticalSolidList"/>
    <dgm:cxn modelId="{052F3D4F-BF30-4001-BC60-8E8A95B02855}" type="presParOf" srcId="{C3E610E9-6230-4793-B6CA-901D91686F17}" destId="{B7B0AD68-D2FD-4629-A605-AF08995CD6E3}" srcOrd="4" destOrd="0" presId="urn:microsoft.com/office/officeart/2018/2/layout/IconVerticalSolidList"/>
    <dgm:cxn modelId="{D3153D8A-57FE-40BA-ABD8-91830D89FE11}" type="presParOf" srcId="{B7B0AD68-D2FD-4629-A605-AF08995CD6E3}" destId="{131F9ACB-C03C-42A9-BEB6-7F5A1CABB309}" srcOrd="0" destOrd="0" presId="urn:microsoft.com/office/officeart/2018/2/layout/IconVerticalSolidList"/>
    <dgm:cxn modelId="{2F0319A7-A8F3-4B87-8848-B6AE1E8FACA3}" type="presParOf" srcId="{B7B0AD68-D2FD-4629-A605-AF08995CD6E3}" destId="{1C639888-9799-43F6-A1BD-FCC55F370A90}" srcOrd="1" destOrd="0" presId="urn:microsoft.com/office/officeart/2018/2/layout/IconVerticalSolidList"/>
    <dgm:cxn modelId="{0F59779B-827C-4136-A0C1-26EDD96528E7}" type="presParOf" srcId="{B7B0AD68-D2FD-4629-A605-AF08995CD6E3}" destId="{9724DCA1-2D07-4C46-8476-A4EADED55778}" srcOrd="2" destOrd="0" presId="urn:microsoft.com/office/officeart/2018/2/layout/IconVerticalSolidList"/>
    <dgm:cxn modelId="{41F5263D-13BD-4185-8DF9-68799A64D373}" type="presParOf" srcId="{B7B0AD68-D2FD-4629-A605-AF08995CD6E3}" destId="{1CB7B262-12C2-4380-9E5E-2FCE4227804C}" srcOrd="3" destOrd="0" presId="urn:microsoft.com/office/officeart/2018/2/layout/IconVerticalSoli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3D172463-45A4-4D13-B3DD-0567BAEFD5D9}" type="doc">
      <dgm:prSet loTypeId="urn:microsoft.com/office/officeart/2005/8/layout/vList2" loCatId="list" qsTypeId="urn:microsoft.com/office/officeart/2005/8/quickstyle/simple3" qsCatId="simple" csTypeId="urn:microsoft.com/office/officeart/2005/8/colors/colorful2" csCatId="colorful"/>
      <dgm:spPr/>
      <dgm:t>
        <a:bodyPr/>
        <a:lstStyle/>
        <a:p>
          <a:endParaRPr lang="en-US"/>
        </a:p>
      </dgm:t>
    </dgm:pt>
    <dgm:pt modelId="{22D24EDD-4E91-414F-B99D-2C368498F15F}">
      <dgm:prSet/>
      <dgm:spPr/>
      <dgm:t>
        <a:bodyPr/>
        <a:lstStyle/>
        <a:p>
          <a:r>
            <a:rPr lang="en-US"/>
            <a:t>Training must be provided on initial respirator assignment and on an annual basis</a:t>
          </a:r>
        </a:p>
      </dgm:t>
    </dgm:pt>
    <dgm:pt modelId="{FFD43AE7-51B1-41F3-BEBD-B8CE81196CD9}" type="parTrans" cxnId="{1B968358-356C-4767-AAC6-23D13BA4AB35}">
      <dgm:prSet/>
      <dgm:spPr/>
      <dgm:t>
        <a:bodyPr/>
        <a:lstStyle/>
        <a:p>
          <a:endParaRPr lang="en-US"/>
        </a:p>
      </dgm:t>
    </dgm:pt>
    <dgm:pt modelId="{8A2C9355-99FA-429E-BCFB-35D6F7480348}" type="sibTrans" cxnId="{1B968358-356C-4767-AAC6-23D13BA4AB35}">
      <dgm:prSet/>
      <dgm:spPr/>
      <dgm:t>
        <a:bodyPr/>
        <a:lstStyle/>
        <a:p>
          <a:endParaRPr lang="en-US"/>
        </a:p>
      </dgm:t>
    </dgm:pt>
    <dgm:pt modelId="{430D1579-AC13-4262-85B9-4B0DE16CE40C}">
      <dgm:prSet/>
      <dgm:spPr/>
      <dgm:t>
        <a:bodyPr/>
        <a:lstStyle/>
        <a:p>
          <a:r>
            <a:rPr lang="en-US" dirty="0"/>
            <a:t>Training should include:</a:t>
          </a:r>
        </a:p>
      </dgm:t>
    </dgm:pt>
    <dgm:pt modelId="{9A2C8C37-0C69-4B7B-B79C-80FC35B587AE}" type="parTrans" cxnId="{0D1186C9-853A-44AE-91D8-72C06BE4C71F}">
      <dgm:prSet/>
      <dgm:spPr/>
      <dgm:t>
        <a:bodyPr/>
        <a:lstStyle/>
        <a:p>
          <a:endParaRPr lang="en-US"/>
        </a:p>
      </dgm:t>
    </dgm:pt>
    <dgm:pt modelId="{976E6F29-5D48-4F8C-9698-6DC9C1F5BE28}" type="sibTrans" cxnId="{0D1186C9-853A-44AE-91D8-72C06BE4C71F}">
      <dgm:prSet/>
      <dgm:spPr/>
      <dgm:t>
        <a:bodyPr/>
        <a:lstStyle/>
        <a:p>
          <a:endParaRPr lang="en-US"/>
        </a:p>
      </dgm:t>
    </dgm:pt>
    <dgm:pt modelId="{7D12F4D7-6329-404D-AC79-94D61A1FC3CF}">
      <dgm:prSet/>
      <dgm:spPr/>
      <dgm:t>
        <a:bodyPr/>
        <a:lstStyle/>
        <a:p>
          <a:r>
            <a:rPr lang="en-US"/>
            <a:t>Respirator Selection</a:t>
          </a:r>
        </a:p>
      </dgm:t>
    </dgm:pt>
    <dgm:pt modelId="{5831F8ED-8923-41DD-AB89-274A41EE3F87}" type="parTrans" cxnId="{ADB40E0E-F02F-4816-927F-1A1481AD14BC}">
      <dgm:prSet/>
      <dgm:spPr/>
      <dgm:t>
        <a:bodyPr/>
        <a:lstStyle/>
        <a:p>
          <a:endParaRPr lang="en-US"/>
        </a:p>
      </dgm:t>
    </dgm:pt>
    <dgm:pt modelId="{CBB5EE8B-7F2E-40AC-B578-B843197D2195}" type="sibTrans" cxnId="{ADB40E0E-F02F-4816-927F-1A1481AD14BC}">
      <dgm:prSet/>
      <dgm:spPr/>
      <dgm:t>
        <a:bodyPr/>
        <a:lstStyle/>
        <a:p>
          <a:endParaRPr lang="en-US"/>
        </a:p>
      </dgm:t>
    </dgm:pt>
    <dgm:pt modelId="{04880647-A8F3-4A9E-8705-DD94A042F83E}">
      <dgm:prSet/>
      <dgm:spPr/>
      <dgm:t>
        <a:bodyPr/>
        <a:lstStyle/>
        <a:p>
          <a:r>
            <a:rPr lang="en-US"/>
            <a:t>Proper Donning</a:t>
          </a:r>
        </a:p>
      </dgm:t>
    </dgm:pt>
    <dgm:pt modelId="{7C9A063C-7510-4700-B1C9-B1B31504FF86}" type="parTrans" cxnId="{90AA8591-9E38-4E40-ACD0-6AAE081C5743}">
      <dgm:prSet/>
      <dgm:spPr/>
      <dgm:t>
        <a:bodyPr/>
        <a:lstStyle/>
        <a:p>
          <a:endParaRPr lang="en-US"/>
        </a:p>
      </dgm:t>
    </dgm:pt>
    <dgm:pt modelId="{CF21448C-FE70-4079-A6E7-2B1C24D3D723}" type="sibTrans" cxnId="{90AA8591-9E38-4E40-ACD0-6AAE081C5743}">
      <dgm:prSet/>
      <dgm:spPr/>
      <dgm:t>
        <a:bodyPr/>
        <a:lstStyle/>
        <a:p>
          <a:endParaRPr lang="en-US"/>
        </a:p>
      </dgm:t>
    </dgm:pt>
    <dgm:pt modelId="{32E1D692-97A5-4B1B-8AF0-E1D9BC660683}">
      <dgm:prSet/>
      <dgm:spPr/>
      <dgm:t>
        <a:bodyPr/>
        <a:lstStyle/>
        <a:p>
          <a:r>
            <a:rPr lang="en-US"/>
            <a:t>User Seal Check</a:t>
          </a:r>
        </a:p>
      </dgm:t>
    </dgm:pt>
    <dgm:pt modelId="{0943491C-E66B-4292-9887-E2E1DE5FC268}" type="parTrans" cxnId="{EA5EF7C3-11B7-4099-BB4E-D98B6C8E1D6D}">
      <dgm:prSet/>
      <dgm:spPr/>
      <dgm:t>
        <a:bodyPr/>
        <a:lstStyle/>
        <a:p>
          <a:endParaRPr lang="en-US"/>
        </a:p>
      </dgm:t>
    </dgm:pt>
    <dgm:pt modelId="{7A8AE856-A799-4B5A-AD6D-B24B4C0E1FD4}" type="sibTrans" cxnId="{EA5EF7C3-11B7-4099-BB4E-D98B6C8E1D6D}">
      <dgm:prSet/>
      <dgm:spPr/>
      <dgm:t>
        <a:bodyPr/>
        <a:lstStyle/>
        <a:p>
          <a:endParaRPr lang="en-US"/>
        </a:p>
      </dgm:t>
    </dgm:pt>
    <dgm:pt modelId="{F6127573-D310-43C4-ACAF-CEB07A026749}">
      <dgm:prSet/>
      <dgm:spPr/>
      <dgm:t>
        <a:bodyPr/>
        <a:lstStyle/>
        <a:p>
          <a:r>
            <a:rPr lang="en-US"/>
            <a:t>Proper Doffing</a:t>
          </a:r>
        </a:p>
      </dgm:t>
    </dgm:pt>
    <dgm:pt modelId="{DDCCF1B5-23D3-4BD0-BF88-34EA95BA1B80}" type="parTrans" cxnId="{D54F5904-B2E6-42BB-ACDA-B19892565701}">
      <dgm:prSet/>
      <dgm:spPr/>
      <dgm:t>
        <a:bodyPr/>
        <a:lstStyle/>
        <a:p>
          <a:endParaRPr lang="en-US"/>
        </a:p>
      </dgm:t>
    </dgm:pt>
    <dgm:pt modelId="{0753E114-DE11-4BA8-88EC-95F9AA8DB2D5}" type="sibTrans" cxnId="{D54F5904-B2E6-42BB-ACDA-B19892565701}">
      <dgm:prSet/>
      <dgm:spPr/>
      <dgm:t>
        <a:bodyPr/>
        <a:lstStyle/>
        <a:p>
          <a:endParaRPr lang="en-US"/>
        </a:p>
      </dgm:t>
    </dgm:pt>
    <dgm:pt modelId="{F807F6F2-5F91-40BB-97EA-D8F3F8F0FCB0}">
      <dgm:prSet/>
      <dgm:spPr/>
      <dgm:t>
        <a:bodyPr/>
        <a:lstStyle/>
        <a:p>
          <a:r>
            <a:rPr lang="en-US"/>
            <a:t>Proper Disposal</a:t>
          </a:r>
        </a:p>
      </dgm:t>
    </dgm:pt>
    <dgm:pt modelId="{1005F0FA-FB35-4ED3-AE17-EB2A5E5D5690}" type="parTrans" cxnId="{B88FE393-60D8-4D2E-A00B-DF93B6AB331C}">
      <dgm:prSet/>
      <dgm:spPr/>
      <dgm:t>
        <a:bodyPr/>
        <a:lstStyle/>
        <a:p>
          <a:endParaRPr lang="en-US"/>
        </a:p>
      </dgm:t>
    </dgm:pt>
    <dgm:pt modelId="{738DBAA7-2FE7-4C7D-B71F-05435B9C34EF}" type="sibTrans" cxnId="{B88FE393-60D8-4D2E-A00B-DF93B6AB331C}">
      <dgm:prSet/>
      <dgm:spPr/>
      <dgm:t>
        <a:bodyPr/>
        <a:lstStyle/>
        <a:p>
          <a:endParaRPr lang="en-US"/>
        </a:p>
      </dgm:t>
    </dgm:pt>
    <dgm:pt modelId="{5D602E73-CF65-42D8-A6FB-D48CCDC83253}" type="pres">
      <dgm:prSet presAssocID="{3D172463-45A4-4D13-B3DD-0567BAEFD5D9}" presName="linear" presStyleCnt="0">
        <dgm:presLayoutVars>
          <dgm:animLvl val="lvl"/>
          <dgm:resizeHandles val="exact"/>
        </dgm:presLayoutVars>
      </dgm:prSet>
      <dgm:spPr/>
      <dgm:t>
        <a:bodyPr/>
        <a:lstStyle/>
        <a:p>
          <a:endParaRPr lang="en-US"/>
        </a:p>
      </dgm:t>
    </dgm:pt>
    <dgm:pt modelId="{047F4E58-500F-4308-94B2-F257D4649BE0}" type="pres">
      <dgm:prSet presAssocID="{22D24EDD-4E91-414F-B99D-2C368498F15F}" presName="parentText" presStyleLbl="node1" presStyleIdx="0" presStyleCnt="2">
        <dgm:presLayoutVars>
          <dgm:chMax val="0"/>
          <dgm:bulletEnabled val="1"/>
        </dgm:presLayoutVars>
      </dgm:prSet>
      <dgm:spPr/>
      <dgm:t>
        <a:bodyPr/>
        <a:lstStyle/>
        <a:p>
          <a:endParaRPr lang="en-US"/>
        </a:p>
      </dgm:t>
    </dgm:pt>
    <dgm:pt modelId="{CBAB3569-2679-4880-B2C1-423D301ADC43}" type="pres">
      <dgm:prSet presAssocID="{8A2C9355-99FA-429E-BCFB-35D6F7480348}" presName="spacer" presStyleCnt="0"/>
      <dgm:spPr/>
    </dgm:pt>
    <dgm:pt modelId="{B822B4FA-23ED-47E5-A6A9-A562BF751D84}" type="pres">
      <dgm:prSet presAssocID="{430D1579-AC13-4262-85B9-4B0DE16CE40C}" presName="parentText" presStyleLbl="node1" presStyleIdx="1" presStyleCnt="2">
        <dgm:presLayoutVars>
          <dgm:chMax val="0"/>
          <dgm:bulletEnabled val="1"/>
        </dgm:presLayoutVars>
      </dgm:prSet>
      <dgm:spPr/>
      <dgm:t>
        <a:bodyPr/>
        <a:lstStyle/>
        <a:p>
          <a:endParaRPr lang="en-US"/>
        </a:p>
      </dgm:t>
    </dgm:pt>
    <dgm:pt modelId="{0C051EF9-C7F3-4014-ACC0-101206444577}" type="pres">
      <dgm:prSet presAssocID="{430D1579-AC13-4262-85B9-4B0DE16CE40C}" presName="childText" presStyleLbl="revTx" presStyleIdx="0" presStyleCnt="1">
        <dgm:presLayoutVars>
          <dgm:bulletEnabled val="1"/>
        </dgm:presLayoutVars>
      </dgm:prSet>
      <dgm:spPr/>
      <dgm:t>
        <a:bodyPr/>
        <a:lstStyle/>
        <a:p>
          <a:endParaRPr lang="en-US"/>
        </a:p>
      </dgm:t>
    </dgm:pt>
  </dgm:ptLst>
  <dgm:cxnLst>
    <dgm:cxn modelId="{65102F46-A2A0-4BCA-819D-6EC6614381E6}" type="presOf" srcId="{430D1579-AC13-4262-85B9-4B0DE16CE40C}" destId="{B822B4FA-23ED-47E5-A6A9-A562BF751D84}" srcOrd="0" destOrd="0" presId="urn:microsoft.com/office/officeart/2005/8/layout/vList2"/>
    <dgm:cxn modelId="{3B8A342E-D41E-4228-B1C9-5D8F021FAF89}" type="presOf" srcId="{04880647-A8F3-4A9E-8705-DD94A042F83E}" destId="{0C051EF9-C7F3-4014-ACC0-101206444577}" srcOrd="0" destOrd="1" presId="urn:microsoft.com/office/officeart/2005/8/layout/vList2"/>
    <dgm:cxn modelId="{0D1186C9-853A-44AE-91D8-72C06BE4C71F}" srcId="{3D172463-45A4-4D13-B3DD-0567BAEFD5D9}" destId="{430D1579-AC13-4262-85B9-4B0DE16CE40C}" srcOrd="1" destOrd="0" parTransId="{9A2C8C37-0C69-4B7B-B79C-80FC35B587AE}" sibTransId="{976E6F29-5D48-4F8C-9698-6DC9C1F5BE28}"/>
    <dgm:cxn modelId="{9C4E21EA-F7DE-4030-B336-A70480EB622D}" type="presOf" srcId="{22D24EDD-4E91-414F-B99D-2C368498F15F}" destId="{047F4E58-500F-4308-94B2-F257D4649BE0}" srcOrd="0" destOrd="0" presId="urn:microsoft.com/office/officeart/2005/8/layout/vList2"/>
    <dgm:cxn modelId="{EA5EF7C3-11B7-4099-BB4E-D98B6C8E1D6D}" srcId="{430D1579-AC13-4262-85B9-4B0DE16CE40C}" destId="{32E1D692-97A5-4B1B-8AF0-E1D9BC660683}" srcOrd="2" destOrd="0" parTransId="{0943491C-E66B-4292-9887-E2E1DE5FC268}" sibTransId="{7A8AE856-A799-4B5A-AD6D-B24B4C0E1FD4}"/>
    <dgm:cxn modelId="{A652BD3C-6402-46B7-A8C5-EA615C884D15}" type="presOf" srcId="{F6127573-D310-43C4-ACAF-CEB07A026749}" destId="{0C051EF9-C7F3-4014-ACC0-101206444577}" srcOrd="0" destOrd="3" presId="urn:microsoft.com/office/officeart/2005/8/layout/vList2"/>
    <dgm:cxn modelId="{90AA8591-9E38-4E40-ACD0-6AAE081C5743}" srcId="{430D1579-AC13-4262-85B9-4B0DE16CE40C}" destId="{04880647-A8F3-4A9E-8705-DD94A042F83E}" srcOrd="1" destOrd="0" parTransId="{7C9A063C-7510-4700-B1C9-B1B31504FF86}" sibTransId="{CF21448C-FE70-4079-A6E7-2B1C24D3D723}"/>
    <dgm:cxn modelId="{1B968358-356C-4767-AAC6-23D13BA4AB35}" srcId="{3D172463-45A4-4D13-B3DD-0567BAEFD5D9}" destId="{22D24EDD-4E91-414F-B99D-2C368498F15F}" srcOrd="0" destOrd="0" parTransId="{FFD43AE7-51B1-41F3-BEBD-B8CE81196CD9}" sibTransId="{8A2C9355-99FA-429E-BCFB-35D6F7480348}"/>
    <dgm:cxn modelId="{E7D19F45-1B2F-40F4-B044-41B098069CE9}" type="presOf" srcId="{F807F6F2-5F91-40BB-97EA-D8F3F8F0FCB0}" destId="{0C051EF9-C7F3-4014-ACC0-101206444577}" srcOrd="0" destOrd="4" presId="urn:microsoft.com/office/officeart/2005/8/layout/vList2"/>
    <dgm:cxn modelId="{A031B10F-04D6-47AE-BC4D-D4FF1B009BCB}" type="presOf" srcId="{7D12F4D7-6329-404D-AC79-94D61A1FC3CF}" destId="{0C051EF9-C7F3-4014-ACC0-101206444577}" srcOrd="0" destOrd="0" presId="urn:microsoft.com/office/officeart/2005/8/layout/vList2"/>
    <dgm:cxn modelId="{D54F5904-B2E6-42BB-ACDA-B19892565701}" srcId="{430D1579-AC13-4262-85B9-4B0DE16CE40C}" destId="{F6127573-D310-43C4-ACAF-CEB07A026749}" srcOrd="3" destOrd="0" parTransId="{DDCCF1B5-23D3-4BD0-BF88-34EA95BA1B80}" sibTransId="{0753E114-DE11-4BA8-88EC-95F9AA8DB2D5}"/>
    <dgm:cxn modelId="{D429F87F-38E9-492B-99B8-878DCA9F2ACA}" type="presOf" srcId="{3D172463-45A4-4D13-B3DD-0567BAEFD5D9}" destId="{5D602E73-CF65-42D8-A6FB-D48CCDC83253}" srcOrd="0" destOrd="0" presId="urn:microsoft.com/office/officeart/2005/8/layout/vList2"/>
    <dgm:cxn modelId="{AB58A980-C4C4-42F4-8773-2C20714185BD}" type="presOf" srcId="{32E1D692-97A5-4B1B-8AF0-E1D9BC660683}" destId="{0C051EF9-C7F3-4014-ACC0-101206444577}" srcOrd="0" destOrd="2" presId="urn:microsoft.com/office/officeart/2005/8/layout/vList2"/>
    <dgm:cxn modelId="{ADB40E0E-F02F-4816-927F-1A1481AD14BC}" srcId="{430D1579-AC13-4262-85B9-4B0DE16CE40C}" destId="{7D12F4D7-6329-404D-AC79-94D61A1FC3CF}" srcOrd="0" destOrd="0" parTransId="{5831F8ED-8923-41DD-AB89-274A41EE3F87}" sibTransId="{CBB5EE8B-7F2E-40AC-B578-B843197D2195}"/>
    <dgm:cxn modelId="{B88FE393-60D8-4D2E-A00B-DF93B6AB331C}" srcId="{430D1579-AC13-4262-85B9-4B0DE16CE40C}" destId="{F807F6F2-5F91-40BB-97EA-D8F3F8F0FCB0}" srcOrd="4" destOrd="0" parTransId="{1005F0FA-FB35-4ED3-AE17-EB2A5E5D5690}" sibTransId="{738DBAA7-2FE7-4C7D-B71F-05435B9C34EF}"/>
    <dgm:cxn modelId="{394957CA-4F76-4C54-8D4B-10F2C0A5419E}" type="presParOf" srcId="{5D602E73-CF65-42D8-A6FB-D48CCDC83253}" destId="{047F4E58-500F-4308-94B2-F257D4649BE0}" srcOrd="0" destOrd="0" presId="urn:microsoft.com/office/officeart/2005/8/layout/vList2"/>
    <dgm:cxn modelId="{53B57A5F-30FF-49FF-9D40-98310DD32219}" type="presParOf" srcId="{5D602E73-CF65-42D8-A6FB-D48CCDC83253}" destId="{CBAB3569-2679-4880-B2C1-423D301ADC43}" srcOrd="1" destOrd="0" presId="urn:microsoft.com/office/officeart/2005/8/layout/vList2"/>
    <dgm:cxn modelId="{1507B0BC-0705-4FD9-8975-7C5683F492D7}" type="presParOf" srcId="{5D602E73-CF65-42D8-A6FB-D48CCDC83253}" destId="{B822B4FA-23ED-47E5-A6A9-A562BF751D84}" srcOrd="2" destOrd="0" presId="urn:microsoft.com/office/officeart/2005/8/layout/vList2"/>
    <dgm:cxn modelId="{5F5A88F8-EE20-464E-93A9-5A9B3BBB566F}" type="presParOf" srcId="{5D602E73-CF65-42D8-A6FB-D48CCDC83253}" destId="{0C051EF9-C7F3-4014-ACC0-101206444577}" srcOrd="3"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7AA121-2EFC-485D-92CC-55ED607869D5}"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n-US"/>
        </a:p>
      </dgm:t>
    </dgm:pt>
    <dgm:pt modelId="{B2E245FE-73A8-487A-8DD2-0F1D9F8B79A4}">
      <dgm:prSet custT="1"/>
      <dgm:spPr/>
      <dgm:t>
        <a:bodyPr/>
        <a:lstStyle/>
        <a:p>
          <a:r>
            <a:rPr lang="en-US" sz="2400" b="1" i="0" u="none" strike="noStrike" kern="1200" cap="all" dirty="0">
              <a:solidFill>
                <a:srgbClr val="013C4D"/>
              </a:solidFill>
              <a:effectLst/>
              <a:latin typeface="Manrope"/>
              <a:ea typeface="+mn-ea"/>
              <a:cs typeface="+mn-cs"/>
            </a:rPr>
            <a:t>Private Sector Workers:</a:t>
          </a:r>
        </a:p>
      </dgm:t>
    </dgm:pt>
    <dgm:pt modelId="{6C21ABCA-6C5B-484A-9B64-44F92AC1CED7}" type="parTrans" cxnId="{AD60A020-5DDC-4B7B-8911-BD051D84CCFE}">
      <dgm:prSet/>
      <dgm:spPr/>
      <dgm:t>
        <a:bodyPr/>
        <a:lstStyle/>
        <a:p>
          <a:endParaRPr lang="en-US"/>
        </a:p>
      </dgm:t>
    </dgm:pt>
    <dgm:pt modelId="{B6F78B6A-452E-4A0E-8747-1CECB4C505D5}" type="sibTrans" cxnId="{AD60A020-5DDC-4B7B-8911-BD051D84CCFE}">
      <dgm:prSet/>
      <dgm:spPr/>
      <dgm:t>
        <a:bodyPr/>
        <a:lstStyle/>
        <a:p>
          <a:endParaRPr lang="en-US"/>
        </a:p>
      </dgm:t>
    </dgm:pt>
    <dgm:pt modelId="{8F17AEB6-102C-496B-A819-C9F67C2934A5}">
      <dgm:prSet/>
      <dgm:spPr/>
      <dgm:t>
        <a:bodyPr/>
        <a:lstStyle/>
        <a:p>
          <a:r>
            <a:rPr lang="en-US" dirty="0"/>
            <a:t>OSHA covers most private sector employers and workers in all 50 states, the District of Columbia, and other U.S. jurisdictions </a:t>
          </a:r>
          <a:r>
            <a:rPr lang="en-US" i="1" dirty="0"/>
            <a:t>either directly through Federal OSHA or through an OSHA-approved state plan</a:t>
          </a:r>
          <a:r>
            <a:rPr lang="en-US" dirty="0"/>
            <a:t>. State-run health and safety programs must be at least as effective as the Federal OSHA program. To find the contact information for the OSHA Federal or State Program office nearest you, see the </a:t>
          </a:r>
          <a:r>
            <a:rPr lang="en-US" dirty="0">
              <a:hlinkClick xmlns:r="http://schemas.openxmlformats.org/officeDocument/2006/relationships" r:id="rId1"/>
            </a:rPr>
            <a:t>Regional and Area Offices map</a:t>
          </a:r>
          <a:r>
            <a:rPr lang="en-US" dirty="0"/>
            <a:t>.</a:t>
          </a:r>
        </a:p>
      </dgm:t>
    </dgm:pt>
    <dgm:pt modelId="{89194445-2401-404D-9B38-4195D507AB6E}" type="parTrans" cxnId="{F305472F-9F1E-46CF-8889-A04C0B482650}">
      <dgm:prSet/>
      <dgm:spPr/>
      <dgm:t>
        <a:bodyPr/>
        <a:lstStyle/>
        <a:p>
          <a:endParaRPr lang="en-US"/>
        </a:p>
      </dgm:t>
    </dgm:pt>
    <dgm:pt modelId="{8E8A8869-386F-4C74-AB6E-2C9AEA6C8BF1}" type="sibTrans" cxnId="{F305472F-9F1E-46CF-8889-A04C0B482650}">
      <dgm:prSet/>
      <dgm:spPr/>
      <dgm:t>
        <a:bodyPr/>
        <a:lstStyle/>
        <a:p>
          <a:endParaRPr lang="en-US"/>
        </a:p>
      </dgm:t>
    </dgm:pt>
    <dgm:pt modelId="{7D209BD5-31CD-4DBE-8135-23087CF44EAB}">
      <dgm:prSet custT="1"/>
      <dgm:spPr/>
      <dgm:t>
        <a:bodyPr/>
        <a:lstStyle/>
        <a:p>
          <a:pPr marL="0" lvl="0" indent="0" algn="l" defTabSz="1066800">
            <a:lnSpc>
              <a:spcPct val="90000"/>
            </a:lnSpc>
            <a:spcBef>
              <a:spcPct val="0"/>
            </a:spcBef>
            <a:spcAft>
              <a:spcPct val="35000"/>
            </a:spcAft>
            <a:buNone/>
          </a:pPr>
          <a:r>
            <a:rPr lang="en-US" sz="2400" b="1" i="0" u="none" strike="noStrike" kern="1200" cap="all" dirty="0">
              <a:solidFill>
                <a:srgbClr val="013C4D"/>
              </a:solidFill>
              <a:effectLst/>
              <a:latin typeface="Manrope"/>
              <a:ea typeface="+mn-ea"/>
              <a:cs typeface="+mn-cs"/>
            </a:rPr>
            <a:t>State and Local Government Workers:</a:t>
          </a:r>
        </a:p>
      </dgm:t>
    </dgm:pt>
    <dgm:pt modelId="{3AFC7AB8-CCA3-42A5-AECC-83C7706013D4}" type="parTrans" cxnId="{CE583ADF-871A-4003-84D1-FEC8898A4552}">
      <dgm:prSet/>
      <dgm:spPr/>
      <dgm:t>
        <a:bodyPr/>
        <a:lstStyle/>
        <a:p>
          <a:endParaRPr lang="en-US"/>
        </a:p>
      </dgm:t>
    </dgm:pt>
    <dgm:pt modelId="{E20ED2DF-9064-44F4-8DF7-2D024BB61AEB}" type="sibTrans" cxnId="{CE583ADF-871A-4003-84D1-FEC8898A4552}">
      <dgm:prSet/>
      <dgm:spPr/>
      <dgm:t>
        <a:bodyPr/>
        <a:lstStyle/>
        <a:p>
          <a:endParaRPr lang="en-US"/>
        </a:p>
      </dgm:t>
    </dgm:pt>
    <dgm:pt modelId="{A8921DEF-950B-41D5-8BD2-0A8EADF39EE7}">
      <dgm:prSet/>
      <dgm:spPr/>
      <dgm:t>
        <a:bodyPr/>
        <a:lstStyle/>
        <a:p>
          <a:r>
            <a:rPr lang="en-US" dirty="0"/>
            <a:t>Workers at state and local government agencies are </a:t>
          </a:r>
          <a:r>
            <a:rPr lang="en-US" i="1" dirty="0"/>
            <a:t>not covered by Federal OSHA but have OSH Act protections if they work in one of the </a:t>
          </a:r>
          <a:r>
            <a:rPr lang="en-US" i="1" dirty="0">
              <a:hlinkClick xmlns:r="http://schemas.openxmlformats.org/officeDocument/2006/relationships" r:id="rId2"/>
            </a:rPr>
            <a:t>states or territories </a:t>
          </a:r>
          <a:r>
            <a:rPr lang="en-US" i="1" dirty="0"/>
            <a:t>that have an OSHA-approved state program</a:t>
          </a:r>
          <a:r>
            <a:rPr lang="en-US" dirty="0"/>
            <a:t>.</a:t>
          </a:r>
        </a:p>
      </dgm:t>
    </dgm:pt>
    <dgm:pt modelId="{45DCC09F-9549-4675-BE1D-90A5E98764F3}" type="parTrans" cxnId="{4257DA85-20A9-4C8D-8D6F-426F7F1FDEF0}">
      <dgm:prSet/>
      <dgm:spPr/>
      <dgm:t>
        <a:bodyPr/>
        <a:lstStyle/>
        <a:p>
          <a:endParaRPr lang="en-US"/>
        </a:p>
      </dgm:t>
    </dgm:pt>
    <dgm:pt modelId="{AE910F16-D490-4795-82F2-314C9CC6FBC4}" type="sibTrans" cxnId="{4257DA85-20A9-4C8D-8D6F-426F7F1FDEF0}">
      <dgm:prSet/>
      <dgm:spPr/>
      <dgm:t>
        <a:bodyPr/>
        <a:lstStyle/>
        <a:p>
          <a:endParaRPr lang="en-US"/>
        </a:p>
      </dgm:t>
    </dgm:pt>
    <dgm:pt modelId="{4BD988CB-6EF6-41B0-A4EF-86A01347336B}">
      <dgm:prSet custT="1"/>
      <dgm:spPr/>
      <dgm:t>
        <a:bodyPr/>
        <a:lstStyle/>
        <a:p>
          <a:pPr marL="0" lvl="0" indent="0" algn="l" defTabSz="1066800">
            <a:lnSpc>
              <a:spcPct val="90000"/>
            </a:lnSpc>
            <a:spcBef>
              <a:spcPct val="0"/>
            </a:spcBef>
            <a:spcAft>
              <a:spcPct val="35000"/>
            </a:spcAft>
            <a:buNone/>
          </a:pPr>
          <a:r>
            <a:rPr lang="en-US" sz="2400" b="1" i="0" u="none" strike="noStrike" kern="1200" cap="all" dirty="0">
              <a:solidFill>
                <a:srgbClr val="013C4D"/>
              </a:solidFill>
              <a:effectLst/>
              <a:latin typeface="Manrope"/>
              <a:ea typeface="+mn-ea"/>
              <a:cs typeface="+mn-cs"/>
            </a:rPr>
            <a:t>Federal Government Workers: </a:t>
          </a:r>
        </a:p>
      </dgm:t>
    </dgm:pt>
    <dgm:pt modelId="{C901791F-5F24-4B86-A59D-5B094521D67E}" type="parTrans" cxnId="{8FBD2772-9C5A-4A47-89E6-0E7955B71C31}">
      <dgm:prSet/>
      <dgm:spPr/>
      <dgm:t>
        <a:bodyPr/>
        <a:lstStyle/>
        <a:p>
          <a:endParaRPr lang="en-US"/>
        </a:p>
      </dgm:t>
    </dgm:pt>
    <dgm:pt modelId="{6C729168-98F2-4705-B017-038C8337C65C}" type="sibTrans" cxnId="{8FBD2772-9C5A-4A47-89E6-0E7955B71C31}">
      <dgm:prSet/>
      <dgm:spPr/>
      <dgm:t>
        <a:bodyPr/>
        <a:lstStyle/>
        <a:p>
          <a:endParaRPr lang="en-US"/>
        </a:p>
      </dgm:t>
    </dgm:pt>
    <dgm:pt modelId="{50117332-BE84-44ED-9014-508D24342096}">
      <dgm:prSet/>
      <dgm:spPr/>
      <dgm:t>
        <a:bodyPr/>
        <a:lstStyle/>
        <a:p>
          <a:r>
            <a:rPr lang="en-US" dirty="0"/>
            <a:t>OSHA's protection </a:t>
          </a:r>
          <a:r>
            <a:rPr lang="en-US" i="1" dirty="0"/>
            <a:t>applies to all federal agencies</a:t>
          </a:r>
          <a:r>
            <a:rPr lang="en-US" dirty="0"/>
            <a:t>. Federal agencies must have a safety and health program that meet the same standards as private employers. Although OSHA does not fine federal agencies, it does monitor these agencies and conducts federal workplace inspections in response to workers' complaints.</a:t>
          </a:r>
        </a:p>
      </dgm:t>
    </dgm:pt>
    <dgm:pt modelId="{9AF4BDAF-222C-4326-A72C-93C871214FF4}" type="parTrans" cxnId="{F09223F2-71D3-41AB-948B-927B141DDEB7}">
      <dgm:prSet/>
      <dgm:spPr/>
      <dgm:t>
        <a:bodyPr/>
        <a:lstStyle/>
        <a:p>
          <a:endParaRPr lang="en-US"/>
        </a:p>
      </dgm:t>
    </dgm:pt>
    <dgm:pt modelId="{9B813C67-3803-497C-86FC-DDF5D8786FF0}" type="sibTrans" cxnId="{F09223F2-71D3-41AB-948B-927B141DDEB7}">
      <dgm:prSet/>
      <dgm:spPr/>
      <dgm:t>
        <a:bodyPr/>
        <a:lstStyle/>
        <a:p>
          <a:endParaRPr lang="en-US"/>
        </a:p>
      </dgm:t>
    </dgm:pt>
    <dgm:pt modelId="{DC75E746-1645-C047-8094-63FB4E448543}" type="pres">
      <dgm:prSet presAssocID="{9E7AA121-2EFC-485D-92CC-55ED607869D5}" presName="linear" presStyleCnt="0">
        <dgm:presLayoutVars>
          <dgm:animLvl val="lvl"/>
          <dgm:resizeHandles val="exact"/>
        </dgm:presLayoutVars>
      </dgm:prSet>
      <dgm:spPr/>
      <dgm:t>
        <a:bodyPr/>
        <a:lstStyle/>
        <a:p>
          <a:endParaRPr lang="en-US"/>
        </a:p>
      </dgm:t>
    </dgm:pt>
    <dgm:pt modelId="{D84FC220-DADC-FC41-A0EB-44303EC0BEB9}" type="pres">
      <dgm:prSet presAssocID="{B2E245FE-73A8-487A-8DD2-0F1D9F8B79A4}" presName="parentText" presStyleLbl="node1" presStyleIdx="0" presStyleCnt="3" custLinFactNeighborX="-7715" custLinFactNeighborY="870">
        <dgm:presLayoutVars>
          <dgm:chMax val="0"/>
          <dgm:bulletEnabled val="1"/>
        </dgm:presLayoutVars>
      </dgm:prSet>
      <dgm:spPr/>
      <dgm:t>
        <a:bodyPr/>
        <a:lstStyle/>
        <a:p>
          <a:endParaRPr lang="en-US"/>
        </a:p>
      </dgm:t>
    </dgm:pt>
    <dgm:pt modelId="{9FF1F3F6-5692-714D-B184-D1CB34E7E29D}" type="pres">
      <dgm:prSet presAssocID="{B2E245FE-73A8-487A-8DD2-0F1D9F8B79A4}" presName="childText" presStyleLbl="revTx" presStyleIdx="0" presStyleCnt="3" custLinFactNeighborX="460" custLinFactNeighborY="7564">
        <dgm:presLayoutVars>
          <dgm:bulletEnabled val="1"/>
        </dgm:presLayoutVars>
      </dgm:prSet>
      <dgm:spPr/>
      <dgm:t>
        <a:bodyPr/>
        <a:lstStyle/>
        <a:p>
          <a:endParaRPr lang="en-US"/>
        </a:p>
      </dgm:t>
    </dgm:pt>
    <dgm:pt modelId="{13306656-16A7-2445-8114-C154FF457EF9}" type="pres">
      <dgm:prSet presAssocID="{7D209BD5-31CD-4DBE-8135-23087CF44EAB}" presName="parentText" presStyleLbl="node1" presStyleIdx="1" presStyleCnt="3">
        <dgm:presLayoutVars>
          <dgm:chMax val="0"/>
          <dgm:bulletEnabled val="1"/>
        </dgm:presLayoutVars>
      </dgm:prSet>
      <dgm:spPr/>
      <dgm:t>
        <a:bodyPr/>
        <a:lstStyle/>
        <a:p>
          <a:endParaRPr lang="en-US"/>
        </a:p>
      </dgm:t>
    </dgm:pt>
    <dgm:pt modelId="{67227069-0F56-DF49-B023-11571686AAD7}" type="pres">
      <dgm:prSet presAssocID="{7D209BD5-31CD-4DBE-8135-23087CF44EAB}" presName="childText" presStyleLbl="revTx" presStyleIdx="1" presStyleCnt="3" custLinFactNeighborX="460" custLinFactNeighborY="9156">
        <dgm:presLayoutVars>
          <dgm:bulletEnabled val="1"/>
        </dgm:presLayoutVars>
      </dgm:prSet>
      <dgm:spPr/>
      <dgm:t>
        <a:bodyPr/>
        <a:lstStyle/>
        <a:p>
          <a:endParaRPr lang="en-US"/>
        </a:p>
      </dgm:t>
    </dgm:pt>
    <dgm:pt modelId="{6F1B9E93-D791-904A-B485-08CBD44CA7F4}" type="pres">
      <dgm:prSet presAssocID="{4BD988CB-6EF6-41B0-A4EF-86A01347336B}" presName="parentText" presStyleLbl="node1" presStyleIdx="2" presStyleCnt="3" custLinFactNeighborY="2865">
        <dgm:presLayoutVars>
          <dgm:chMax val="0"/>
          <dgm:bulletEnabled val="1"/>
        </dgm:presLayoutVars>
      </dgm:prSet>
      <dgm:spPr/>
      <dgm:t>
        <a:bodyPr/>
        <a:lstStyle/>
        <a:p>
          <a:endParaRPr lang="en-US"/>
        </a:p>
      </dgm:t>
    </dgm:pt>
    <dgm:pt modelId="{51383452-B56D-024F-B13E-96B589F73C5C}" type="pres">
      <dgm:prSet presAssocID="{4BD988CB-6EF6-41B0-A4EF-86A01347336B}" presName="childText" presStyleLbl="revTx" presStyleIdx="2" presStyleCnt="3" custLinFactNeighborX="0" custLinFactNeighborY="21413">
        <dgm:presLayoutVars>
          <dgm:bulletEnabled val="1"/>
        </dgm:presLayoutVars>
      </dgm:prSet>
      <dgm:spPr/>
      <dgm:t>
        <a:bodyPr/>
        <a:lstStyle/>
        <a:p>
          <a:endParaRPr lang="en-US"/>
        </a:p>
      </dgm:t>
    </dgm:pt>
  </dgm:ptLst>
  <dgm:cxnLst>
    <dgm:cxn modelId="{4355FB13-B1CC-1948-8E8A-A77F3B889EB3}" type="presOf" srcId="{7D209BD5-31CD-4DBE-8135-23087CF44EAB}" destId="{13306656-16A7-2445-8114-C154FF457EF9}" srcOrd="0" destOrd="0" presId="urn:microsoft.com/office/officeart/2005/8/layout/vList2"/>
    <dgm:cxn modelId="{F305472F-9F1E-46CF-8889-A04C0B482650}" srcId="{B2E245FE-73A8-487A-8DD2-0F1D9F8B79A4}" destId="{8F17AEB6-102C-496B-A819-C9F67C2934A5}" srcOrd="0" destOrd="0" parTransId="{89194445-2401-404D-9B38-4195D507AB6E}" sibTransId="{8E8A8869-386F-4C74-AB6E-2C9AEA6C8BF1}"/>
    <dgm:cxn modelId="{CE583ADF-871A-4003-84D1-FEC8898A4552}" srcId="{9E7AA121-2EFC-485D-92CC-55ED607869D5}" destId="{7D209BD5-31CD-4DBE-8135-23087CF44EAB}" srcOrd="1" destOrd="0" parTransId="{3AFC7AB8-CCA3-42A5-AECC-83C7706013D4}" sibTransId="{E20ED2DF-9064-44F4-8DF7-2D024BB61AEB}"/>
    <dgm:cxn modelId="{86397AB9-ACDF-114B-A9EC-8FD98705DF1F}" type="presOf" srcId="{50117332-BE84-44ED-9014-508D24342096}" destId="{51383452-B56D-024F-B13E-96B589F73C5C}" srcOrd="0" destOrd="0" presId="urn:microsoft.com/office/officeart/2005/8/layout/vList2"/>
    <dgm:cxn modelId="{F6821DA5-477F-0549-8A8D-C1D8B11A0A2E}" type="presOf" srcId="{A8921DEF-950B-41D5-8BD2-0A8EADF39EE7}" destId="{67227069-0F56-DF49-B023-11571686AAD7}" srcOrd="0" destOrd="0" presId="urn:microsoft.com/office/officeart/2005/8/layout/vList2"/>
    <dgm:cxn modelId="{BDE88C40-433A-4642-BB9C-47BC70099580}" type="presOf" srcId="{4BD988CB-6EF6-41B0-A4EF-86A01347336B}" destId="{6F1B9E93-D791-904A-B485-08CBD44CA7F4}" srcOrd="0" destOrd="0" presId="urn:microsoft.com/office/officeart/2005/8/layout/vList2"/>
    <dgm:cxn modelId="{4257DA85-20A9-4C8D-8D6F-426F7F1FDEF0}" srcId="{7D209BD5-31CD-4DBE-8135-23087CF44EAB}" destId="{A8921DEF-950B-41D5-8BD2-0A8EADF39EE7}" srcOrd="0" destOrd="0" parTransId="{45DCC09F-9549-4675-BE1D-90A5E98764F3}" sibTransId="{AE910F16-D490-4795-82F2-314C9CC6FBC4}"/>
    <dgm:cxn modelId="{35A7A1BC-8332-5D41-BFCE-366D9C6BC6CE}" type="presOf" srcId="{9E7AA121-2EFC-485D-92CC-55ED607869D5}" destId="{DC75E746-1645-C047-8094-63FB4E448543}" srcOrd="0" destOrd="0" presId="urn:microsoft.com/office/officeart/2005/8/layout/vList2"/>
    <dgm:cxn modelId="{8FBD2772-9C5A-4A47-89E6-0E7955B71C31}" srcId="{9E7AA121-2EFC-485D-92CC-55ED607869D5}" destId="{4BD988CB-6EF6-41B0-A4EF-86A01347336B}" srcOrd="2" destOrd="0" parTransId="{C901791F-5F24-4B86-A59D-5B094521D67E}" sibTransId="{6C729168-98F2-4705-B017-038C8337C65C}"/>
    <dgm:cxn modelId="{AD60A020-5DDC-4B7B-8911-BD051D84CCFE}" srcId="{9E7AA121-2EFC-485D-92CC-55ED607869D5}" destId="{B2E245FE-73A8-487A-8DD2-0F1D9F8B79A4}" srcOrd="0" destOrd="0" parTransId="{6C21ABCA-6C5B-484A-9B64-44F92AC1CED7}" sibTransId="{B6F78B6A-452E-4A0E-8747-1CECB4C505D5}"/>
    <dgm:cxn modelId="{6A54FCC9-5659-6F4F-A707-33810D98DA4C}" type="presOf" srcId="{8F17AEB6-102C-496B-A819-C9F67C2934A5}" destId="{9FF1F3F6-5692-714D-B184-D1CB34E7E29D}" srcOrd="0" destOrd="0" presId="urn:microsoft.com/office/officeart/2005/8/layout/vList2"/>
    <dgm:cxn modelId="{6C56A17F-4141-354C-A789-D854F5182C21}" type="presOf" srcId="{B2E245FE-73A8-487A-8DD2-0F1D9F8B79A4}" destId="{D84FC220-DADC-FC41-A0EB-44303EC0BEB9}" srcOrd="0" destOrd="0" presId="urn:microsoft.com/office/officeart/2005/8/layout/vList2"/>
    <dgm:cxn modelId="{F09223F2-71D3-41AB-948B-927B141DDEB7}" srcId="{4BD988CB-6EF6-41B0-A4EF-86A01347336B}" destId="{50117332-BE84-44ED-9014-508D24342096}" srcOrd="0" destOrd="0" parTransId="{9AF4BDAF-222C-4326-A72C-93C871214FF4}" sibTransId="{9B813C67-3803-497C-86FC-DDF5D8786FF0}"/>
    <dgm:cxn modelId="{9B5D52AF-2FE2-4543-B9CF-B993F00D5BAD}" type="presParOf" srcId="{DC75E746-1645-C047-8094-63FB4E448543}" destId="{D84FC220-DADC-FC41-A0EB-44303EC0BEB9}" srcOrd="0" destOrd="0" presId="urn:microsoft.com/office/officeart/2005/8/layout/vList2"/>
    <dgm:cxn modelId="{3293867C-7688-124E-9DD3-7DAC970141EA}" type="presParOf" srcId="{DC75E746-1645-C047-8094-63FB4E448543}" destId="{9FF1F3F6-5692-714D-B184-D1CB34E7E29D}" srcOrd="1" destOrd="0" presId="urn:microsoft.com/office/officeart/2005/8/layout/vList2"/>
    <dgm:cxn modelId="{D90F8E56-C745-3244-AB16-AC6E2BAC2C63}" type="presParOf" srcId="{DC75E746-1645-C047-8094-63FB4E448543}" destId="{13306656-16A7-2445-8114-C154FF457EF9}" srcOrd="2" destOrd="0" presId="urn:microsoft.com/office/officeart/2005/8/layout/vList2"/>
    <dgm:cxn modelId="{B6AD1BD4-3990-4042-A9FB-47644806409C}" type="presParOf" srcId="{DC75E746-1645-C047-8094-63FB4E448543}" destId="{67227069-0F56-DF49-B023-11571686AAD7}" srcOrd="3" destOrd="0" presId="urn:microsoft.com/office/officeart/2005/8/layout/vList2"/>
    <dgm:cxn modelId="{FBEF242D-A92C-C14A-8AC4-4A3A8ADAE8F0}" type="presParOf" srcId="{DC75E746-1645-C047-8094-63FB4E448543}" destId="{6F1B9E93-D791-904A-B485-08CBD44CA7F4}" srcOrd="4" destOrd="0" presId="urn:microsoft.com/office/officeart/2005/8/layout/vList2"/>
    <dgm:cxn modelId="{ADD50635-3384-C540-983E-269BD640489A}" type="presParOf" srcId="{DC75E746-1645-C047-8094-63FB4E448543}" destId="{51383452-B56D-024F-B13E-96B589F73C5C}" srcOrd="5"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41F417C-790A-4582-A92E-56BB27E983FE}"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4418A1D-C908-451F-B894-7388EC83E355}">
      <dgm:prSet phldrT="[Text]"/>
      <dgm:spPr/>
      <dgm:t>
        <a:bodyPr/>
        <a:lstStyle/>
        <a:p>
          <a:pPr>
            <a:buFont typeface="Arial" panose="020B0604020202020204" pitchFamily="34" charset="0"/>
            <a:buChar char="•"/>
          </a:pPr>
          <a:r>
            <a:rPr lang="en-US"/>
            <a:t>Recordkeeping should include</a:t>
          </a:r>
          <a:endParaRPr lang="en-US" dirty="0"/>
        </a:p>
      </dgm:t>
    </dgm:pt>
    <dgm:pt modelId="{0DE105AF-4200-445E-8DEE-C51DD7D91C36}" type="parTrans" cxnId="{19D35F2E-9491-44C2-A068-327B99CD308A}">
      <dgm:prSet/>
      <dgm:spPr/>
      <dgm:t>
        <a:bodyPr/>
        <a:lstStyle/>
        <a:p>
          <a:endParaRPr lang="en-US"/>
        </a:p>
      </dgm:t>
    </dgm:pt>
    <dgm:pt modelId="{1D66FEF8-D10C-4223-B7DC-7A5A92BEF49D}" type="sibTrans" cxnId="{19D35F2E-9491-44C2-A068-327B99CD308A}">
      <dgm:prSet/>
      <dgm:spPr/>
      <dgm:t>
        <a:bodyPr/>
        <a:lstStyle/>
        <a:p>
          <a:endParaRPr lang="en-US"/>
        </a:p>
      </dgm:t>
    </dgm:pt>
    <dgm:pt modelId="{EA202A26-BCDB-48C9-BF28-C35EB5126BE9}">
      <dgm:prSet/>
      <dgm:spPr/>
      <dgm:t>
        <a:bodyPr/>
        <a:lstStyle/>
        <a:p>
          <a:r>
            <a:rPr lang="en-US"/>
            <a:t>Employee Medical Records</a:t>
          </a:r>
          <a:endParaRPr lang="en-US" dirty="0"/>
        </a:p>
      </dgm:t>
    </dgm:pt>
    <dgm:pt modelId="{AC2EEC08-9492-4F2B-A0DE-6D5CCEF9A36B}" type="parTrans" cxnId="{6F08E3D8-F02A-4CA3-A082-65B480AA270F}">
      <dgm:prSet/>
      <dgm:spPr/>
      <dgm:t>
        <a:bodyPr/>
        <a:lstStyle/>
        <a:p>
          <a:endParaRPr lang="en-US"/>
        </a:p>
      </dgm:t>
    </dgm:pt>
    <dgm:pt modelId="{F2DA193D-84AF-4287-9FE9-CD30889B283A}" type="sibTrans" cxnId="{6F08E3D8-F02A-4CA3-A082-65B480AA270F}">
      <dgm:prSet/>
      <dgm:spPr/>
      <dgm:t>
        <a:bodyPr/>
        <a:lstStyle/>
        <a:p>
          <a:endParaRPr lang="en-US"/>
        </a:p>
      </dgm:t>
    </dgm:pt>
    <dgm:pt modelId="{45B4F9C2-C429-445E-A4CB-5A364073249C}">
      <dgm:prSet/>
      <dgm:spPr/>
      <dgm:t>
        <a:bodyPr/>
        <a:lstStyle/>
        <a:p>
          <a:r>
            <a:rPr lang="en-US"/>
            <a:t>Documentation Of All Trainings</a:t>
          </a:r>
          <a:endParaRPr lang="en-US" dirty="0"/>
        </a:p>
      </dgm:t>
    </dgm:pt>
    <dgm:pt modelId="{0EF3531D-BEB5-4362-859C-78A55FE3B135}" type="parTrans" cxnId="{38949ED4-59A7-42A4-A0EE-F2EFFADCBCEF}">
      <dgm:prSet/>
      <dgm:spPr/>
      <dgm:t>
        <a:bodyPr/>
        <a:lstStyle/>
        <a:p>
          <a:endParaRPr lang="en-US"/>
        </a:p>
      </dgm:t>
    </dgm:pt>
    <dgm:pt modelId="{7AA44109-241D-40A9-ACED-2A9F35982037}" type="sibTrans" cxnId="{38949ED4-59A7-42A4-A0EE-F2EFFADCBCEF}">
      <dgm:prSet/>
      <dgm:spPr/>
      <dgm:t>
        <a:bodyPr/>
        <a:lstStyle/>
        <a:p>
          <a:endParaRPr lang="en-US"/>
        </a:p>
      </dgm:t>
    </dgm:pt>
    <dgm:pt modelId="{92232DBA-1202-4FD1-983A-6B28DB063ECE}">
      <dgm:prSet/>
      <dgm:spPr/>
      <dgm:t>
        <a:bodyPr/>
        <a:lstStyle/>
        <a:p>
          <a:r>
            <a:rPr lang="en-US"/>
            <a:t>Documentation of evaluation and revisions of RPP</a:t>
          </a:r>
          <a:endParaRPr lang="en-US" dirty="0"/>
        </a:p>
      </dgm:t>
    </dgm:pt>
    <dgm:pt modelId="{E8D0C639-5E71-4B23-82A4-85297217F576}" type="parTrans" cxnId="{C52293C9-2F83-4359-90B9-FA95C25D7371}">
      <dgm:prSet/>
      <dgm:spPr/>
      <dgm:t>
        <a:bodyPr/>
        <a:lstStyle/>
        <a:p>
          <a:endParaRPr lang="en-US"/>
        </a:p>
      </dgm:t>
    </dgm:pt>
    <dgm:pt modelId="{5A372891-A1C9-414C-9C83-1DBD2BFF7A24}" type="sibTrans" cxnId="{C52293C9-2F83-4359-90B9-FA95C25D7371}">
      <dgm:prSet/>
      <dgm:spPr/>
      <dgm:t>
        <a:bodyPr/>
        <a:lstStyle/>
        <a:p>
          <a:endParaRPr lang="en-US"/>
        </a:p>
      </dgm:t>
    </dgm:pt>
    <dgm:pt modelId="{A17E75A8-69AD-4F46-BB5D-020B35D9CDAA}" type="pres">
      <dgm:prSet presAssocID="{441F417C-790A-4582-A92E-56BB27E983FE}" presName="linear" presStyleCnt="0">
        <dgm:presLayoutVars>
          <dgm:dir/>
          <dgm:animLvl val="lvl"/>
          <dgm:resizeHandles val="exact"/>
        </dgm:presLayoutVars>
      </dgm:prSet>
      <dgm:spPr/>
      <dgm:t>
        <a:bodyPr/>
        <a:lstStyle/>
        <a:p>
          <a:endParaRPr lang="en-US"/>
        </a:p>
      </dgm:t>
    </dgm:pt>
    <dgm:pt modelId="{7DA04332-03ED-4A53-8192-21AA1C4C4DA8}" type="pres">
      <dgm:prSet presAssocID="{74418A1D-C908-451F-B894-7388EC83E355}" presName="parentLin" presStyleCnt="0"/>
      <dgm:spPr/>
    </dgm:pt>
    <dgm:pt modelId="{DBF34565-50F6-4D9E-8F57-C9E8E8AFF8DC}" type="pres">
      <dgm:prSet presAssocID="{74418A1D-C908-451F-B894-7388EC83E355}" presName="parentLeftMargin" presStyleLbl="node1" presStyleIdx="0" presStyleCnt="1"/>
      <dgm:spPr/>
      <dgm:t>
        <a:bodyPr/>
        <a:lstStyle/>
        <a:p>
          <a:endParaRPr lang="en-US"/>
        </a:p>
      </dgm:t>
    </dgm:pt>
    <dgm:pt modelId="{953EAC8E-D29E-4121-B8A7-587DD5404D45}" type="pres">
      <dgm:prSet presAssocID="{74418A1D-C908-451F-B894-7388EC83E355}" presName="parentText" presStyleLbl="node1" presStyleIdx="0" presStyleCnt="1">
        <dgm:presLayoutVars>
          <dgm:chMax val="0"/>
          <dgm:bulletEnabled val="1"/>
        </dgm:presLayoutVars>
      </dgm:prSet>
      <dgm:spPr/>
      <dgm:t>
        <a:bodyPr/>
        <a:lstStyle/>
        <a:p>
          <a:endParaRPr lang="en-US"/>
        </a:p>
      </dgm:t>
    </dgm:pt>
    <dgm:pt modelId="{A341385F-5B8A-49A2-977B-2C35097EEB78}" type="pres">
      <dgm:prSet presAssocID="{74418A1D-C908-451F-B894-7388EC83E355}" presName="negativeSpace" presStyleCnt="0"/>
      <dgm:spPr/>
    </dgm:pt>
    <dgm:pt modelId="{8176CB42-FCF8-4C95-BDF7-95B941A4E02E}" type="pres">
      <dgm:prSet presAssocID="{74418A1D-C908-451F-B894-7388EC83E355}" presName="childText" presStyleLbl="conFgAcc1" presStyleIdx="0" presStyleCnt="1">
        <dgm:presLayoutVars>
          <dgm:bulletEnabled val="1"/>
        </dgm:presLayoutVars>
      </dgm:prSet>
      <dgm:spPr/>
      <dgm:t>
        <a:bodyPr/>
        <a:lstStyle/>
        <a:p>
          <a:endParaRPr lang="en-US"/>
        </a:p>
      </dgm:t>
    </dgm:pt>
  </dgm:ptLst>
  <dgm:cxnLst>
    <dgm:cxn modelId="{7B858254-E31C-4791-B58E-AA5C615F21D0}" type="presOf" srcId="{74418A1D-C908-451F-B894-7388EC83E355}" destId="{DBF34565-50F6-4D9E-8F57-C9E8E8AFF8DC}" srcOrd="0" destOrd="0" presId="urn:microsoft.com/office/officeart/2005/8/layout/list1"/>
    <dgm:cxn modelId="{002FB981-F810-4390-B897-61AE67B1711E}" type="presOf" srcId="{EA202A26-BCDB-48C9-BF28-C35EB5126BE9}" destId="{8176CB42-FCF8-4C95-BDF7-95B941A4E02E}" srcOrd="0" destOrd="0" presId="urn:microsoft.com/office/officeart/2005/8/layout/list1"/>
    <dgm:cxn modelId="{E8FB6355-67BF-4AED-BEAB-DBEC6F6397A0}" type="presOf" srcId="{45B4F9C2-C429-445E-A4CB-5A364073249C}" destId="{8176CB42-FCF8-4C95-BDF7-95B941A4E02E}" srcOrd="0" destOrd="1" presId="urn:microsoft.com/office/officeart/2005/8/layout/list1"/>
    <dgm:cxn modelId="{7E7A38A7-E14C-4F82-A004-CF6AC4FD66D6}" type="presOf" srcId="{74418A1D-C908-451F-B894-7388EC83E355}" destId="{953EAC8E-D29E-4121-B8A7-587DD5404D45}" srcOrd="1" destOrd="0" presId="urn:microsoft.com/office/officeart/2005/8/layout/list1"/>
    <dgm:cxn modelId="{ABC9857E-0F87-4C20-83C9-C08CD5FA54C7}" type="presOf" srcId="{92232DBA-1202-4FD1-983A-6B28DB063ECE}" destId="{8176CB42-FCF8-4C95-BDF7-95B941A4E02E}" srcOrd="0" destOrd="2" presId="urn:microsoft.com/office/officeart/2005/8/layout/list1"/>
    <dgm:cxn modelId="{19D35F2E-9491-44C2-A068-327B99CD308A}" srcId="{441F417C-790A-4582-A92E-56BB27E983FE}" destId="{74418A1D-C908-451F-B894-7388EC83E355}" srcOrd="0" destOrd="0" parTransId="{0DE105AF-4200-445E-8DEE-C51DD7D91C36}" sibTransId="{1D66FEF8-D10C-4223-B7DC-7A5A92BEF49D}"/>
    <dgm:cxn modelId="{DA006E49-DCCE-451D-8DF1-862A9FE2BB38}" type="presOf" srcId="{441F417C-790A-4582-A92E-56BB27E983FE}" destId="{A17E75A8-69AD-4F46-BB5D-020B35D9CDAA}" srcOrd="0" destOrd="0" presId="urn:microsoft.com/office/officeart/2005/8/layout/list1"/>
    <dgm:cxn modelId="{6F08E3D8-F02A-4CA3-A082-65B480AA270F}" srcId="{74418A1D-C908-451F-B894-7388EC83E355}" destId="{EA202A26-BCDB-48C9-BF28-C35EB5126BE9}" srcOrd="0" destOrd="0" parTransId="{AC2EEC08-9492-4F2B-A0DE-6D5CCEF9A36B}" sibTransId="{F2DA193D-84AF-4287-9FE9-CD30889B283A}"/>
    <dgm:cxn modelId="{C52293C9-2F83-4359-90B9-FA95C25D7371}" srcId="{74418A1D-C908-451F-B894-7388EC83E355}" destId="{92232DBA-1202-4FD1-983A-6B28DB063ECE}" srcOrd="2" destOrd="0" parTransId="{E8D0C639-5E71-4B23-82A4-85297217F576}" sibTransId="{5A372891-A1C9-414C-9C83-1DBD2BFF7A24}"/>
    <dgm:cxn modelId="{38949ED4-59A7-42A4-A0EE-F2EFFADCBCEF}" srcId="{74418A1D-C908-451F-B894-7388EC83E355}" destId="{45B4F9C2-C429-445E-A4CB-5A364073249C}" srcOrd="1" destOrd="0" parTransId="{0EF3531D-BEB5-4362-859C-78A55FE3B135}" sibTransId="{7AA44109-241D-40A9-ACED-2A9F35982037}"/>
    <dgm:cxn modelId="{0ECC26B8-CE03-463A-9FC6-6B6EDFF20B28}" type="presParOf" srcId="{A17E75A8-69AD-4F46-BB5D-020B35D9CDAA}" destId="{7DA04332-03ED-4A53-8192-21AA1C4C4DA8}" srcOrd="0" destOrd="0" presId="urn:microsoft.com/office/officeart/2005/8/layout/list1"/>
    <dgm:cxn modelId="{F8FB01C6-D8C8-4DBB-A125-DDEF7D021DFD}" type="presParOf" srcId="{7DA04332-03ED-4A53-8192-21AA1C4C4DA8}" destId="{DBF34565-50F6-4D9E-8F57-C9E8E8AFF8DC}" srcOrd="0" destOrd="0" presId="urn:microsoft.com/office/officeart/2005/8/layout/list1"/>
    <dgm:cxn modelId="{A359B61E-F86B-4317-AA36-091523621DB3}" type="presParOf" srcId="{7DA04332-03ED-4A53-8192-21AA1C4C4DA8}" destId="{953EAC8E-D29E-4121-B8A7-587DD5404D45}" srcOrd="1" destOrd="0" presId="urn:microsoft.com/office/officeart/2005/8/layout/list1"/>
    <dgm:cxn modelId="{2243BAC0-B5D0-454B-88A0-AFBB7D4B98FC}" type="presParOf" srcId="{A17E75A8-69AD-4F46-BB5D-020B35D9CDAA}" destId="{A341385F-5B8A-49A2-977B-2C35097EEB78}" srcOrd="1" destOrd="0" presId="urn:microsoft.com/office/officeart/2005/8/layout/list1"/>
    <dgm:cxn modelId="{13DC845F-5B28-4180-B226-54F131DDB579}" type="presParOf" srcId="{A17E75A8-69AD-4F46-BB5D-020B35D9CDAA}" destId="{8176CB42-FCF8-4C95-BDF7-95B941A4E02E}" srcOrd="2"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684E422F-282E-4F5D-AF99-04CBC96991E0}" type="doc">
      <dgm:prSet loTypeId="urn:microsoft.com/office/officeart/2005/8/layout/default#14" loCatId="list" qsTypeId="urn:microsoft.com/office/officeart/2005/8/quickstyle/simple3" qsCatId="simple" csTypeId="urn:microsoft.com/office/officeart/2005/8/colors/colorful2" csCatId="colorful" phldr="1"/>
      <dgm:spPr/>
      <dgm:t>
        <a:bodyPr/>
        <a:lstStyle/>
        <a:p>
          <a:endParaRPr lang="en-US"/>
        </a:p>
      </dgm:t>
    </dgm:pt>
    <dgm:pt modelId="{E3B258B1-3056-4ED9-9722-64A23C521300}">
      <dgm:prSet/>
      <dgm:spPr/>
      <dgm:t>
        <a:bodyPr/>
        <a:lstStyle/>
        <a:p>
          <a:r>
            <a:rPr lang="en-US" dirty="0"/>
            <a:t>A periodic evaluation of the RPP is required and must be conducted (at least annually)</a:t>
          </a:r>
        </a:p>
      </dgm:t>
    </dgm:pt>
    <dgm:pt modelId="{7067E08E-D17B-4711-8C8D-0187FE5619C1}" type="parTrans" cxnId="{9E6C462F-C500-4BA8-A096-CB880BC9FD1F}">
      <dgm:prSet/>
      <dgm:spPr/>
      <dgm:t>
        <a:bodyPr/>
        <a:lstStyle/>
        <a:p>
          <a:endParaRPr lang="en-US"/>
        </a:p>
      </dgm:t>
    </dgm:pt>
    <dgm:pt modelId="{EE44FAA6-1A1F-4AC9-9D1F-EB660182749B}" type="sibTrans" cxnId="{9E6C462F-C500-4BA8-A096-CB880BC9FD1F}">
      <dgm:prSet/>
      <dgm:spPr/>
      <dgm:t>
        <a:bodyPr/>
        <a:lstStyle/>
        <a:p>
          <a:endParaRPr lang="en-US"/>
        </a:p>
      </dgm:t>
    </dgm:pt>
    <dgm:pt modelId="{8D513573-64E9-4AD1-B47C-C80588A96A5C}">
      <dgm:prSet/>
      <dgm:spPr/>
      <dgm:t>
        <a:bodyPr/>
        <a:lstStyle/>
        <a:p>
          <a:r>
            <a:rPr lang="en-US" dirty="0"/>
            <a:t>There are no standards regarding how you evaluate, if it is a comprehensive review</a:t>
          </a:r>
        </a:p>
      </dgm:t>
    </dgm:pt>
    <dgm:pt modelId="{9F97C2A1-3179-498F-A544-F699FD4AE222}" type="parTrans" cxnId="{618BD150-BCD9-4DF2-82C6-BCFAD89AE484}">
      <dgm:prSet/>
      <dgm:spPr/>
      <dgm:t>
        <a:bodyPr/>
        <a:lstStyle/>
        <a:p>
          <a:endParaRPr lang="en-US"/>
        </a:p>
      </dgm:t>
    </dgm:pt>
    <dgm:pt modelId="{DEA4DCBF-58E1-482A-991E-90C20DBF1C62}" type="sibTrans" cxnId="{618BD150-BCD9-4DF2-82C6-BCFAD89AE484}">
      <dgm:prSet/>
      <dgm:spPr/>
      <dgm:t>
        <a:bodyPr/>
        <a:lstStyle/>
        <a:p>
          <a:endParaRPr lang="en-US"/>
        </a:p>
      </dgm:t>
    </dgm:pt>
    <dgm:pt modelId="{C118039D-B572-47BD-B97F-DFE8EB354EA1}">
      <dgm:prSet/>
      <dgm:spPr/>
      <dgm:t>
        <a:bodyPr/>
        <a:lstStyle/>
        <a:p>
          <a:r>
            <a:rPr lang="en-US"/>
            <a:t>This could include:</a:t>
          </a:r>
        </a:p>
      </dgm:t>
    </dgm:pt>
    <dgm:pt modelId="{5F83FF5B-E8AB-43E7-85DA-94C189B83B9A}" type="parTrans" cxnId="{A990E6E8-348E-4EF0-BC26-FD7370BF8F32}">
      <dgm:prSet/>
      <dgm:spPr/>
      <dgm:t>
        <a:bodyPr/>
        <a:lstStyle/>
        <a:p>
          <a:endParaRPr lang="en-US"/>
        </a:p>
      </dgm:t>
    </dgm:pt>
    <dgm:pt modelId="{ED26DE23-83E5-4500-806F-88589216326D}" type="sibTrans" cxnId="{A990E6E8-348E-4EF0-BC26-FD7370BF8F32}">
      <dgm:prSet/>
      <dgm:spPr/>
      <dgm:t>
        <a:bodyPr/>
        <a:lstStyle/>
        <a:p>
          <a:endParaRPr lang="en-US"/>
        </a:p>
      </dgm:t>
    </dgm:pt>
    <dgm:pt modelId="{10FF61A0-7A6C-4CDD-A601-6F6D1FB996D8}">
      <dgm:prSet/>
      <dgm:spPr/>
      <dgm:t>
        <a:bodyPr/>
        <a:lstStyle/>
        <a:p>
          <a:r>
            <a:rPr lang="en-US"/>
            <a:t>A comprehensive review of the written program</a:t>
          </a:r>
        </a:p>
      </dgm:t>
    </dgm:pt>
    <dgm:pt modelId="{9312A26C-B7D3-4836-BFFD-6DE914CAFE46}" type="parTrans" cxnId="{5463135F-6055-470D-8DD9-402A040E611E}">
      <dgm:prSet/>
      <dgm:spPr/>
      <dgm:t>
        <a:bodyPr/>
        <a:lstStyle/>
        <a:p>
          <a:endParaRPr lang="en-US"/>
        </a:p>
      </dgm:t>
    </dgm:pt>
    <dgm:pt modelId="{368D728D-0871-46F2-9C0A-6DD3EEEB5FB1}" type="sibTrans" cxnId="{5463135F-6055-470D-8DD9-402A040E611E}">
      <dgm:prSet/>
      <dgm:spPr/>
      <dgm:t>
        <a:bodyPr/>
        <a:lstStyle/>
        <a:p>
          <a:endParaRPr lang="en-US"/>
        </a:p>
      </dgm:t>
    </dgm:pt>
    <dgm:pt modelId="{73343257-2822-4B08-BF07-EB0A14420D59}">
      <dgm:prSet/>
      <dgm:spPr/>
      <dgm:t>
        <a:bodyPr/>
        <a:lstStyle/>
        <a:p>
          <a:r>
            <a:rPr lang="en-US"/>
            <a:t>A program evaluation checklist based on observations of workplace practices</a:t>
          </a:r>
        </a:p>
      </dgm:t>
    </dgm:pt>
    <dgm:pt modelId="{A8F3A796-86D2-4081-AA73-98A1A9697C67}" type="parTrans" cxnId="{2D0E3D9A-C6D5-446D-9C67-CCED19C63DAC}">
      <dgm:prSet/>
      <dgm:spPr/>
      <dgm:t>
        <a:bodyPr/>
        <a:lstStyle/>
        <a:p>
          <a:endParaRPr lang="en-US"/>
        </a:p>
      </dgm:t>
    </dgm:pt>
    <dgm:pt modelId="{956DFD41-2141-48C5-A5BA-0D82F0B548E3}" type="sibTrans" cxnId="{2D0E3D9A-C6D5-446D-9C67-CCED19C63DAC}">
      <dgm:prSet/>
      <dgm:spPr/>
      <dgm:t>
        <a:bodyPr/>
        <a:lstStyle/>
        <a:p>
          <a:endParaRPr lang="en-US"/>
        </a:p>
      </dgm:t>
    </dgm:pt>
    <dgm:pt modelId="{53695840-DBF1-4C2A-BB9C-03FADCD44A67}">
      <dgm:prSet/>
      <dgm:spPr/>
      <dgm:t>
        <a:bodyPr/>
        <a:lstStyle/>
        <a:p>
          <a:r>
            <a:rPr lang="en-US"/>
            <a:t>Review of feedback from employees collected during training</a:t>
          </a:r>
        </a:p>
      </dgm:t>
    </dgm:pt>
    <dgm:pt modelId="{0E9C6F40-979D-4BEF-9335-59203195D780}" type="parTrans" cxnId="{367D35AA-F0B2-4779-AE59-C342F84F9480}">
      <dgm:prSet/>
      <dgm:spPr/>
      <dgm:t>
        <a:bodyPr/>
        <a:lstStyle/>
        <a:p>
          <a:endParaRPr lang="en-US"/>
        </a:p>
      </dgm:t>
    </dgm:pt>
    <dgm:pt modelId="{19431E3A-46CF-4675-9660-F3AE20322E15}" type="sibTrans" cxnId="{367D35AA-F0B2-4779-AE59-C342F84F9480}">
      <dgm:prSet/>
      <dgm:spPr/>
      <dgm:t>
        <a:bodyPr/>
        <a:lstStyle/>
        <a:p>
          <a:endParaRPr lang="en-US"/>
        </a:p>
      </dgm:t>
    </dgm:pt>
    <dgm:pt modelId="{436A4B45-0AD9-412C-A61C-BD1F829DDB9D}">
      <dgm:prSet/>
      <dgm:spPr/>
      <dgm:t>
        <a:bodyPr/>
        <a:lstStyle/>
        <a:p>
          <a:r>
            <a:rPr lang="en-US"/>
            <a:t>Any revisions brought about by the evaluation should be documented</a:t>
          </a:r>
        </a:p>
      </dgm:t>
    </dgm:pt>
    <dgm:pt modelId="{3AD04D94-5099-4CFA-97C9-1D601864B60A}" type="parTrans" cxnId="{C6B9DC60-BB14-4B6A-A506-BAA442BB656F}">
      <dgm:prSet/>
      <dgm:spPr/>
      <dgm:t>
        <a:bodyPr/>
        <a:lstStyle/>
        <a:p>
          <a:endParaRPr lang="en-US"/>
        </a:p>
      </dgm:t>
    </dgm:pt>
    <dgm:pt modelId="{4DBB02A5-142B-4BBC-A9B9-596C42833924}" type="sibTrans" cxnId="{C6B9DC60-BB14-4B6A-A506-BAA442BB656F}">
      <dgm:prSet/>
      <dgm:spPr/>
      <dgm:t>
        <a:bodyPr/>
        <a:lstStyle/>
        <a:p>
          <a:endParaRPr lang="en-US"/>
        </a:p>
      </dgm:t>
    </dgm:pt>
    <dgm:pt modelId="{5B37EA6F-1D32-4E5C-8B00-12E85DBDC19C}">
      <dgm:prSet/>
      <dgm:spPr/>
      <dgm:t>
        <a:bodyPr/>
        <a:lstStyle/>
        <a:p>
          <a:r>
            <a:rPr lang="en-US"/>
            <a:t>Any procedural changes brought about by the review should be communicated to employees</a:t>
          </a:r>
        </a:p>
      </dgm:t>
    </dgm:pt>
    <dgm:pt modelId="{B8F227AA-237F-44BD-A1D8-40ADC9869CDC}" type="parTrans" cxnId="{A9DDA79B-FC35-4687-B332-59F028E47CB8}">
      <dgm:prSet/>
      <dgm:spPr/>
      <dgm:t>
        <a:bodyPr/>
        <a:lstStyle/>
        <a:p>
          <a:endParaRPr lang="en-US"/>
        </a:p>
      </dgm:t>
    </dgm:pt>
    <dgm:pt modelId="{C19C22E0-CAE8-4248-9027-084DE2B339C7}" type="sibTrans" cxnId="{A9DDA79B-FC35-4687-B332-59F028E47CB8}">
      <dgm:prSet/>
      <dgm:spPr/>
      <dgm:t>
        <a:bodyPr/>
        <a:lstStyle/>
        <a:p>
          <a:endParaRPr lang="en-US"/>
        </a:p>
      </dgm:t>
    </dgm:pt>
    <dgm:pt modelId="{68E6ADF4-E536-4F99-8FB4-4E0C8491E4DD}" type="pres">
      <dgm:prSet presAssocID="{684E422F-282E-4F5D-AF99-04CBC96991E0}" presName="diagram" presStyleCnt="0">
        <dgm:presLayoutVars>
          <dgm:dir/>
          <dgm:resizeHandles val="exact"/>
        </dgm:presLayoutVars>
      </dgm:prSet>
      <dgm:spPr/>
      <dgm:t>
        <a:bodyPr/>
        <a:lstStyle/>
        <a:p>
          <a:endParaRPr lang="en-US"/>
        </a:p>
      </dgm:t>
    </dgm:pt>
    <dgm:pt modelId="{F992AA60-BEFA-46D5-B24E-3FC4AF20B784}" type="pres">
      <dgm:prSet presAssocID="{E3B258B1-3056-4ED9-9722-64A23C521300}" presName="node" presStyleLbl="node1" presStyleIdx="0" presStyleCnt="5">
        <dgm:presLayoutVars>
          <dgm:bulletEnabled val="1"/>
        </dgm:presLayoutVars>
      </dgm:prSet>
      <dgm:spPr/>
      <dgm:t>
        <a:bodyPr/>
        <a:lstStyle/>
        <a:p>
          <a:endParaRPr lang="en-US"/>
        </a:p>
      </dgm:t>
    </dgm:pt>
    <dgm:pt modelId="{FC8B526B-2B09-49EA-BE70-0E587D2B1195}" type="pres">
      <dgm:prSet presAssocID="{EE44FAA6-1A1F-4AC9-9D1F-EB660182749B}" presName="sibTrans" presStyleCnt="0"/>
      <dgm:spPr/>
    </dgm:pt>
    <dgm:pt modelId="{0391E747-8CBD-4CED-B401-F252FC1E9E85}" type="pres">
      <dgm:prSet presAssocID="{8D513573-64E9-4AD1-B47C-C80588A96A5C}" presName="node" presStyleLbl="node1" presStyleIdx="1" presStyleCnt="5">
        <dgm:presLayoutVars>
          <dgm:bulletEnabled val="1"/>
        </dgm:presLayoutVars>
      </dgm:prSet>
      <dgm:spPr/>
      <dgm:t>
        <a:bodyPr/>
        <a:lstStyle/>
        <a:p>
          <a:endParaRPr lang="en-US"/>
        </a:p>
      </dgm:t>
    </dgm:pt>
    <dgm:pt modelId="{8AC0DD99-9CE4-4102-ACD2-A629C49B9FA5}" type="pres">
      <dgm:prSet presAssocID="{DEA4DCBF-58E1-482A-991E-90C20DBF1C62}" presName="sibTrans" presStyleCnt="0"/>
      <dgm:spPr/>
    </dgm:pt>
    <dgm:pt modelId="{810D4D20-B8D0-4AE4-886B-B33E02A858C4}" type="pres">
      <dgm:prSet presAssocID="{C118039D-B572-47BD-B97F-DFE8EB354EA1}" presName="node" presStyleLbl="node1" presStyleIdx="2" presStyleCnt="5">
        <dgm:presLayoutVars>
          <dgm:bulletEnabled val="1"/>
        </dgm:presLayoutVars>
      </dgm:prSet>
      <dgm:spPr/>
      <dgm:t>
        <a:bodyPr/>
        <a:lstStyle/>
        <a:p>
          <a:endParaRPr lang="en-US"/>
        </a:p>
      </dgm:t>
    </dgm:pt>
    <dgm:pt modelId="{6D51A0E4-BF3D-47A4-8C64-63A6E76165DE}" type="pres">
      <dgm:prSet presAssocID="{ED26DE23-83E5-4500-806F-88589216326D}" presName="sibTrans" presStyleCnt="0"/>
      <dgm:spPr/>
    </dgm:pt>
    <dgm:pt modelId="{33A2F6A9-2F53-41C0-B914-4BE8819A05FE}" type="pres">
      <dgm:prSet presAssocID="{436A4B45-0AD9-412C-A61C-BD1F829DDB9D}" presName="node" presStyleLbl="node1" presStyleIdx="3" presStyleCnt="5">
        <dgm:presLayoutVars>
          <dgm:bulletEnabled val="1"/>
        </dgm:presLayoutVars>
      </dgm:prSet>
      <dgm:spPr/>
      <dgm:t>
        <a:bodyPr/>
        <a:lstStyle/>
        <a:p>
          <a:endParaRPr lang="en-US"/>
        </a:p>
      </dgm:t>
    </dgm:pt>
    <dgm:pt modelId="{AADA8DED-D619-46CB-87DF-6659F3BFE1C7}" type="pres">
      <dgm:prSet presAssocID="{4DBB02A5-142B-4BBC-A9B9-596C42833924}" presName="sibTrans" presStyleCnt="0"/>
      <dgm:spPr/>
    </dgm:pt>
    <dgm:pt modelId="{57389636-4559-4ED7-BE77-DE1B5D45EAF1}" type="pres">
      <dgm:prSet presAssocID="{5B37EA6F-1D32-4E5C-8B00-12E85DBDC19C}" presName="node" presStyleLbl="node1" presStyleIdx="4" presStyleCnt="5">
        <dgm:presLayoutVars>
          <dgm:bulletEnabled val="1"/>
        </dgm:presLayoutVars>
      </dgm:prSet>
      <dgm:spPr/>
      <dgm:t>
        <a:bodyPr/>
        <a:lstStyle/>
        <a:p>
          <a:endParaRPr lang="en-US"/>
        </a:p>
      </dgm:t>
    </dgm:pt>
  </dgm:ptLst>
  <dgm:cxnLst>
    <dgm:cxn modelId="{618BD150-BCD9-4DF2-82C6-BCFAD89AE484}" srcId="{684E422F-282E-4F5D-AF99-04CBC96991E0}" destId="{8D513573-64E9-4AD1-B47C-C80588A96A5C}" srcOrd="1" destOrd="0" parTransId="{9F97C2A1-3179-498F-A544-F699FD4AE222}" sibTransId="{DEA4DCBF-58E1-482A-991E-90C20DBF1C62}"/>
    <dgm:cxn modelId="{926DD7E4-E667-43C2-A059-1CB86612E5EB}" type="presOf" srcId="{E3B258B1-3056-4ED9-9722-64A23C521300}" destId="{F992AA60-BEFA-46D5-B24E-3FC4AF20B784}" srcOrd="0" destOrd="0" presId="urn:microsoft.com/office/officeart/2005/8/layout/default#14"/>
    <dgm:cxn modelId="{3A636687-2549-439A-A4F3-B12C8A81FB68}" type="presOf" srcId="{684E422F-282E-4F5D-AF99-04CBC96991E0}" destId="{68E6ADF4-E536-4F99-8FB4-4E0C8491E4DD}" srcOrd="0" destOrd="0" presId="urn:microsoft.com/office/officeart/2005/8/layout/default#14"/>
    <dgm:cxn modelId="{B0EE2101-B2A5-4547-9EE9-AE6553183D58}" type="presOf" srcId="{8D513573-64E9-4AD1-B47C-C80588A96A5C}" destId="{0391E747-8CBD-4CED-B401-F252FC1E9E85}" srcOrd="0" destOrd="0" presId="urn:microsoft.com/office/officeart/2005/8/layout/default#14"/>
    <dgm:cxn modelId="{8CA9E8AC-92F2-46D8-B117-AAE786D357DE}" type="presOf" srcId="{436A4B45-0AD9-412C-A61C-BD1F829DDB9D}" destId="{33A2F6A9-2F53-41C0-B914-4BE8819A05FE}" srcOrd="0" destOrd="0" presId="urn:microsoft.com/office/officeart/2005/8/layout/default#14"/>
    <dgm:cxn modelId="{BA2DAB00-0E57-48D6-8478-498CDFC035DC}" type="presOf" srcId="{53695840-DBF1-4C2A-BB9C-03FADCD44A67}" destId="{810D4D20-B8D0-4AE4-886B-B33E02A858C4}" srcOrd="0" destOrd="3" presId="urn:microsoft.com/office/officeart/2005/8/layout/default#14"/>
    <dgm:cxn modelId="{FA29494B-9B3A-4948-9F76-E96CD0390E06}" type="presOf" srcId="{C118039D-B572-47BD-B97F-DFE8EB354EA1}" destId="{810D4D20-B8D0-4AE4-886B-B33E02A858C4}" srcOrd="0" destOrd="0" presId="urn:microsoft.com/office/officeart/2005/8/layout/default#14"/>
    <dgm:cxn modelId="{703F5CA6-FCA6-4EA7-817B-6B99AE73F310}" type="presOf" srcId="{10FF61A0-7A6C-4CDD-A601-6F6D1FB996D8}" destId="{810D4D20-B8D0-4AE4-886B-B33E02A858C4}" srcOrd="0" destOrd="1" presId="urn:microsoft.com/office/officeart/2005/8/layout/default#14"/>
    <dgm:cxn modelId="{A9DDA79B-FC35-4687-B332-59F028E47CB8}" srcId="{684E422F-282E-4F5D-AF99-04CBC96991E0}" destId="{5B37EA6F-1D32-4E5C-8B00-12E85DBDC19C}" srcOrd="4" destOrd="0" parTransId="{B8F227AA-237F-44BD-A1D8-40ADC9869CDC}" sibTransId="{C19C22E0-CAE8-4248-9027-084DE2B339C7}"/>
    <dgm:cxn modelId="{1150ED38-52B3-4ED3-99D2-0A2ACAD3B7B7}" type="presOf" srcId="{73343257-2822-4B08-BF07-EB0A14420D59}" destId="{810D4D20-B8D0-4AE4-886B-B33E02A858C4}" srcOrd="0" destOrd="2" presId="urn:microsoft.com/office/officeart/2005/8/layout/default#14"/>
    <dgm:cxn modelId="{367D35AA-F0B2-4779-AE59-C342F84F9480}" srcId="{C118039D-B572-47BD-B97F-DFE8EB354EA1}" destId="{53695840-DBF1-4C2A-BB9C-03FADCD44A67}" srcOrd="2" destOrd="0" parTransId="{0E9C6F40-979D-4BEF-9335-59203195D780}" sibTransId="{19431E3A-46CF-4675-9660-F3AE20322E15}"/>
    <dgm:cxn modelId="{C6B9DC60-BB14-4B6A-A506-BAA442BB656F}" srcId="{684E422F-282E-4F5D-AF99-04CBC96991E0}" destId="{436A4B45-0AD9-412C-A61C-BD1F829DDB9D}" srcOrd="3" destOrd="0" parTransId="{3AD04D94-5099-4CFA-97C9-1D601864B60A}" sibTransId="{4DBB02A5-142B-4BBC-A9B9-596C42833924}"/>
    <dgm:cxn modelId="{A990E6E8-348E-4EF0-BC26-FD7370BF8F32}" srcId="{684E422F-282E-4F5D-AF99-04CBC96991E0}" destId="{C118039D-B572-47BD-B97F-DFE8EB354EA1}" srcOrd="2" destOrd="0" parTransId="{5F83FF5B-E8AB-43E7-85DA-94C189B83B9A}" sibTransId="{ED26DE23-83E5-4500-806F-88589216326D}"/>
    <dgm:cxn modelId="{9E6C462F-C500-4BA8-A096-CB880BC9FD1F}" srcId="{684E422F-282E-4F5D-AF99-04CBC96991E0}" destId="{E3B258B1-3056-4ED9-9722-64A23C521300}" srcOrd="0" destOrd="0" parTransId="{7067E08E-D17B-4711-8C8D-0187FE5619C1}" sibTransId="{EE44FAA6-1A1F-4AC9-9D1F-EB660182749B}"/>
    <dgm:cxn modelId="{5463135F-6055-470D-8DD9-402A040E611E}" srcId="{C118039D-B572-47BD-B97F-DFE8EB354EA1}" destId="{10FF61A0-7A6C-4CDD-A601-6F6D1FB996D8}" srcOrd="0" destOrd="0" parTransId="{9312A26C-B7D3-4836-BFFD-6DE914CAFE46}" sibTransId="{368D728D-0871-46F2-9C0A-6DD3EEEB5FB1}"/>
    <dgm:cxn modelId="{127C7CD2-D74D-4755-A9F8-65D051DC61B0}" type="presOf" srcId="{5B37EA6F-1D32-4E5C-8B00-12E85DBDC19C}" destId="{57389636-4559-4ED7-BE77-DE1B5D45EAF1}" srcOrd="0" destOrd="0" presId="urn:microsoft.com/office/officeart/2005/8/layout/default#14"/>
    <dgm:cxn modelId="{2D0E3D9A-C6D5-446D-9C67-CCED19C63DAC}" srcId="{C118039D-B572-47BD-B97F-DFE8EB354EA1}" destId="{73343257-2822-4B08-BF07-EB0A14420D59}" srcOrd="1" destOrd="0" parTransId="{A8F3A796-86D2-4081-AA73-98A1A9697C67}" sibTransId="{956DFD41-2141-48C5-A5BA-0D82F0B548E3}"/>
    <dgm:cxn modelId="{DBD8AD2D-64AB-422F-B7E9-31B8053CE620}" type="presParOf" srcId="{68E6ADF4-E536-4F99-8FB4-4E0C8491E4DD}" destId="{F992AA60-BEFA-46D5-B24E-3FC4AF20B784}" srcOrd="0" destOrd="0" presId="urn:microsoft.com/office/officeart/2005/8/layout/default#14"/>
    <dgm:cxn modelId="{18C228D4-2354-4C0F-9175-5C639148F284}" type="presParOf" srcId="{68E6ADF4-E536-4F99-8FB4-4E0C8491E4DD}" destId="{FC8B526B-2B09-49EA-BE70-0E587D2B1195}" srcOrd="1" destOrd="0" presId="urn:microsoft.com/office/officeart/2005/8/layout/default#14"/>
    <dgm:cxn modelId="{38EE2CD0-52E8-4ECC-8094-40E24BA9EE37}" type="presParOf" srcId="{68E6ADF4-E536-4F99-8FB4-4E0C8491E4DD}" destId="{0391E747-8CBD-4CED-B401-F252FC1E9E85}" srcOrd="2" destOrd="0" presId="urn:microsoft.com/office/officeart/2005/8/layout/default#14"/>
    <dgm:cxn modelId="{D9433D84-CA53-4995-87AA-440C818BCD0B}" type="presParOf" srcId="{68E6ADF4-E536-4F99-8FB4-4E0C8491E4DD}" destId="{8AC0DD99-9CE4-4102-ACD2-A629C49B9FA5}" srcOrd="3" destOrd="0" presId="urn:microsoft.com/office/officeart/2005/8/layout/default#14"/>
    <dgm:cxn modelId="{3048FDC7-B814-445D-9B58-DDAD2B2D10B3}" type="presParOf" srcId="{68E6ADF4-E536-4F99-8FB4-4E0C8491E4DD}" destId="{810D4D20-B8D0-4AE4-886B-B33E02A858C4}" srcOrd="4" destOrd="0" presId="urn:microsoft.com/office/officeart/2005/8/layout/default#14"/>
    <dgm:cxn modelId="{8B33DFFF-013F-4F1B-86EB-88F5A002A484}" type="presParOf" srcId="{68E6ADF4-E536-4F99-8FB4-4E0C8491E4DD}" destId="{6D51A0E4-BF3D-47A4-8C64-63A6E76165DE}" srcOrd="5" destOrd="0" presId="urn:microsoft.com/office/officeart/2005/8/layout/default#14"/>
    <dgm:cxn modelId="{C964FA93-3384-4C60-BAAA-24DF4914868C}" type="presParOf" srcId="{68E6ADF4-E536-4F99-8FB4-4E0C8491E4DD}" destId="{33A2F6A9-2F53-41C0-B914-4BE8819A05FE}" srcOrd="6" destOrd="0" presId="urn:microsoft.com/office/officeart/2005/8/layout/default#14"/>
    <dgm:cxn modelId="{D313889A-002C-436D-9164-6D4E91F5A960}" type="presParOf" srcId="{68E6ADF4-E536-4F99-8FB4-4E0C8491E4DD}" destId="{AADA8DED-D619-46CB-87DF-6659F3BFE1C7}" srcOrd="7" destOrd="0" presId="urn:microsoft.com/office/officeart/2005/8/layout/default#14"/>
    <dgm:cxn modelId="{C3000D44-8802-4811-9150-D1EF7D55B882}" type="presParOf" srcId="{68E6ADF4-E536-4F99-8FB4-4E0C8491E4DD}" destId="{57389636-4559-4ED7-BE77-DE1B5D45EAF1}" srcOrd="8" destOrd="0" presId="urn:microsoft.com/office/officeart/2005/8/layout/default#1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39E4E169-E183-49D8-8B73-C90F37127D55}"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D1BD6602-5814-4EAE-BDEC-9FBE84CF66A1}">
      <dgm:prSet phldrT="[Text]"/>
      <dgm:spPr/>
      <dgm:t>
        <a:bodyPr/>
        <a:lstStyle/>
        <a:p>
          <a:r>
            <a:rPr lang="en-US" dirty="0"/>
            <a:t>Indicator (Type 1)</a:t>
          </a:r>
        </a:p>
      </dgm:t>
    </dgm:pt>
    <dgm:pt modelId="{E31564CC-AE40-4AC2-98DA-EC9F528A0492}" type="parTrans" cxnId="{3EE8178D-0280-4D5B-A4A0-45C6156AD156}">
      <dgm:prSet/>
      <dgm:spPr/>
      <dgm:t>
        <a:bodyPr/>
        <a:lstStyle/>
        <a:p>
          <a:endParaRPr lang="en-US"/>
        </a:p>
      </dgm:t>
    </dgm:pt>
    <dgm:pt modelId="{374B8E87-474A-481F-870F-FEC80601E151}" type="sibTrans" cxnId="{3EE8178D-0280-4D5B-A4A0-45C6156AD156}">
      <dgm:prSet/>
      <dgm:spPr/>
      <dgm:t>
        <a:bodyPr/>
        <a:lstStyle/>
        <a:p>
          <a:endParaRPr lang="en-US"/>
        </a:p>
      </dgm:t>
    </dgm:pt>
    <dgm:pt modelId="{8AB39D03-449D-49C4-ACB5-20AF5719C89D}">
      <dgm:prSet phldrT="[Text]"/>
      <dgm:spPr/>
      <dgm:t>
        <a:bodyPr/>
        <a:lstStyle/>
        <a:p>
          <a:r>
            <a:rPr lang="en-US" dirty="0"/>
            <a:t>Integrator (Type 5)</a:t>
          </a:r>
        </a:p>
      </dgm:t>
    </dgm:pt>
    <dgm:pt modelId="{163E41BB-6C04-46B6-891E-387752490D36}" type="parTrans" cxnId="{E6FB5C67-A192-4E43-B739-92EA42827822}">
      <dgm:prSet/>
      <dgm:spPr/>
      <dgm:t>
        <a:bodyPr/>
        <a:lstStyle/>
        <a:p>
          <a:endParaRPr lang="en-US"/>
        </a:p>
      </dgm:t>
    </dgm:pt>
    <dgm:pt modelId="{FD6395BE-1AEE-4637-94B8-974298BE4BCC}" type="sibTrans" cxnId="{E6FB5C67-A192-4E43-B739-92EA42827822}">
      <dgm:prSet/>
      <dgm:spPr/>
      <dgm:t>
        <a:bodyPr/>
        <a:lstStyle/>
        <a:p>
          <a:endParaRPr lang="en-US"/>
        </a:p>
      </dgm:t>
    </dgm:pt>
    <dgm:pt modelId="{5AD7463F-9543-4428-85CD-883E9AE5A3F8}">
      <dgm:prSet phldrT="[Text]"/>
      <dgm:spPr/>
      <dgm:t>
        <a:bodyPr/>
        <a:lstStyle/>
        <a:p>
          <a:r>
            <a:rPr lang="en-US" dirty="0"/>
            <a:t>Single Parameter (temp)</a:t>
          </a:r>
        </a:p>
      </dgm:t>
    </dgm:pt>
    <dgm:pt modelId="{B3C12440-DEEA-4DA0-B8B7-A6155E4F651C}" type="parTrans" cxnId="{B427697F-156B-410C-A3EB-BB2C7610BEFE}">
      <dgm:prSet/>
      <dgm:spPr/>
      <dgm:t>
        <a:bodyPr/>
        <a:lstStyle/>
        <a:p>
          <a:endParaRPr lang="en-US"/>
        </a:p>
      </dgm:t>
    </dgm:pt>
    <dgm:pt modelId="{FECE749C-AA5D-42C0-A8A8-B22723D6C725}" type="sibTrans" cxnId="{B427697F-156B-410C-A3EB-BB2C7610BEFE}">
      <dgm:prSet/>
      <dgm:spPr/>
      <dgm:t>
        <a:bodyPr/>
        <a:lstStyle/>
        <a:p>
          <a:endParaRPr lang="en-US"/>
        </a:p>
      </dgm:t>
    </dgm:pt>
    <dgm:pt modelId="{C1F08FA8-B8A1-47A7-B5E7-C8260F94DE63}">
      <dgm:prSet phldrT="[Text]"/>
      <dgm:spPr/>
      <dgm:t>
        <a:bodyPr/>
        <a:lstStyle/>
        <a:p>
          <a:r>
            <a:rPr lang="en-US" dirty="0"/>
            <a:t>Multi Parameter (time, temp, pressure)</a:t>
          </a:r>
        </a:p>
      </dgm:t>
    </dgm:pt>
    <dgm:pt modelId="{5F89F5FB-591E-4B2F-9117-4707FFA197FD}" type="parTrans" cxnId="{6FA45563-7B4A-4E96-8CE2-B52C63CF2B13}">
      <dgm:prSet/>
      <dgm:spPr/>
      <dgm:t>
        <a:bodyPr/>
        <a:lstStyle/>
        <a:p>
          <a:endParaRPr lang="en-US"/>
        </a:p>
      </dgm:t>
    </dgm:pt>
    <dgm:pt modelId="{F741C323-D6F4-4D55-85CF-C1DC8EA55432}" type="sibTrans" cxnId="{6FA45563-7B4A-4E96-8CE2-B52C63CF2B13}">
      <dgm:prSet/>
      <dgm:spPr/>
      <dgm:t>
        <a:bodyPr/>
        <a:lstStyle/>
        <a:p>
          <a:endParaRPr lang="en-US"/>
        </a:p>
      </dgm:t>
    </dgm:pt>
    <dgm:pt modelId="{991AAF3A-EE37-4163-B1BA-4341F81CAE61}">
      <dgm:prSet phldrT="[Text]"/>
      <dgm:spPr/>
      <dgm:t>
        <a:bodyPr/>
        <a:lstStyle/>
        <a:p>
          <a:r>
            <a:rPr lang="en-US" dirty="0"/>
            <a:t>Internal and External in every cassette/ pouch</a:t>
          </a:r>
        </a:p>
      </dgm:t>
    </dgm:pt>
    <dgm:pt modelId="{CC0F23D5-4F30-4762-A87C-52FDF1E02624}" type="parTrans" cxnId="{571805D2-846E-402E-9EA3-FCB3EA357A27}">
      <dgm:prSet/>
      <dgm:spPr/>
      <dgm:t>
        <a:bodyPr/>
        <a:lstStyle/>
        <a:p>
          <a:endParaRPr lang="en-US"/>
        </a:p>
      </dgm:t>
    </dgm:pt>
    <dgm:pt modelId="{8FE59A94-F8D7-4D38-B270-4168ACA0FE59}" type="sibTrans" cxnId="{571805D2-846E-402E-9EA3-FCB3EA357A27}">
      <dgm:prSet/>
      <dgm:spPr/>
      <dgm:t>
        <a:bodyPr/>
        <a:lstStyle/>
        <a:p>
          <a:endParaRPr lang="en-US"/>
        </a:p>
      </dgm:t>
    </dgm:pt>
    <dgm:pt modelId="{932B7AD2-BB2A-4596-882A-5E3AE8201D86}">
      <dgm:prSet phldrT="[Text]"/>
      <dgm:spPr/>
      <dgm:t>
        <a:bodyPr/>
        <a:lstStyle/>
        <a:p>
          <a:r>
            <a:rPr lang="en-US" dirty="0"/>
            <a:t>At least 1 in every load</a:t>
          </a:r>
        </a:p>
      </dgm:t>
    </dgm:pt>
    <dgm:pt modelId="{9A5E5A7B-B647-4B9C-83B6-B3276AD61473}" type="parTrans" cxnId="{F7C55153-6784-4F6D-BC7B-8589C4871910}">
      <dgm:prSet/>
      <dgm:spPr/>
      <dgm:t>
        <a:bodyPr/>
        <a:lstStyle/>
        <a:p>
          <a:endParaRPr lang="en-US"/>
        </a:p>
      </dgm:t>
    </dgm:pt>
    <dgm:pt modelId="{05DEF7EB-E06B-4908-9B5E-97C108C8F8F2}" type="sibTrans" cxnId="{F7C55153-6784-4F6D-BC7B-8589C4871910}">
      <dgm:prSet/>
      <dgm:spPr/>
      <dgm:t>
        <a:bodyPr/>
        <a:lstStyle/>
        <a:p>
          <a:endParaRPr lang="en-US"/>
        </a:p>
      </dgm:t>
    </dgm:pt>
    <dgm:pt modelId="{C2886BE3-3E3B-3248-A350-E11FF61B634A}">
      <dgm:prSet phldrT="[Text]"/>
      <dgm:spPr/>
      <dgm:t>
        <a:bodyPr/>
        <a:lstStyle/>
        <a:p>
          <a:r>
            <a:rPr lang="en-US" dirty="0"/>
            <a:t>Process Challenge</a:t>
          </a:r>
        </a:p>
      </dgm:t>
    </dgm:pt>
    <dgm:pt modelId="{7DD08F99-59B4-A54C-94F4-BD8917F6C034}" type="parTrans" cxnId="{F57C30D0-4CCA-4F41-AE0C-7E34FA1DE5DD}">
      <dgm:prSet/>
      <dgm:spPr/>
    </dgm:pt>
    <dgm:pt modelId="{6DA0F78C-7B69-B447-9EFD-246B6E73404D}" type="sibTrans" cxnId="{F57C30D0-4CCA-4F41-AE0C-7E34FA1DE5DD}">
      <dgm:prSet/>
      <dgm:spPr/>
    </dgm:pt>
    <dgm:pt modelId="{03487B55-574D-4CEF-BD67-9BC7BED45DFA}" type="pres">
      <dgm:prSet presAssocID="{39E4E169-E183-49D8-8B73-C90F37127D55}" presName="linear" presStyleCnt="0">
        <dgm:presLayoutVars>
          <dgm:dir/>
          <dgm:animLvl val="lvl"/>
          <dgm:resizeHandles val="exact"/>
        </dgm:presLayoutVars>
      </dgm:prSet>
      <dgm:spPr/>
      <dgm:t>
        <a:bodyPr/>
        <a:lstStyle/>
        <a:p>
          <a:endParaRPr lang="en-US"/>
        </a:p>
      </dgm:t>
    </dgm:pt>
    <dgm:pt modelId="{389D8C23-52D6-465C-AC19-BDD6089F986D}" type="pres">
      <dgm:prSet presAssocID="{D1BD6602-5814-4EAE-BDEC-9FBE84CF66A1}" presName="parentLin" presStyleCnt="0"/>
      <dgm:spPr/>
    </dgm:pt>
    <dgm:pt modelId="{DF315603-B1D2-4A1B-868B-ABAC58B11D4C}" type="pres">
      <dgm:prSet presAssocID="{D1BD6602-5814-4EAE-BDEC-9FBE84CF66A1}" presName="parentLeftMargin" presStyleLbl="node1" presStyleIdx="0" presStyleCnt="2"/>
      <dgm:spPr/>
      <dgm:t>
        <a:bodyPr/>
        <a:lstStyle/>
        <a:p>
          <a:endParaRPr lang="en-US"/>
        </a:p>
      </dgm:t>
    </dgm:pt>
    <dgm:pt modelId="{BE31A954-426B-4277-8596-84C8737BC5DD}" type="pres">
      <dgm:prSet presAssocID="{D1BD6602-5814-4EAE-BDEC-9FBE84CF66A1}" presName="parentText" presStyleLbl="node1" presStyleIdx="0" presStyleCnt="2">
        <dgm:presLayoutVars>
          <dgm:chMax val="0"/>
          <dgm:bulletEnabled val="1"/>
        </dgm:presLayoutVars>
      </dgm:prSet>
      <dgm:spPr/>
      <dgm:t>
        <a:bodyPr/>
        <a:lstStyle/>
        <a:p>
          <a:endParaRPr lang="en-US"/>
        </a:p>
      </dgm:t>
    </dgm:pt>
    <dgm:pt modelId="{869836CF-CCEF-4266-9F2E-DA449EA1393B}" type="pres">
      <dgm:prSet presAssocID="{D1BD6602-5814-4EAE-BDEC-9FBE84CF66A1}" presName="negativeSpace" presStyleCnt="0"/>
      <dgm:spPr/>
    </dgm:pt>
    <dgm:pt modelId="{5DE3F406-16E1-4333-85D2-0B1835DB99FF}" type="pres">
      <dgm:prSet presAssocID="{D1BD6602-5814-4EAE-BDEC-9FBE84CF66A1}" presName="childText" presStyleLbl="conFgAcc1" presStyleIdx="0" presStyleCnt="2">
        <dgm:presLayoutVars>
          <dgm:bulletEnabled val="1"/>
        </dgm:presLayoutVars>
      </dgm:prSet>
      <dgm:spPr/>
      <dgm:t>
        <a:bodyPr/>
        <a:lstStyle/>
        <a:p>
          <a:endParaRPr lang="en-US"/>
        </a:p>
      </dgm:t>
    </dgm:pt>
    <dgm:pt modelId="{7E9D4300-E300-43E5-B7E3-5CC41FDD0F16}" type="pres">
      <dgm:prSet presAssocID="{374B8E87-474A-481F-870F-FEC80601E151}" presName="spaceBetweenRectangles" presStyleCnt="0"/>
      <dgm:spPr/>
    </dgm:pt>
    <dgm:pt modelId="{EC88FC59-DD98-45CA-9308-D897249AD5B8}" type="pres">
      <dgm:prSet presAssocID="{8AB39D03-449D-49C4-ACB5-20AF5719C89D}" presName="parentLin" presStyleCnt="0"/>
      <dgm:spPr/>
    </dgm:pt>
    <dgm:pt modelId="{A83F32CA-0C9D-4198-8FF7-58959FD2B6CC}" type="pres">
      <dgm:prSet presAssocID="{8AB39D03-449D-49C4-ACB5-20AF5719C89D}" presName="parentLeftMargin" presStyleLbl="node1" presStyleIdx="0" presStyleCnt="2"/>
      <dgm:spPr/>
      <dgm:t>
        <a:bodyPr/>
        <a:lstStyle/>
        <a:p>
          <a:endParaRPr lang="en-US"/>
        </a:p>
      </dgm:t>
    </dgm:pt>
    <dgm:pt modelId="{A925806D-A30F-4605-9B5C-AE270F158616}" type="pres">
      <dgm:prSet presAssocID="{8AB39D03-449D-49C4-ACB5-20AF5719C89D}" presName="parentText" presStyleLbl="node1" presStyleIdx="1" presStyleCnt="2">
        <dgm:presLayoutVars>
          <dgm:chMax val="0"/>
          <dgm:bulletEnabled val="1"/>
        </dgm:presLayoutVars>
      </dgm:prSet>
      <dgm:spPr/>
      <dgm:t>
        <a:bodyPr/>
        <a:lstStyle/>
        <a:p>
          <a:endParaRPr lang="en-US"/>
        </a:p>
      </dgm:t>
    </dgm:pt>
    <dgm:pt modelId="{04C4235B-874E-4C6E-A9CF-1A8AED070B2E}" type="pres">
      <dgm:prSet presAssocID="{8AB39D03-449D-49C4-ACB5-20AF5719C89D}" presName="negativeSpace" presStyleCnt="0"/>
      <dgm:spPr/>
    </dgm:pt>
    <dgm:pt modelId="{31FF929A-E60C-475D-81E3-A2D927DEA6D9}" type="pres">
      <dgm:prSet presAssocID="{8AB39D03-449D-49C4-ACB5-20AF5719C89D}" presName="childText" presStyleLbl="conFgAcc1" presStyleIdx="1" presStyleCnt="2">
        <dgm:presLayoutVars>
          <dgm:bulletEnabled val="1"/>
        </dgm:presLayoutVars>
      </dgm:prSet>
      <dgm:spPr/>
      <dgm:t>
        <a:bodyPr/>
        <a:lstStyle/>
        <a:p>
          <a:endParaRPr lang="en-US"/>
        </a:p>
      </dgm:t>
    </dgm:pt>
  </dgm:ptLst>
  <dgm:cxnLst>
    <dgm:cxn modelId="{F77EEBA3-D40E-4D04-A895-60A4636B5377}" type="presOf" srcId="{8AB39D03-449D-49C4-ACB5-20AF5719C89D}" destId="{A83F32CA-0C9D-4198-8FF7-58959FD2B6CC}" srcOrd="0" destOrd="0" presId="urn:microsoft.com/office/officeart/2005/8/layout/list1"/>
    <dgm:cxn modelId="{A1AB42F1-610B-4C3D-A559-C23999C675CE}" type="presOf" srcId="{932B7AD2-BB2A-4596-882A-5E3AE8201D86}" destId="{31FF929A-E60C-475D-81E3-A2D927DEA6D9}" srcOrd="0" destOrd="1" presId="urn:microsoft.com/office/officeart/2005/8/layout/list1"/>
    <dgm:cxn modelId="{F7C55153-6784-4F6D-BC7B-8589C4871910}" srcId="{8AB39D03-449D-49C4-ACB5-20AF5719C89D}" destId="{932B7AD2-BB2A-4596-882A-5E3AE8201D86}" srcOrd="1" destOrd="0" parTransId="{9A5E5A7B-B647-4B9C-83B6-B3276AD61473}" sibTransId="{05DEF7EB-E06B-4908-9B5E-97C108C8F8F2}"/>
    <dgm:cxn modelId="{50B33F76-01CC-4AE6-B64A-8931F273E364}" type="presOf" srcId="{991AAF3A-EE37-4163-B1BA-4341F81CAE61}" destId="{5DE3F406-16E1-4333-85D2-0B1835DB99FF}" srcOrd="0" destOrd="1" presId="urn:microsoft.com/office/officeart/2005/8/layout/list1"/>
    <dgm:cxn modelId="{571805D2-846E-402E-9EA3-FCB3EA357A27}" srcId="{D1BD6602-5814-4EAE-BDEC-9FBE84CF66A1}" destId="{991AAF3A-EE37-4163-B1BA-4341F81CAE61}" srcOrd="1" destOrd="0" parTransId="{CC0F23D5-4F30-4762-A87C-52FDF1E02624}" sibTransId="{8FE59A94-F8D7-4D38-B270-4168ACA0FE59}"/>
    <dgm:cxn modelId="{010A53F1-FDD5-487D-B630-20D1E8324C0F}" type="presOf" srcId="{8AB39D03-449D-49C4-ACB5-20AF5719C89D}" destId="{A925806D-A30F-4605-9B5C-AE270F158616}" srcOrd="1" destOrd="0" presId="urn:microsoft.com/office/officeart/2005/8/layout/list1"/>
    <dgm:cxn modelId="{F57C30D0-4CCA-4F41-AE0C-7E34FA1DE5DD}" srcId="{8AB39D03-449D-49C4-ACB5-20AF5719C89D}" destId="{C2886BE3-3E3B-3248-A350-E11FF61B634A}" srcOrd="2" destOrd="0" parTransId="{7DD08F99-59B4-A54C-94F4-BD8917F6C034}" sibTransId="{6DA0F78C-7B69-B447-9EFD-246B6E73404D}"/>
    <dgm:cxn modelId="{5EDAB4D8-B4BF-4B25-A717-DB7516E89788}" type="presOf" srcId="{D1BD6602-5814-4EAE-BDEC-9FBE84CF66A1}" destId="{DF315603-B1D2-4A1B-868B-ABAC58B11D4C}" srcOrd="0" destOrd="0" presId="urn:microsoft.com/office/officeart/2005/8/layout/list1"/>
    <dgm:cxn modelId="{408B078D-FD55-4578-9D29-CA415E458AD8}" type="presOf" srcId="{5AD7463F-9543-4428-85CD-883E9AE5A3F8}" destId="{5DE3F406-16E1-4333-85D2-0B1835DB99FF}" srcOrd="0" destOrd="0" presId="urn:microsoft.com/office/officeart/2005/8/layout/list1"/>
    <dgm:cxn modelId="{AB12DAEF-8BD5-45FA-A804-C1E9736347F6}" type="presOf" srcId="{39E4E169-E183-49D8-8B73-C90F37127D55}" destId="{03487B55-574D-4CEF-BD67-9BC7BED45DFA}" srcOrd="0" destOrd="0" presId="urn:microsoft.com/office/officeart/2005/8/layout/list1"/>
    <dgm:cxn modelId="{3B3DE9FF-2A24-4772-8B57-160E661CFF66}" type="presOf" srcId="{D1BD6602-5814-4EAE-BDEC-9FBE84CF66A1}" destId="{BE31A954-426B-4277-8596-84C8737BC5DD}" srcOrd="1" destOrd="0" presId="urn:microsoft.com/office/officeart/2005/8/layout/list1"/>
    <dgm:cxn modelId="{F8185689-B602-4C5C-9501-26FDD14C51AB}" type="presOf" srcId="{C1F08FA8-B8A1-47A7-B5E7-C8260F94DE63}" destId="{31FF929A-E60C-475D-81E3-A2D927DEA6D9}" srcOrd="0" destOrd="0" presId="urn:microsoft.com/office/officeart/2005/8/layout/list1"/>
    <dgm:cxn modelId="{3EE8178D-0280-4D5B-A4A0-45C6156AD156}" srcId="{39E4E169-E183-49D8-8B73-C90F37127D55}" destId="{D1BD6602-5814-4EAE-BDEC-9FBE84CF66A1}" srcOrd="0" destOrd="0" parTransId="{E31564CC-AE40-4AC2-98DA-EC9F528A0492}" sibTransId="{374B8E87-474A-481F-870F-FEC80601E151}"/>
    <dgm:cxn modelId="{E6FB5C67-A192-4E43-B739-92EA42827822}" srcId="{39E4E169-E183-49D8-8B73-C90F37127D55}" destId="{8AB39D03-449D-49C4-ACB5-20AF5719C89D}" srcOrd="1" destOrd="0" parTransId="{163E41BB-6C04-46B6-891E-387752490D36}" sibTransId="{FD6395BE-1AEE-4637-94B8-974298BE4BCC}"/>
    <dgm:cxn modelId="{B427697F-156B-410C-A3EB-BB2C7610BEFE}" srcId="{D1BD6602-5814-4EAE-BDEC-9FBE84CF66A1}" destId="{5AD7463F-9543-4428-85CD-883E9AE5A3F8}" srcOrd="0" destOrd="0" parTransId="{B3C12440-DEEA-4DA0-B8B7-A6155E4F651C}" sibTransId="{FECE749C-AA5D-42C0-A8A8-B22723D6C725}"/>
    <dgm:cxn modelId="{2AF23CB8-06A5-FF44-96B4-C3F718A1E0D7}" type="presOf" srcId="{C2886BE3-3E3B-3248-A350-E11FF61B634A}" destId="{31FF929A-E60C-475D-81E3-A2D927DEA6D9}" srcOrd="0" destOrd="2" presId="urn:microsoft.com/office/officeart/2005/8/layout/list1"/>
    <dgm:cxn modelId="{6FA45563-7B4A-4E96-8CE2-B52C63CF2B13}" srcId="{8AB39D03-449D-49C4-ACB5-20AF5719C89D}" destId="{C1F08FA8-B8A1-47A7-B5E7-C8260F94DE63}" srcOrd="0" destOrd="0" parTransId="{5F89F5FB-591E-4B2F-9117-4707FFA197FD}" sibTransId="{F741C323-D6F4-4D55-85CF-C1DC8EA55432}"/>
    <dgm:cxn modelId="{CDEE0D6E-1232-432B-84BF-484E3DF47C78}" type="presParOf" srcId="{03487B55-574D-4CEF-BD67-9BC7BED45DFA}" destId="{389D8C23-52D6-465C-AC19-BDD6089F986D}" srcOrd="0" destOrd="0" presId="urn:microsoft.com/office/officeart/2005/8/layout/list1"/>
    <dgm:cxn modelId="{2E7CA7C1-F530-41A4-8065-12DB62B33879}" type="presParOf" srcId="{389D8C23-52D6-465C-AC19-BDD6089F986D}" destId="{DF315603-B1D2-4A1B-868B-ABAC58B11D4C}" srcOrd="0" destOrd="0" presId="urn:microsoft.com/office/officeart/2005/8/layout/list1"/>
    <dgm:cxn modelId="{1A47F7AA-D69D-484D-A155-EDE9ABD8109A}" type="presParOf" srcId="{389D8C23-52D6-465C-AC19-BDD6089F986D}" destId="{BE31A954-426B-4277-8596-84C8737BC5DD}" srcOrd="1" destOrd="0" presId="urn:microsoft.com/office/officeart/2005/8/layout/list1"/>
    <dgm:cxn modelId="{2600BCB0-2E3D-4265-B563-541CBAB0A504}" type="presParOf" srcId="{03487B55-574D-4CEF-BD67-9BC7BED45DFA}" destId="{869836CF-CCEF-4266-9F2E-DA449EA1393B}" srcOrd="1" destOrd="0" presId="urn:microsoft.com/office/officeart/2005/8/layout/list1"/>
    <dgm:cxn modelId="{3A504FAC-4C30-4F19-BAC1-2A82D789346A}" type="presParOf" srcId="{03487B55-574D-4CEF-BD67-9BC7BED45DFA}" destId="{5DE3F406-16E1-4333-85D2-0B1835DB99FF}" srcOrd="2" destOrd="0" presId="urn:microsoft.com/office/officeart/2005/8/layout/list1"/>
    <dgm:cxn modelId="{CA4F3F6C-39E9-4A8F-A296-2413ECDF3F02}" type="presParOf" srcId="{03487B55-574D-4CEF-BD67-9BC7BED45DFA}" destId="{7E9D4300-E300-43E5-B7E3-5CC41FDD0F16}" srcOrd="3" destOrd="0" presId="urn:microsoft.com/office/officeart/2005/8/layout/list1"/>
    <dgm:cxn modelId="{3125BCD9-49A4-472C-AA2F-F0B878F67AED}" type="presParOf" srcId="{03487B55-574D-4CEF-BD67-9BC7BED45DFA}" destId="{EC88FC59-DD98-45CA-9308-D897249AD5B8}" srcOrd="4" destOrd="0" presId="urn:microsoft.com/office/officeart/2005/8/layout/list1"/>
    <dgm:cxn modelId="{EDEA7350-8A29-46CC-8776-92E069FDD851}" type="presParOf" srcId="{EC88FC59-DD98-45CA-9308-D897249AD5B8}" destId="{A83F32CA-0C9D-4198-8FF7-58959FD2B6CC}" srcOrd="0" destOrd="0" presId="urn:microsoft.com/office/officeart/2005/8/layout/list1"/>
    <dgm:cxn modelId="{40CDB7C4-6905-4D2C-919B-DB527D638E3E}" type="presParOf" srcId="{EC88FC59-DD98-45CA-9308-D897249AD5B8}" destId="{A925806D-A30F-4605-9B5C-AE270F158616}" srcOrd="1" destOrd="0" presId="urn:microsoft.com/office/officeart/2005/8/layout/list1"/>
    <dgm:cxn modelId="{DF7FABC0-1D4E-4C30-A6E6-5E7448EC22EA}" type="presParOf" srcId="{03487B55-574D-4CEF-BD67-9BC7BED45DFA}" destId="{04C4235B-874E-4C6E-A9CF-1A8AED070B2E}" srcOrd="5" destOrd="0" presId="urn:microsoft.com/office/officeart/2005/8/layout/list1"/>
    <dgm:cxn modelId="{D70ED450-F2C0-43EA-98CC-FFD1A020A5B1}" type="presParOf" srcId="{03487B55-574D-4CEF-BD67-9BC7BED45DFA}" destId="{31FF929A-E60C-475D-81E3-A2D927DEA6D9}" srcOrd="6"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9E4E169-E183-49D8-8B73-C90F37127D55}"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9546EECC-35D3-448E-A3E0-BA0816BB9A3A}">
      <dgm:prSet phldrT="[Text]"/>
      <dgm:spPr/>
      <dgm:t>
        <a:bodyPr/>
        <a:lstStyle/>
        <a:p>
          <a:r>
            <a:rPr lang="en-US" dirty="0"/>
            <a:t>Biological Monitoring</a:t>
          </a:r>
        </a:p>
      </dgm:t>
    </dgm:pt>
    <dgm:pt modelId="{B53BF643-5994-437B-9CC7-628E1FE262E7}" type="parTrans" cxnId="{1151EB99-3E83-4053-8BD9-59BE20CDF162}">
      <dgm:prSet/>
      <dgm:spPr/>
      <dgm:t>
        <a:bodyPr/>
        <a:lstStyle/>
        <a:p>
          <a:endParaRPr lang="en-US"/>
        </a:p>
      </dgm:t>
    </dgm:pt>
    <dgm:pt modelId="{46393D63-4E0D-4E04-A2FC-9BE274CADC24}" type="sibTrans" cxnId="{1151EB99-3E83-4053-8BD9-59BE20CDF162}">
      <dgm:prSet/>
      <dgm:spPr/>
      <dgm:t>
        <a:bodyPr/>
        <a:lstStyle/>
        <a:p>
          <a:endParaRPr lang="en-US"/>
        </a:p>
      </dgm:t>
    </dgm:pt>
    <dgm:pt modelId="{8B4D3AF5-CA57-453B-9A3A-A49BCCA3A1D0}">
      <dgm:prSet phldrT="[Text]"/>
      <dgm:spPr/>
      <dgm:t>
        <a:bodyPr/>
        <a:lstStyle/>
        <a:p>
          <a:r>
            <a:rPr lang="en-US" dirty="0"/>
            <a:t>Lab test confirming spores are destroyed</a:t>
          </a:r>
        </a:p>
      </dgm:t>
    </dgm:pt>
    <dgm:pt modelId="{E020EB0E-AAF4-4A49-9278-75C5C2AB0B22}" type="parTrans" cxnId="{669977A8-6CF1-4F70-BBC2-FB0ABBCAB04F}">
      <dgm:prSet/>
      <dgm:spPr/>
      <dgm:t>
        <a:bodyPr/>
        <a:lstStyle/>
        <a:p>
          <a:endParaRPr lang="en-US"/>
        </a:p>
      </dgm:t>
    </dgm:pt>
    <dgm:pt modelId="{3289B5C8-B5C9-441A-BE2C-249D97D80A5D}" type="sibTrans" cxnId="{669977A8-6CF1-4F70-BBC2-FB0ABBCAB04F}">
      <dgm:prSet/>
      <dgm:spPr/>
      <dgm:t>
        <a:bodyPr/>
        <a:lstStyle/>
        <a:p>
          <a:endParaRPr lang="en-US"/>
        </a:p>
      </dgm:t>
    </dgm:pt>
    <dgm:pt modelId="{1CF8E2AA-A5C2-4097-866E-C546329F4AC9}">
      <dgm:prSet phldrT="[Text]"/>
      <dgm:spPr/>
      <dgm:t>
        <a:bodyPr/>
        <a:lstStyle/>
        <a:p>
          <a:r>
            <a:rPr lang="en-US" dirty="0"/>
            <a:t>Testing each sterilizer at least weekly</a:t>
          </a:r>
        </a:p>
      </dgm:t>
    </dgm:pt>
    <dgm:pt modelId="{A09DECDE-3A56-465E-ABC5-4CF9B27C4CA7}" type="parTrans" cxnId="{7C71E2A7-492B-46AE-ADC9-257D4187EF96}">
      <dgm:prSet/>
      <dgm:spPr/>
      <dgm:t>
        <a:bodyPr/>
        <a:lstStyle/>
        <a:p>
          <a:endParaRPr lang="en-US"/>
        </a:p>
      </dgm:t>
    </dgm:pt>
    <dgm:pt modelId="{8362274C-6FEC-4FCF-9FB1-488F6A7972E1}" type="sibTrans" cxnId="{7C71E2A7-492B-46AE-ADC9-257D4187EF96}">
      <dgm:prSet/>
      <dgm:spPr/>
      <dgm:t>
        <a:bodyPr/>
        <a:lstStyle/>
        <a:p>
          <a:endParaRPr lang="en-US"/>
        </a:p>
      </dgm:t>
    </dgm:pt>
    <dgm:pt modelId="{C72FB8EE-BEDA-4E2D-B48C-E11AFEE1EFDE}">
      <dgm:prSet phldrT="[Text]"/>
      <dgm:spPr/>
      <dgm:t>
        <a:bodyPr/>
        <a:lstStyle/>
        <a:p>
          <a:r>
            <a:rPr lang="en-US" dirty="0"/>
            <a:t>In-house and mail-in tests</a:t>
          </a:r>
        </a:p>
      </dgm:t>
    </dgm:pt>
    <dgm:pt modelId="{ED0AA078-5FCD-4320-95E4-70594525C4CA}" type="parTrans" cxnId="{2F16F6CC-808D-4DB8-ABD6-D78567615DFA}">
      <dgm:prSet/>
      <dgm:spPr/>
      <dgm:t>
        <a:bodyPr/>
        <a:lstStyle/>
        <a:p>
          <a:endParaRPr lang="en-US"/>
        </a:p>
      </dgm:t>
    </dgm:pt>
    <dgm:pt modelId="{4B8FEA4A-5111-49BF-ACE2-E1E5D0BE811E}" type="sibTrans" cxnId="{2F16F6CC-808D-4DB8-ABD6-D78567615DFA}">
      <dgm:prSet/>
      <dgm:spPr/>
      <dgm:t>
        <a:bodyPr/>
        <a:lstStyle/>
        <a:p>
          <a:endParaRPr lang="en-US"/>
        </a:p>
      </dgm:t>
    </dgm:pt>
    <dgm:pt modelId="{03487B55-574D-4CEF-BD67-9BC7BED45DFA}" type="pres">
      <dgm:prSet presAssocID="{39E4E169-E183-49D8-8B73-C90F37127D55}" presName="linear" presStyleCnt="0">
        <dgm:presLayoutVars>
          <dgm:dir/>
          <dgm:animLvl val="lvl"/>
          <dgm:resizeHandles val="exact"/>
        </dgm:presLayoutVars>
      </dgm:prSet>
      <dgm:spPr/>
      <dgm:t>
        <a:bodyPr/>
        <a:lstStyle/>
        <a:p>
          <a:endParaRPr lang="en-US"/>
        </a:p>
      </dgm:t>
    </dgm:pt>
    <dgm:pt modelId="{4E576C75-D638-49C7-A3C9-85E9A30AE273}" type="pres">
      <dgm:prSet presAssocID="{9546EECC-35D3-448E-A3E0-BA0816BB9A3A}" presName="parentLin" presStyleCnt="0"/>
      <dgm:spPr/>
    </dgm:pt>
    <dgm:pt modelId="{DEB5E211-11F2-47A3-92EC-C78F3E9B6A7A}" type="pres">
      <dgm:prSet presAssocID="{9546EECC-35D3-448E-A3E0-BA0816BB9A3A}" presName="parentLeftMargin" presStyleLbl="node1" presStyleIdx="0" presStyleCnt="1"/>
      <dgm:spPr/>
      <dgm:t>
        <a:bodyPr/>
        <a:lstStyle/>
        <a:p>
          <a:endParaRPr lang="en-US"/>
        </a:p>
      </dgm:t>
    </dgm:pt>
    <dgm:pt modelId="{D585DD65-4873-4999-A855-B30CC6BC5701}" type="pres">
      <dgm:prSet presAssocID="{9546EECC-35D3-448E-A3E0-BA0816BB9A3A}" presName="parentText" presStyleLbl="node1" presStyleIdx="0" presStyleCnt="1">
        <dgm:presLayoutVars>
          <dgm:chMax val="0"/>
          <dgm:bulletEnabled val="1"/>
        </dgm:presLayoutVars>
      </dgm:prSet>
      <dgm:spPr/>
      <dgm:t>
        <a:bodyPr/>
        <a:lstStyle/>
        <a:p>
          <a:endParaRPr lang="en-US"/>
        </a:p>
      </dgm:t>
    </dgm:pt>
    <dgm:pt modelId="{89DE79E3-A4FA-40ED-8400-827E9ECD2485}" type="pres">
      <dgm:prSet presAssocID="{9546EECC-35D3-448E-A3E0-BA0816BB9A3A}" presName="negativeSpace" presStyleCnt="0"/>
      <dgm:spPr/>
    </dgm:pt>
    <dgm:pt modelId="{431404A0-CF43-47AC-900F-F0BAC26B7C9A}" type="pres">
      <dgm:prSet presAssocID="{9546EECC-35D3-448E-A3E0-BA0816BB9A3A}" presName="childText" presStyleLbl="conFgAcc1" presStyleIdx="0" presStyleCnt="1">
        <dgm:presLayoutVars>
          <dgm:bulletEnabled val="1"/>
        </dgm:presLayoutVars>
      </dgm:prSet>
      <dgm:spPr/>
      <dgm:t>
        <a:bodyPr/>
        <a:lstStyle/>
        <a:p>
          <a:endParaRPr lang="en-US"/>
        </a:p>
      </dgm:t>
    </dgm:pt>
  </dgm:ptLst>
  <dgm:cxnLst>
    <dgm:cxn modelId="{C44F90F1-5EB7-470D-8934-B32DDCE5E8FB}" type="presOf" srcId="{9546EECC-35D3-448E-A3E0-BA0816BB9A3A}" destId="{D585DD65-4873-4999-A855-B30CC6BC5701}" srcOrd="1" destOrd="0" presId="urn:microsoft.com/office/officeart/2005/8/layout/list1"/>
    <dgm:cxn modelId="{7402BD2A-1A63-4D18-B383-B9E17371E841}" type="presOf" srcId="{1CF8E2AA-A5C2-4097-866E-C546329F4AC9}" destId="{431404A0-CF43-47AC-900F-F0BAC26B7C9A}" srcOrd="0" destOrd="2" presId="urn:microsoft.com/office/officeart/2005/8/layout/list1"/>
    <dgm:cxn modelId="{26B6117C-101C-4C28-A761-D0A89776E0CC}" type="presOf" srcId="{C72FB8EE-BEDA-4E2D-B48C-E11AFEE1EFDE}" destId="{431404A0-CF43-47AC-900F-F0BAC26B7C9A}" srcOrd="0" destOrd="1" presId="urn:microsoft.com/office/officeart/2005/8/layout/list1"/>
    <dgm:cxn modelId="{669977A8-6CF1-4F70-BBC2-FB0ABBCAB04F}" srcId="{9546EECC-35D3-448E-A3E0-BA0816BB9A3A}" destId="{8B4D3AF5-CA57-453B-9A3A-A49BCCA3A1D0}" srcOrd="0" destOrd="0" parTransId="{E020EB0E-AAF4-4A49-9278-75C5C2AB0B22}" sibTransId="{3289B5C8-B5C9-441A-BE2C-249D97D80A5D}"/>
    <dgm:cxn modelId="{7C71E2A7-492B-46AE-ADC9-257D4187EF96}" srcId="{9546EECC-35D3-448E-A3E0-BA0816BB9A3A}" destId="{1CF8E2AA-A5C2-4097-866E-C546329F4AC9}" srcOrd="2" destOrd="0" parTransId="{A09DECDE-3A56-465E-ABC5-4CF9B27C4CA7}" sibTransId="{8362274C-6FEC-4FCF-9FB1-488F6A7972E1}"/>
    <dgm:cxn modelId="{D5B3D6AE-2ABA-487D-988A-0C0DCD7FC0ED}" type="presOf" srcId="{9546EECC-35D3-448E-A3E0-BA0816BB9A3A}" destId="{DEB5E211-11F2-47A3-92EC-C78F3E9B6A7A}" srcOrd="0" destOrd="0" presId="urn:microsoft.com/office/officeart/2005/8/layout/list1"/>
    <dgm:cxn modelId="{AB12DAEF-8BD5-45FA-A804-C1E9736347F6}" type="presOf" srcId="{39E4E169-E183-49D8-8B73-C90F37127D55}" destId="{03487B55-574D-4CEF-BD67-9BC7BED45DFA}" srcOrd="0" destOrd="0" presId="urn:microsoft.com/office/officeart/2005/8/layout/list1"/>
    <dgm:cxn modelId="{2F16F6CC-808D-4DB8-ABD6-D78567615DFA}" srcId="{9546EECC-35D3-448E-A3E0-BA0816BB9A3A}" destId="{C72FB8EE-BEDA-4E2D-B48C-E11AFEE1EFDE}" srcOrd="1" destOrd="0" parTransId="{ED0AA078-5FCD-4320-95E4-70594525C4CA}" sibTransId="{4B8FEA4A-5111-49BF-ACE2-E1E5D0BE811E}"/>
    <dgm:cxn modelId="{2CE155A2-D07F-44B8-8120-8F0969418ACC}" type="presOf" srcId="{8B4D3AF5-CA57-453B-9A3A-A49BCCA3A1D0}" destId="{431404A0-CF43-47AC-900F-F0BAC26B7C9A}" srcOrd="0" destOrd="0" presId="urn:microsoft.com/office/officeart/2005/8/layout/list1"/>
    <dgm:cxn modelId="{1151EB99-3E83-4053-8BD9-59BE20CDF162}" srcId="{39E4E169-E183-49D8-8B73-C90F37127D55}" destId="{9546EECC-35D3-448E-A3E0-BA0816BB9A3A}" srcOrd="0" destOrd="0" parTransId="{B53BF643-5994-437B-9CC7-628E1FE262E7}" sibTransId="{46393D63-4E0D-4E04-A2FC-9BE274CADC24}"/>
    <dgm:cxn modelId="{0D6BE57B-C947-4A88-950A-CF5588167CD6}" type="presParOf" srcId="{03487B55-574D-4CEF-BD67-9BC7BED45DFA}" destId="{4E576C75-D638-49C7-A3C9-85E9A30AE273}" srcOrd="0" destOrd="0" presId="urn:microsoft.com/office/officeart/2005/8/layout/list1"/>
    <dgm:cxn modelId="{5CA0A09D-5A66-413E-9F09-5DCEF0A803E1}" type="presParOf" srcId="{4E576C75-D638-49C7-A3C9-85E9A30AE273}" destId="{DEB5E211-11F2-47A3-92EC-C78F3E9B6A7A}" srcOrd="0" destOrd="0" presId="urn:microsoft.com/office/officeart/2005/8/layout/list1"/>
    <dgm:cxn modelId="{8D7AC774-DF19-4216-B3F3-1C1FD6DC4BC8}" type="presParOf" srcId="{4E576C75-D638-49C7-A3C9-85E9A30AE273}" destId="{D585DD65-4873-4999-A855-B30CC6BC5701}" srcOrd="1" destOrd="0" presId="urn:microsoft.com/office/officeart/2005/8/layout/list1"/>
    <dgm:cxn modelId="{D19440A8-5038-4206-BAA8-8452D1A35AB0}" type="presParOf" srcId="{03487B55-574D-4CEF-BD67-9BC7BED45DFA}" destId="{89DE79E3-A4FA-40ED-8400-827E9ECD2485}" srcOrd="1" destOrd="0" presId="urn:microsoft.com/office/officeart/2005/8/layout/list1"/>
    <dgm:cxn modelId="{1C1A7F50-7F17-48A1-AD89-C87D27C937B7}" type="presParOf" srcId="{03487B55-574D-4CEF-BD67-9BC7BED45DFA}" destId="{431404A0-CF43-47AC-900F-F0BAC26B7C9A}" srcOrd="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56FF8E8-F9B2-4341-B3C8-33CC06BF6A8A}" type="doc">
      <dgm:prSet loTypeId="urn:microsoft.com/office/officeart/2005/8/layout/process4" loCatId="process" qsTypeId="urn:microsoft.com/office/officeart/2005/8/quickstyle/simple3" qsCatId="simple" csTypeId="urn:microsoft.com/office/officeart/2005/8/colors/accent2_2" csCatId="accent2" phldr="1"/>
      <dgm:spPr/>
      <dgm:t>
        <a:bodyPr/>
        <a:lstStyle/>
        <a:p>
          <a:endParaRPr lang="en-US"/>
        </a:p>
      </dgm:t>
    </dgm:pt>
    <dgm:pt modelId="{2D5D750E-1C19-421D-B7F4-EED8EABB12B1}">
      <dgm:prSet custT="1"/>
      <dgm:spPr/>
      <dgm:t>
        <a:bodyPr/>
        <a:lstStyle/>
        <a:p>
          <a:r>
            <a:rPr lang="en-US" sz="2000" dirty="0"/>
            <a:t>Hard to clean because of the nature of the cutting end of the bur</a:t>
          </a:r>
        </a:p>
      </dgm:t>
    </dgm:pt>
    <dgm:pt modelId="{845275A7-05AD-4919-ADC7-0DC53589D991}" type="parTrans" cxnId="{3DC24E9A-1222-4FA3-823D-29AFB120B2B1}">
      <dgm:prSet/>
      <dgm:spPr/>
      <dgm:t>
        <a:bodyPr/>
        <a:lstStyle/>
        <a:p>
          <a:endParaRPr lang="en-US"/>
        </a:p>
      </dgm:t>
    </dgm:pt>
    <dgm:pt modelId="{0AF0C9AF-B260-4778-9846-0F062EC3188A}" type="sibTrans" cxnId="{3DC24E9A-1222-4FA3-823D-29AFB120B2B1}">
      <dgm:prSet/>
      <dgm:spPr/>
      <dgm:t>
        <a:bodyPr/>
        <a:lstStyle/>
        <a:p>
          <a:endParaRPr lang="en-US"/>
        </a:p>
      </dgm:t>
    </dgm:pt>
    <dgm:pt modelId="{0554DCDD-3C7F-4C71-8FBC-4909F4A4EBC9}">
      <dgm:prSet custT="1"/>
      <dgm:spPr/>
      <dgm:t>
        <a:bodyPr/>
        <a:lstStyle/>
        <a:p>
          <a:r>
            <a:rPr lang="en-US" sz="2000" dirty="0"/>
            <a:t>Many are single use/ disposable, check the manufacturer’s instructions for use (IFU) before reuse</a:t>
          </a:r>
        </a:p>
      </dgm:t>
    </dgm:pt>
    <dgm:pt modelId="{A152DC43-831F-4A25-A880-D8AF3294AB0D}" type="parTrans" cxnId="{931632DD-C75F-472A-BB32-EED629FE62BF}">
      <dgm:prSet/>
      <dgm:spPr/>
      <dgm:t>
        <a:bodyPr/>
        <a:lstStyle/>
        <a:p>
          <a:endParaRPr lang="en-US"/>
        </a:p>
      </dgm:t>
    </dgm:pt>
    <dgm:pt modelId="{8524F81D-269F-4AF5-BE03-C2C1D0AA5C59}" type="sibTrans" cxnId="{931632DD-C75F-472A-BB32-EED629FE62BF}">
      <dgm:prSet/>
      <dgm:spPr/>
      <dgm:t>
        <a:bodyPr/>
        <a:lstStyle/>
        <a:p>
          <a:endParaRPr lang="en-US"/>
        </a:p>
      </dgm:t>
    </dgm:pt>
    <dgm:pt modelId="{6779B7D9-2842-4EF8-8095-D16F722AF1D2}">
      <dgm:prSet custT="1"/>
      <dgm:spPr/>
      <dgm:t>
        <a:bodyPr/>
        <a:lstStyle/>
        <a:p>
          <a:r>
            <a:rPr lang="en-US" sz="2000" dirty="0"/>
            <a:t>Only reprocess according to manufacturer’s instructions for use (IFU)</a:t>
          </a:r>
        </a:p>
      </dgm:t>
    </dgm:pt>
    <dgm:pt modelId="{CDB67566-9C6C-4CBF-9828-9C196F32F340}" type="parTrans" cxnId="{4241A6ED-75D0-4963-A48C-B2BE940C4EEB}">
      <dgm:prSet/>
      <dgm:spPr/>
      <dgm:t>
        <a:bodyPr/>
        <a:lstStyle/>
        <a:p>
          <a:endParaRPr lang="en-US"/>
        </a:p>
      </dgm:t>
    </dgm:pt>
    <dgm:pt modelId="{0E6B29C1-7E44-4238-8320-FF85DB00B668}" type="sibTrans" cxnId="{4241A6ED-75D0-4963-A48C-B2BE940C4EEB}">
      <dgm:prSet/>
      <dgm:spPr/>
      <dgm:t>
        <a:bodyPr/>
        <a:lstStyle/>
        <a:p>
          <a:endParaRPr lang="en-US"/>
        </a:p>
      </dgm:t>
    </dgm:pt>
    <dgm:pt modelId="{FFB291E3-D8D3-422B-91CB-AD0993FE7A1F}">
      <dgm:prSet custT="1"/>
      <dgm:spPr/>
      <dgm:t>
        <a:bodyPr/>
        <a:lstStyle/>
        <a:p>
          <a:r>
            <a:rPr lang="en-US" sz="1800" dirty="0"/>
            <a:t>If there are no reprocessing IFUs, it should be considered single use</a:t>
          </a:r>
        </a:p>
      </dgm:t>
    </dgm:pt>
    <dgm:pt modelId="{E2358AFA-3EA8-430B-A932-6E18C91616E2}" type="parTrans" cxnId="{109F7800-EB69-4F6D-9374-FE0FCE87AB49}">
      <dgm:prSet/>
      <dgm:spPr/>
      <dgm:t>
        <a:bodyPr/>
        <a:lstStyle/>
        <a:p>
          <a:endParaRPr lang="en-US"/>
        </a:p>
      </dgm:t>
    </dgm:pt>
    <dgm:pt modelId="{8430C30F-4149-472D-8A6D-EE5028547738}" type="sibTrans" cxnId="{109F7800-EB69-4F6D-9374-FE0FCE87AB49}">
      <dgm:prSet/>
      <dgm:spPr/>
      <dgm:t>
        <a:bodyPr/>
        <a:lstStyle/>
        <a:p>
          <a:endParaRPr lang="en-US"/>
        </a:p>
      </dgm:t>
    </dgm:pt>
    <dgm:pt modelId="{E1F6233E-981E-4A5C-BF3F-5C858039AA66}">
      <dgm:prSet custT="1"/>
      <dgm:spPr/>
      <dgm:t>
        <a:bodyPr/>
        <a:lstStyle/>
        <a:p>
          <a:r>
            <a:rPr lang="en-US" sz="2000" dirty="0"/>
            <a:t>Considered Critical</a:t>
          </a:r>
        </a:p>
      </dgm:t>
    </dgm:pt>
    <dgm:pt modelId="{88D34F46-358D-4B37-85FF-84454D9F83A5}" type="parTrans" cxnId="{04A55C3E-4378-442E-B751-118D2DA2F359}">
      <dgm:prSet/>
      <dgm:spPr/>
      <dgm:t>
        <a:bodyPr/>
        <a:lstStyle/>
        <a:p>
          <a:endParaRPr lang="en-US"/>
        </a:p>
      </dgm:t>
    </dgm:pt>
    <dgm:pt modelId="{DC077E3C-88C2-43D0-94FC-B7BA1DD82551}" type="sibTrans" cxnId="{04A55C3E-4378-442E-B751-118D2DA2F359}">
      <dgm:prSet/>
      <dgm:spPr/>
      <dgm:t>
        <a:bodyPr/>
        <a:lstStyle/>
        <a:p>
          <a:endParaRPr lang="en-US"/>
        </a:p>
      </dgm:t>
    </dgm:pt>
    <dgm:pt modelId="{75C5A81D-D06F-4FD7-B047-1E071BA49E4A}">
      <dgm:prSet custT="1"/>
      <dgm:spPr/>
      <dgm:t>
        <a:bodyPr/>
        <a:lstStyle/>
        <a:p>
          <a:r>
            <a:rPr lang="en-US" sz="1800" dirty="0"/>
            <a:t>Carbide</a:t>
          </a:r>
        </a:p>
      </dgm:t>
    </dgm:pt>
    <dgm:pt modelId="{BCB38F08-C751-4A24-9439-107DEEDD02EE}" type="parTrans" cxnId="{A977C789-3287-4466-8286-D32A7CC5F121}">
      <dgm:prSet/>
      <dgm:spPr/>
      <dgm:t>
        <a:bodyPr/>
        <a:lstStyle/>
        <a:p>
          <a:endParaRPr lang="en-US"/>
        </a:p>
      </dgm:t>
    </dgm:pt>
    <dgm:pt modelId="{194CBE42-6CDE-4E53-8E45-001F911B1969}" type="sibTrans" cxnId="{A977C789-3287-4466-8286-D32A7CC5F121}">
      <dgm:prSet/>
      <dgm:spPr/>
      <dgm:t>
        <a:bodyPr/>
        <a:lstStyle/>
        <a:p>
          <a:endParaRPr lang="en-US"/>
        </a:p>
      </dgm:t>
    </dgm:pt>
    <dgm:pt modelId="{42715EE9-7AE8-4D45-BF05-E8140747FBF8}">
      <dgm:prSet custT="1"/>
      <dgm:spPr/>
      <dgm:t>
        <a:bodyPr/>
        <a:lstStyle/>
        <a:p>
          <a:r>
            <a:rPr lang="en-US" sz="1800" dirty="0"/>
            <a:t>Diamond</a:t>
          </a:r>
        </a:p>
      </dgm:t>
    </dgm:pt>
    <dgm:pt modelId="{6CEBC685-897B-4292-A5FF-E4C84ABEA5D7}" type="parTrans" cxnId="{C1867A13-91E7-47A3-8431-C9D54C8B2270}">
      <dgm:prSet/>
      <dgm:spPr/>
      <dgm:t>
        <a:bodyPr/>
        <a:lstStyle/>
        <a:p>
          <a:endParaRPr lang="en-US"/>
        </a:p>
      </dgm:t>
    </dgm:pt>
    <dgm:pt modelId="{C6C07539-1CF4-41E5-A867-E6EFF3FBCA85}" type="sibTrans" cxnId="{C1867A13-91E7-47A3-8431-C9D54C8B2270}">
      <dgm:prSet/>
      <dgm:spPr/>
      <dgm:t>
        <a:bodyPr/>
        <a:lstStyle/>
        <a:p>
          <a:endParaRPr lang="en-US"/>
        </a:p>
      </dgm:t>
    </dgm:pt>
    <dgm:pt modelId="{9208DCB1-C31F-4DF1-B111-7C51DB1B9273}" type="pres">
      <dgm:prSet presAssocID="{A56FF8E8-F9B2-4341-B3C8-33CC06BF6A8A}" presName="Name0" presStyleCnt="0">
        <dgm:presLayoutVars>
          <dgm:dir/>
          <dgm:animLvl val="lvl"/>
          <dgm:resizeHandles val="exact"/>
        </dgm:presLayoutVars>
      </dgm:prSet>
      <dgm:spPr/>
      <dgm:t>
        <a:bodyPr/>
        <a:lstStyle/>
        <a:p>
          <a:endParaRPr lang="en-US"/>
        </a:p>
      </dgm:t>
    </dgm:pt>
    <dgm:pt modelId="{A916AF97-5D41-465A-979F-FEF83027616E}" type="pres">
      <dgm:prSet presAssocID="{6779B7D9-2842-4EF8-8095-D16F722AF1D2}" presName="boxAndChildren" presStyleCnt="0"/>
      <dgm:spPr/>
    </dgm:pt>
    <dgm:pt modelId="{88AFDAB0-6424-426D-84F1-AAD9E186B62E}" type="pres">
      <dgm:prSet presAssocID="{6779B7D9-2842-4EF8-8095-D16F722AF1D2}" presName="parentTextBox" presStyleLbl="node1" presStyleIdx="0" presStyleCnt="4"/>
      <dgm:spPr/>
      <dgm:t>
        <a:bodyPr/>
        <a:lstStyle/>
        <a:p>
          <a:endParaRPr lang="en-US"/>
        </a:p>
      </dgm:t>
    </dgm:pt>
    <dgm:pt modelId="{1063DC05-B2DE-4C67-B320-69B460635504}" type="pres">
      <dgm:prSet presAssocID="{6779B7D9-2842-4EF8-8095-D16F722AF1D2}" presName="entireBox" presStyleLbl="node1" presStyleIdx="0" presStyleCnt="4"/>
      <dgm:spPr/>
      <dgm:t>
        <a:bodyPr/>
        <a:lstStyle/>
        <a:p>
          <a:endParaRPr lang="en-US"/>
        </a:p>
      </dgm:t>
    </dgm:pt>
    <dgm:pt modelId="{0F871C6B-2A43-41D9-9E91-7598CA4D4F32}" type="pres">
      <dgm:prSet presAssocID="{6779B7D9-2842-4EF8-8095-D16F722AF1D2}" presName="descendantBox" presStyleCnt="0"/>
      <dgm:spPr/>
    </dgm:pt>
    <dgm:pt modelId="{E7E0268E-9AB2-42CA-8F04-8067D9D10A5B}" type="pres">
      <dgm:prSet presAssocID="{FFB291E3-D8D3-422B-91CB-AD0993FE7A1F}" presName="childTextBox" presStyleLbl="fgAccFollowNode1" presStyleIdx="0" presStyleCnt="3">
        <dgm:presLayoutVars>
          <dgm:bulletEnabled val="1"/>
        </dgm:presLayoutVars>
      </dgm:prSet>
      <dgm:spPr/>
      <dgm:t>
        <a:bodyPr/>
        <a:lstStyle/>
        <a:p>
          <a:endParaRPr lang="en-US"/>
        </a:p>
      </dgm:t>
    </dgm:pt>
    <dgm:pt modelId="{6332AF16-01B2-4DFE-810B-76A5AFEDC2B4}" type="pres">
      <dgm:prSet presAssocID="{8524F81D-269F-4AF5-BE03-C2C1D0AA5C59}" presName="sp" presStyleCnt="0"/>
      <dgm:spPr/>
    </dgm:pt>
    <dgm:pt modelId="{AAC0D6F9-888D-4B22-8CD4-8DEB62B790B7}" type="pres">
      <dgm:prSet presAssocID="{0554DCDD-3C7F-4C71-8FBC-4909F4A4EBC9}" presName="arrowAndChildren" presStyleCnt="0"/>
      <dgm:spPr/>
    </dgm:pt>
    <dgm:pt modelId="{848D8B6D-9EE6-41AF-8668-77D5F3D6925C}" type="pres">
      <dgm:prSet presAssocID="{0554DCDD-3C7F-4C71-8FBC-4909F4A4EBC9}" presName="parentTextArrow" presStyleLbl="node1" presStyleIdx="1" presStyleCnt="4"/>
      <dgm:spPr/>
      <dgm:t>
        <a:bodyPr/>
        <a:lstStyle/>
        <a:p>
          <a:endParaRPr lang="en-US"/>
        </a:p>
      </dgm:t>
    </dgm:pt>
    <dgm:pt modelId="{E5797B3C-DAFD-412F-ABD6-618CF8BC57B3}" type="pres">
      <dgm:prSet presAssocID="{DC077E3C-88C2-43D0-94FC-B7BA1DD82551}" presName="sp" presStyleCnt="0"/>
      <dgm:spPr/>
    </dgm:pt>
    <dgm:pt modelId="{B43A3102-1F13-43AD-B46B-4CD10FCC063A}" type="pres">
      <dgm:prSet presAssocID="{E1F6233E-981E-4A5C-BF3F-5C858039AA66}" presName="arrowAndChildren" presStyleCnt="0"/>
      <dgm:spPr/>
    </dgm:pt>
    <dgm:pt modelId="{533C10E7-92FB-451F-95EF-0B160D419E03}" type="pres">
      <dgm:prSet presAssocID="{E1F6233E-981E-4A5C-BF3F-5C858039AA66}" presName="parentTextArrow" presStyleLbl="node1" presStyleIdx="2" presStyleCnt="4"/>
      <dgm:spPr/>
      <dgm:t>
        <a:bodyPr/>
        <a:lstStyle/>
        <a:p>
          <a:endParaRPr lang="en-US"/>
        </a:p>
      </dgm:t>
    </dgm:pt>
    <dgm:pt modelId="{EA4DD9EF-3581-49DC-B138-84F5B9CC012A}" type="pres">
      <dgm:prSet presAssocID="{0AF0C9AF-B260-4778-9846-0F062EC3188A}" presName="sp" presStyleCnt="0"/>
      <dgm:spPr/>
    </dgm:pt>
    <dgm:pt modelId="{5F1C8E6B-BB1D-4007-A898-774799CEB52C}" type="pres">
      <dgm:prSet presAssocID="{2D5D750E-1C19-421D-B7F4-EED8EABB12B1}" presName="arrowAndChildren" presStyleCnt="0"/>
      <dgm:spPr/>
    </dgm:pt>
    <dgm:pt modelId="{9FE41103-36E7-4E4A-9F1C-897BE43EDCB0}" type="pres">
      <dgm:prSet presAssocID="{2D5D750E-1C19-421D-B7F4-EED8EABB12B1}" presName="parentTextArrow" presStyleLbl="node1" presStyleIdx="2" presStyleCnt="4"/>
      <dgm:spPr/>
      <dgm:t>
        <a:bodyPr/>
        <a:lstStyle/>
        <a:p>
          <a:endParaRPr lang="en-US"/>
        </a:p>
      </dgm:t>
    </dgm:pt>
    <dgm:pt modelId="{8B8F6CBA-75A3-47E4-A591-803C9C3C69A0}" type="pres">
      <dgm:prSet presAssocID="{2D5D750E-1C19-421D-B7F4-EED8EABB12B1}" presName="arrow" presStyleLbl="node1" presStyleIdx="3" presStyleCnt="4"/>
      <dgm:spPr/>
      <dgm:t>
        <a:bodyPr/>
        <a:lstStyle/>
        <a:p>
          <a:endParaRPr lang="en-US"/>
        </a:p>
      </dgm:t>
    </dgm:pt>
    <dgm:pt modelId="{D2248B21-880B-4FE5-A7B6-DB6D7081F9CE}" type="pres">
      <dgm:prSet presAssocID="{2D5D750E-1C19-421D-B7F4-EED8EABB12B1}" presName="descendantArrow" presStyleCnt="0"/>
      <dgm:spPr/>
    </dgm:pt>
    <dgm:pt modelId="{09617058-C811-403D-8EAD-4044A17273A2}" type="pres">
      <dgm:prSet presAssocID="{75C5A81D-D06F-4FD7-B047-1E071BA49E4A}" presName="childTextArrow" presStyleLbl="fgAccFollowNode1" presStyleIdx="1" presStyleCnt="3">
        <dgm:presLayoutVars>
          <dgm:bulletEnabled val="1"/>
        </dgm:presLayoutVars>
      </dgm:prSet>
      <dgm:spPr/>
      <dgm:t>
        <a:bodyPr/>
        <a:lstStyle/>
        <a:p>
          <a:endParaRPr lang="en-US"/>
        </a:p>
      </dgm:t>
    </dgm:pt>
    <dgm:pt modelId="{E7D75897-2399-4006-A68E-7F08C7BAE328}" type="pres">
      <dgm:prSet presAssocID="{42715EE9-7AE8-4D45-BF05-E8140747FBF8}" presName="childTextArrow" presStyleLbl="fgAccFollowNode1" presStyleIdx="2" presStyleCnt="3">
        <dgm:presLayoutVars>
          <dgm:bulletEnabled val="1"/>
        </dgm:presLayoutVars>
      </dgm:prSet>
      <dgm:spPr/>
      <dgm:t>
        <a:bodyPr/>
        <a:lstStyle/>
        <a:p>
          <a:endParaRPr lang="en-US"/>
        </a:p>
      </dgm:t>
    </dgm:pt>
  </dgm:ptLst>
  <dgm:cxnLst>
    <dgm:cxn modelId="{0947FA0E-6184-425D-8356-6CB776A3600E}" type="presOf" srcId="{42715EE9-7AE8-4D45-BF05-E8140747FBF8}" destId="{E7D75897-2399-4006-A68E-7F08C7BAE328}" srcOrd="0" destOrd="0" presId="urn:microsoft.com/office/officeart/2005/8/layout/process4"/>
    <dgm:cxn modelId="{A977C789-3287-4466-8286-D32A7CC5F121}" srcId="{2D5D750E-1C19-421D-B7F4-EED8EABB12B1}" destId="{75C5A81D-D06F-4FD7-B047-1E071BA49E4A}" srcOrd="0" destOrd="0" parTransId="{BCB38F08-C751-4A24-9439-107DEEDD02EE}" sibTransId="{194CBE42-6CDE-4E53-8E45-001F911B1969}"/>
    <dgm:cxn modelId="{64CAB27E-AA29-4C23-B457-CBEF96186509}" type="presOf" srcId="{0554DCDD-3C7F-4C71-8FBC-4909F4A4EBC9}" destId="{848D8B6D-9EE6-41AF-8668-77D5F3D6925C}" srcOrd="0" destOrd="0" presId="urn:microsoft.com/office/officeart/2005/8/layout/process4"/>
    <dgm:cxn modelId="{109F7800-EB69-4F6D-9374-FE0FCE87AB49}" srcId="{6779B7D9-2842-4EF8-8095-D16F722AF1D2}" destId="{FFB291E3-D8D3-422B-91CB-AD0993FE7A1F}" srcOrd="0" destOrd="0" parTransId="{E2358AFA-3EA8-430B-A932-6E18C91616E2}" sibTransId="{8430C30F-4149-472D-8A6D-EE5028547738}"/>
    <dgm:cxn modelId="{C1867A13-91E7-47A3-8431-C9D54C8B2270}" srcId="{2D5D750E-1C19-421D-B7F4-EED8EABB12B1}" destId="{42715EE9-7AE8-4D45-BF05-E8140747FBF8}" srcOrd="1" destOrd="0" parTransId="{6CEBC685-897B-4292-A5FF-E4C84ABEA5D7}" sibTransId="{C6C07539-1CF4-41E5-A867-E6EFF3FBCA85}"/>
    <dgm:cxn modelId="{47673331-A36A-41D1-8D22-A92F57510125}" type="presOf" srcId="{2D5D750E-1C19-421D-B7F4-EED8EABB12B1}" destId="{9FE41103-36E7-4E4A-9F1C-897BE43EDCB0}" srcOrd="0" destOrd="0" presId="urn:microsoft.com/office/officeart/2005/8/layout/process4"/>
    <dgm:cxn modelId="{4241A6ED-75D0-4963-A48C-B2BE940C4EEB}" srcId="{A56FF8E8-F9B2-4341-B3C8-33CC06BF6A8A}" destId="{6779B7D9-2842-4EF8-8095-D16F722AF1D2}" srcOrd="3" destOrd="0" parTransId="{CDB67566-9C6C-4CBF-9828-9C196F32F340}" sibTransId="{0E6B29C1-7E44-4238-8320-FF85DB00B668}"/>
    <dgm:cxn modelId="{931632DD-C75F-472A-BB32-EED629FE62BF}" srcId="{A56FF8E8-F9B2-4341-B3C8-33CC06BF6A8A}" destId="{0554DCDD-3C7F-4C71-8FBC-4909F4A4EBC9}" srcOrd="2" destOrd="0" parTransId="{A152DC43-831F-4A25-A880-D8AF3294AB0D}" sibTransId="{8524F81D-269F-4AF5-BE03-C2C1D0AA5C59}"/>
    <dgm:cxn modelId="{BE2F0545-A4FC-485F-8593-6BC6E030EFD8}" type="presOf" srcId="{6779B7D9-2842-4EF8-8095-D16F722AF1D2}" destId="{1063DC05-B2DE-4C67-B320-69B460635504}" srcOrd="1" destOrd="0" presId="urn:microsoft.com/office/officeart/2005/8/layout/process4"/>
    <dgm:cxn modelId="{EE11E113-3A62-436B-A4C1-1C8BCA89C867}" type="presOf" srcId="{2D5D750E-1C19-421D-B7F4-EED8EABB12B1}" destId="{8B8F6CBA-75A3-47E4-A591-803C9C3C69A0}" srcOrd="1" destOrd="0" presId="urn:microsoft.com/office/officeart/2005/8/layout/process4"/>
    <dgm:cxn modelId="{3DC24E9A-1222-4FA3-823D-29AFB120B2B1}" srcId="{A56FF8E8-F9B2-4341-B3C8-33CC06BF6A8A}" destId="{2D5D750E-1C19-421D-B7F4-EED8EABB12B1}" srcOrd="0" destOrd="0" parTransId="{845275A7-05AD-4919-ADC7-0DC53589D991}" sibTransId="{0AF0C9AF-B260-4778-9846-0F062EC3188A}"/>
    <dgm:cxn modelId="{A4698891-FE6F-4B25-8B79-61E88548966E}" type="presOf" srcId="{75C5A81D-D06F-4FD7-B047-1E071BA49E4A}" destId="{09617058-C811-403D-8EAD-4044A17273A2}" srcOrd="0" destOrd="0" presId="urn:microsoft.com/office/officeart/2005/8/layout/process4"/>
    <dgm:cxn modelId="{1865A2E7-69DC-4E39-8C58-124B59363312}" type="presOf" srcId="{FFB291E3-D8D3-422B-91CB-AD0993FE7A1F}" destId="{E7E0268E-9AB2-42CA-8F04-8067D9D10A5B}" srcOrd="0" destOrd="0" presId="urn:microsoft.com/office/officeart/2005/8/layout/process4"/>
    <dgm:cxn modelId="{3CE57DB7-DEE4-4650-BA61-3B7F92D68183}" type="presOf" srcId="{6779B7D9-2842-4EF8-8095-D16F722AF1D2}" destId="{88AFDAB0-6424-426D-84F1-AAD9E186B62E}" srcOrd="0" destOrd="0" presId="urn:microsoft.com/office/officeart/2005/8/layout/process4"/>
    <dgm:cxn modelId="{EB8C9D65-2B4A-4D7C-A14B-66BF1101D2E6}" type="presOf" srcId="{A56FF8E8-F9B2-4341-B3C8-33CC06BF6A8A}" destId="{9208DCB1-C31F-4DF1-B111-7C51DB1B9273}" srcOrd="0" destOrd="0" presId="urn:microsoft.com/office/officeart/2005/8/layout/process4"/>
    <dgm:cxn modelId="{04A55C3E-4378-442E-B751-118D2DA2F359}" srcId="{A56FF8E8-F9B2-4341-B3C8-33CC06BF6A8A}" destId="{E1F6233E-981E-4A5C-BF3F-5C858039AA66}" srcOrd="1" destOrd="0" parTransId="{88D34F46-358D-4B37-85FF-84454D9F83A5}" sibTransId="{DC077E3C-88C2-43D0-94FC-B7BA1DD82551}"/>
    <dgm:cxn modelId="{04862A60-22CB-418F-AEEF-951587D39F30}" type="presOf" srcId="{E1F6233E-981E-4A5C-BF3F-5C858039AA66}" destId="{533C10E7-92FB-451F-95EF-0B160D419E03}" srcOrd="0" destOrd="0" presId="urn:microsoft.com/office/officeart/2005/8/layout/process4"/>
    <dgm:cxn modelId="{B10E71AF-7369-4DBE-BB1F-D65D962AEFAD}" type="presParOf" srcId="{9208DCB1-C31F-4DF1-B111-7C51DB1B9273}" destId="{A916AF97-5D41-465A-979F-FEF83027616E}" srcOrd="0" destOrd="0" presId="urn:microsoft.com/office/officeart/2005/8/layout/process4"/>
    <dgm:cxn modelId="{70785B95-F414-4657-A7F6-CEA49C96785F}" type="presParOf" srcId="{A916AF97-5D41-465A-979F-FEF83027616E}" destId="{88AFDAB0-6424-426D-84F1-AAD9E186B62E}" srcOrd="0" destOrd="0" presId="urn:microsoft.com/office/officeart/2005/8/layout/process4"/>
    <dgm:cxn modelId="{AD65B7CC-531B-46BF-80CC-4337830D6AE7}" type="presParOf" srcId="{A916AF97-5D41-465A-979F-FEF83027616E}" destId="{1063DC05-B2DE-4C67-B320-69B460635504}" srcOrd="1" destOrd="0" presId="urn:microsoft.com/office/officeart/2005/8/layout/process4"/>
    <dgm:cxn modelId="{3044912A-BC11-4D86-9018-963EBE40A6D0}" type="presParOf" srcId="{A916AF97-5D41-465A-979F-FEF83027616E}" destId="{0F871C6B-2A43-41D9-9E91-7598CA4D4F32}" srcOrd="2" destOrd="0" presId="urn:microsoft.com/office/officeart/2005/8/layout/process4"/>
    <dgm:cxn modelId="{603D6012-74B7-41C8-BED2-7039A61B2E02}" type="presParOf" srcId="{0F871C6B-2A43-41D9-9E91-7598CA4D4F32}" destId="{E7E0268E-9AB2-42CA-8F04-8067D9D10A5B}" srcOrd="0" destOrd="0" presId="urn:microsoft.com/office/officeart/2005/8/layout/process4"/>
    <dgm:cxn modelId="{DCD63B9B-CC9B-4CFB-AA32-5F937F1F19AB}" type="presParOf" srcId="{9208DCB1-C31F-4DF1-B111-7C51DB1B9273}" destId="{6332AF16-01B2-4DFE-810B-76A5AFEDC2B4}" srcOrd="1" destOrd="0" presId="urn:microsoft.com/office/officeart/2005/8/layout/process4"/>
    <dgm:cxn modelId="{DD0B973E-2432-4592-BFEC-C65EBA8FD387}" type="presParOf" srcId="{9208DCB1-C31F-4DF1-B111-7C51DB1B9273}" destId="{AAC0D6F9-888D-4B22-8CD4-8DEB62B790B7}" srcOrd="2" destOrd="0" presId="urn:microsoft.com/office/officeart/2005/8/layout/process4"/>
    <dgm:cxn modelId="{66BE6634-A805-4C0D-B3CF-ACC8001DA704}" type="presParOf" srcId="{AAC0D6F9-888D-4B22-8CD4-8DEB62B790B7}" destId="{848D8B6D-9EE6-41AF-8668-77D5F3D6925C}" srcOrd="0" destOrd="0" presId="urn:microsoft.com/office/officeart/2005/8/layout/process4"/>
    <dgm:cxn modelId="{6C68A1C5-BE81-4D66-B3C1-4F882D9A8FA2}" type="presParOf" srcId="{9208DCB1-C31F-4DF1-B111-7C51DB1B9273}" destId="{E5797B3C-DAFD-412F-ABD6-618CF8BC57B3}" srcOrd="3" destOrd="0" presId="urn:microsoft.com/office/officeart/2005/8/layout/process4"/>
    <dgm:cxn modelId="{F0AD3A23-2764-4983-AC88-95EB8A61F0E6}" type="presParOf" srcId="{9208DCB1-C31F-4DF1-B111-7C51DB1B9273}" destId="{B43A3102-1F13-43AD-B46B-4CD10FCC063A}" srcOrd="4" destOrd="0" presId="urn:microsoft.com/office/officeart/2005/8/layout/process4"/>
    <dgm:cxn modelId="{7CFD6362-2757-4683-868F-85131CADFCA1}" type="presParOf" srcId="{B43A3102-1F13-43AD-B46B-4CD10FCC063A}" destId="{533C10E7-92FB-451F-95EF-0B160D419E03}" srcOrd="0" destOrd="0" presId="urn:microsoft.com/office/officeart/2005/8/layout/process4"/>
    <dgm:cxn modelId="{C5BA0849-637E-4946-B675-331678972E90}" type="presParOf" srcId="{9208DCB1-C31F-4DF1-B111-7C51DB1B9273}" destId="{EA4DD9EF-3581-49DC-B138-84F5B9CC012A}" srcOrd="5" destOrd="0" presId="urn:microsoft.com/office/officeart/2005/8/layout/process4"/>
    <dgm:cxn modelId="{E8589C90-6819-4036-9D95-8505935835EF}" type="presParOf" srcId="{9208DCB1-C31F-4DF1-B111-7C51DB1B9273}" destId="{5F1C8E6B-BB1D-4007-A898-774799CEB52C}" srcOrd="6" destOrd="0" presId="urn:microsoft.com/office/officeart/2005/8/layout/process4"/>
    <dgm:cxn modelId="{018B3AE2-2541-491B-9FAC-CD4968734BD1}" type="presParOf" srcId="{5F1C8E6B-BB1D-4007-A898-774799CEB52C}" destId="{9FE41103-36E7-4E4A-9F1C-897BE43EDCB0}" srcOrd="0" destOrd="0" presId="urn:microsoft.com/office/officeart/2005/8/layout/process4"/>
    <dgm:cxn modelId="{8D193333-7B53-463B-8E41-6D8DA3929A10}" type="presParOf" srcId="{5F1C8E6B-BB1D-4007-A898-774799CEB52C}" destId="{8B8F6CBA-75A3-47E4-A591-803C9C3C69A0}" srcOrd="1" destOrd="0" presId="urn:microsoft.com/office/officeart/2005/8/layout/process4"/>
    <dgm:cxn modelId="{D11AC30C-F07E-4608-86DF-C043DFD7420E}" type="presParOf" srcId="{5F1C8E6B-BB1D-4007-A898-774799CEB52C}" destId="{D2248B21-880B-4FE5-A7B6-DB6D7081F9CE}" srcOrd="2" destOrd="0" presId="urn:microsoft.com/office/officeart/2005/8/layout/process4"/>
    <dgm:cxn modelId="{14A1E994-C123-45D1-9E05-6DD0CCA3ADD9}" type="presParOf" srcId="{D2248B21-880B-4FE5-A7B6-DB6D7081F9CE}" destId="{09617058-C811-403D-8EAD-4044A17273A2}" srcOrd="0" destOrd="0" presId="urn:microsoft.com/office/officeart/2005/8/layout/process4"/>
    <dgm:cxn modelId="{58F7795E-C812-48C0-AD10-2317FA0C1A0D}" type="presParOf" srcId="{D2248B21-880B-4FE5-A7B6-DB6D7081F9CE}" destId="{E7D75897-2399-4006-A68E-7F08C7BAE328}" srcOrd="1"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D97ADE4-26C3-2741-82C3-80CB1FC816C1}" type="doc">
      <dgm:prSet loTypeId="urn:microsoft.com/office/officeart/2005/8/layout/cycle7" loCatId="" qsTypeId="urn:microsoft.com/office/officeart/2005/8/quickstyle/simple3" qsCatId="simple" csTypeId="urn:microsoft.com/office/officeart/2005/8/colors/colorful5" csCatId="colorful" phldr="1"/>
      <dgm:spPr/>
      <dgm:t>
        <a:bodyPr/>
        <a:lstStyle/>
        <a:p>
          <a:endParaRPr lang="en-US"/>
        </a:p>
      </dgm:t>
    </dgm:pt>
    <dgm:pt modelId="{E26C8D6C-F1FC-5545-874E-158FB89EC0B8}">
      <dgm:prSet phldrT="[Text]"/>
      <dgm:spPr/>
      <dgm:t>
        <a:bodyPr/>
        <a:lstStyle/>
        <a:p>
          <a:r>
            <a:rPr lang="en-US" dirty="0"/>
            <a:t>Maintenance</a:t>
          </a:r>
        </a:p>
      </dgm:t>
    </dgm:pt>
    <dgm:pt modelId="{EC1840BD-500B-1249-AFA6-B9B0FD6D263B}" type="parTrans" cxnId="{90A1E628-1E49-BE4B-9F27-FE55F5C708C9}">
      <dgm:prSet/>
      <dgm:spPr/>
      <dgm:t>
        <a:bodyPr/>
        <a:lstStyle/>
        <a:p>
          <a:endParaRPr lang="en-US"/>
        </a:p>
      </dgm:t>
    </dgm:pt>
    <dgm:pt modelId="{5B7CA54B-3E3A-1940-AB50-DEE156E58671}" type="sibTrans" cxnId="{90A1E628-1E49-BE4B-9F27-FE55F5C708C9}">
      <dgm:prSet/>
      <dgm:spPr/>
      <dgm:t>
        <a:bodyPr/>
        <a:lstStyle/>
        <a:p>
          <a:endParaRPr lang="en-US"/>
        </a:p>
      </dgm:t>
    </dgm:pt>
    <dgm:pt modelId="{7F7404ED-1107-6D40-93B3-FE1754FC5EA4}">
      <dgm:prSet phldrT="[Text]"/>
      <dgm:spPr/>
      <dgm:t>
        <a:bodyPr/>
        <a:lstStyle/>
        <a:p>
          <a:r>
            <a:rPr lang="en-US" dirty="0"/>
            <a:t>Monitoring</a:t>
          </a:r>
        </a:p>
      </dgm:t>
    </dgm:pt>
    <dgm:pt modelId="{EADB7C45-D717-8643-A739-5B7FBD076AF1}" type="parTrans" cxnId="{D0D1CA14-CA2A-C846-B496-4FDAEAEED9FA}">
      <dgm:prSet/>
      <dgm:spPr/>
      <dgm:t>
        <a:bodyPr/>
        <a:lstStyle/>
        <a:p>
          <a:endParaRPr lang="en-US"/>
        </a:p>
      </dgm:t>
    </dgm:pt>
    <dgm:pt modelId="{E0A5337F-28C5-454A-ACF7-5449DAC866EE}" type="sibTrans" cxnId="{D0D1CA14-CA2A-C846-B496-4FDAEAEED9FA}">
      <dgm:prSet/>
      <dgm:spPr/>
      <dgm:t>
        <a:bodyPr/>
        <a:lstStyle/>
        <a:p>
          <a:endParaRPr lang="en-US"/>
        </a:p>
      </dgm:t>
    </dgm:pt>
    <dgm:pt modelId="{47B9FAEB-A674-5043-989F-8875A8700390}">
      <dgm:prSet phldrT="[Text]"/>
      <dgm:spPr/>
      <dgm:t>
        <a:bodyPr/>
        <a:lstStyle/>
        <a:p>
          <a:r>
            <a:rPr lang="en-US" dirty="0"/>
            <a:t>Testing</a:t>
          </a:r>
        </a:p>
      </dgm:t>
    </dgm:pt>
    <dgm:pt modelId="{CC963B9F-163D-AD41-800D-EF8B6EA794E4}" type="parTrans" cxnId="{0B5A0092-670A-364C-B19A-7D41370CC328}">
      <dgm:prSet/>
      <dgm:spPr/>
      <dgm:t>
        <a:bodyPr/>
        <a:lstStyle/>
        <a:p>
          <a:endParaRPr lang="en-US"/>
        </a:p>
      </dgm:t>
    </dgm:pt>
    <dgm:pt modelId="{BD8B69F5-5F89-B44E-BD17-867D3C38F4C3}" type="sibTrans" cxnId="{0B5A0092-670A-364C-B19A-7D41370CC328}">
      <dgm:prSet/>
      <dgm:spPr/>
      <dgm:t>
        <a:bodyPr/>
        <a:lstStyle/>
        <a:p>
          <a:endParaRPr lang="en-US"/>
        </a:p>
      </dgm:t>
    </dgm:pt>
    <dgm:pt modelId="{E6BF6988-DE0C-A740-A90D-49210065AB67}" type="pres">
      <dgm:prSet presAssocID="{4D97ADE4-26C3-2741-82C3-80CB1FC816C1}" presName="Name0" presStyleCnt="0">
        <dgm:presLayoutVars>
          <dgm:dir/>
          <dgm:resizeHandles val="exact"/>
        </dgm:presLayoutVars>
      </dgm:prSet>
      <dgm:spPr/>
      <dgm:t>
        <a:bodyPr/>
        <a:lstStyle/>
        <a:p>
          <a:endParaRPr lang="en-US"/>
        </a:p>
      </dgm:t>
    </dgm:pt>
    <dgm:pt modelId="{C4A6705D-E9CD-EB45-B335-A60ED50F73D6}" type="pres">
      <dgm:prSet presAssocID="{E26C8D6C-F1FC-5545-874E-158FB89EC0B8}" presName="node" presStyleLbl="node1" presStyleIdx="0" presStyleCnt="3">
        <dgm:presLayoutVars>
          <dgm:bulletEnabled val="1"/>
        </dgm:presLayoutVars>
      </dgm:prSet>
      <dgm:spPr/>
      <dgm:t>
        <a:bodyPr/>
        <a:lstStyle/>
        <a:p>
          <a:endParaRPr lang="en-US"/>
        </a:p>
      </dgm:t>
    </dgm:pt>
    <dgm:pt modelId="{0DA1EE5F-4C11-5646-90DD-1BE5F488F3EA}" type="pres">
      <dgm:prSet presAssocID="{5B7CA54B-3E3A-1940-AB50-DEE156E58671}" presName="sibTrans" presStyleLbl="sibTrans2D1" presStyleIdx="0" presStyleCnt="3"/>
      <dgm:spPr/>
      <dgm:t>
        <a:bodyPr/>
        <a:lstStyle/>
        <a:p>
          <a:endParaRPr lang="en-US"/>
        </a:p>
      </dgm:t>
    </dgm:pt>
    <dgm:pt modelId="{253C0AE6-3279-2D47-B3CE-BE90519EF438}" type="pres">
      <dgm:prSet presAssocID="{5B7CA54B-3E3A-1940-AB50-DEE156E58671}" presName="connectorText" presStyleLbl="sibTrans2D1" presStyleIdx="0" presStyleCnt="3"/>
      <dgm:spPr/>
      <dgm:t>
        <a:bodyPr/>
        <a:lstStyle/>
        <a:p>
          <a:endParaRPr lang="en-US"/>
        </a:p>
      </dgm:t>
    </dgm:pt>
    <dgm:pt modelId="{03E16E2D-41DA-9348-B117-AE0EB2D7A344}" type="pres">
      <dgm:prSet presAssocID="{47B9FAEB-A674-5043-989F-8875A8700390}" presName="node" presStyleLbl="node1" presStyleIdx="1" presStyleCnt="3">
        <dgm:presLayoutVars>
          <dgm:bulletEnabled val="1"/>
        </dgm:presLayoutVars>
      </dgm:prSet>
      <dgm:spPr/>
      <dgm:t>
        <a:bodyPr/>
        <a:lstStyle/>
        <a:p>
          <a:endParaRPr lang="en-US"/>
        </a:p>
      </dgm:t>
    </dgm:pt>
    <dgm:pt modelId="{13A449BC-2139-CB43-92C6-EA7EF09B55C6}" type="pres">
      <dgm:prSet presAssocID="{BD8B69F5-5F89-B44E-BD17-867D3C38F4C3}" presName="sibTrans" presStyleLbl="sibTrans2D1" presStyleIdx="1" presStyleCnt="3"/>
      <dgm:spPr/>
      <dgm:t>
        <a:bodyPr/>
        <a:lstStyle/>
        <a:p>
          <a:endParaRPr lang="en-US"/>
        </a:p>
      </dgm:t>
    </dgm:pt>
    <dgm:pt modelId="{19685053-4812-A341-B7E1-00E8C1B4E9D0}" type="pres">
      <dgm:prSet presAssocID="{BD8B69F5-5F89-B44E-BD17-867D3C38F4C3}" presName="connectorText" presStyleLbl="sibTrans2D1" presStyleIdx="1" presStyleCnt="3"/>
      <dgm:spPr/>
      <dgm:t>
        <a:bodyPr/>
        <a:lstStyle/>
        <a:p>
          <a:endParaRPr lang="en-US"/>
        </a:p>
      </dgm:t>
    </dgm:pt>
    <dgm:pt modelId="{88503BC3-63F4-314A-AC86-3C79FF2A5AF6}" type="pres">
      <dgm:prSet presAssocID="{7F7404ED-1107-6D40-93B3-FE1754FC5EA4}" presName="node" presStyleLbl="node1" presStyleIdx="2" presStyleCnt="3">
        <dgm:presLayoutVars>
          <dgm:bulletEnabled val="1"/>
        </dgm:presLayoutVars>
      </dgm:prSet>
      <dgm:spPr/>
      <dgm:t>
        <a:bodyPr/>
        <a:lstStyle/>
        <a:p>
          <a:endParaRPr lang="en-US"/>
        </a:p>
      </dgm:t>
    </dgm:pt>
    <dgm:pt modelId="{FA985288-538A-7446-9EFF-BDB2FBB7681A}" type="pres">
      <dgm:prSet presAssocID="{E0A5337F-28C5-454A-ACF7-5449DAC866EE}" presName="sibTrans" presStyleLbl="sibTrans2D1" presStyleIdx="2" presStyleCnt="3"/>
      <dgm:spPr/>
      <dgm:t>
        <a:bodyPr/>
        <a:lstStyle/>
        <a:p>
          <a:endParaRPr lang="en-US"/>
        </a:p>
      </dgm:t>
    </dgm:pt>
    <dgm:pt modelId="{AD0A2CAA-F9F4-1341-95EC-AEE9BF6451F3}" type="pres">
      <dgm:prSet presAssocID="{E0A5337F-28C5-454A-ACF7-5449DAC866EE}" presName="connectorText" presStyleLbl="sibTrans2D1" presStyleIdx="2" presStyleCnt="3"/>
      <dgm:spPr/>
      <dgm:t>
        <a:bodyPr/>
        <a:lstStyle/>
        <a:p>
          <a:endParaRPr lang="en-US"/>
        </a:p>
      </dgm:t>
    </dgm:pt>
  </dgm:ptLst>
  <dgm:cxnLst>
    <dgm:cxn modelId="{7906F247-DC6F-B643-9A3C-09432A04126D}" type="presOf" srcId="{BD8B69F5-5F89-B44E-BD17-867D3C38F4C3}" destId="{19685053-4812-A341-B7E1-00E8C1B4E9D0}" srcOrd="1" destOrd="0" presId="urn:microsoft.com/office/officeart/2005/8/layout/cycle7"/>
    <dgm:cxn modelId="{D0D1CA14-CA2A-C846-B496-4FDAEAEED9FA}" srcId="{4D97ADE4-26C3-2741-82C3-80CB1FC816C1}" destId="{7F7404ED-1107-6D40-93B3-FE1754FC5EA4}" srcOrd="2" destOrd="0" parTransId="{EADB7C45-D717-8643-A739-5B7FBD076AF1}" sibTransId="{E0A5337F-28C5-454A-ACF7-5449DAC866EE}"/>
    <dgm:cxn modelId="{808B49EB-90EC-4749-925B-50A78DA93AA9}" type="presOf" srcId="{BD8B69F5-5F89-B44E-BD17-867D3C38F4C3}" destId="{13A449BC-2139-CB43-92C6-EA7EF09B55C6}" srcOrd="0" destOrd="0" presId="urn:microsoft.com/office/officeart/2005/8/layout/cycle7"/>
    <dgm:cxn modelId="{0B5A0092-670A-364C-B19A-7D41370CC328}" srcId="{4D97ADE4-26C3-2741-82C3-80CB1FC816C1}" destId="{47B9FAEB-A674-5043-989F-8875A8700390}" srcOrd="1" destOrd="0" parTransId="{CC963B9F-163D-AD41-800D-EF8B6EA794E4}" sibTransId="{BD8B69F5-5F89-B44E-BD17-867D3C38F4C3}"/>
    <dgm:cxn modelId="{48465AF9-E3B1-8243-8F76-0971094BAAB5}" type="presOf" srcId="{E0A5337F-28C5-454A-ACF7-5449DAC866EE}" destId="{FA985288-538A-7446-9EFF-BDB2FBB7681A}" srcOrd="0" destOrd="0" presId="urn:microsoft.com/office/officeart/2005/8/layout/cycle7"/>
    <dgm:cxn modelId="{AFD06DF0-6A39-6046-88FB-F7299565D090}" type="presOf" srcId="{47B9FAEB-A674-5043-989F-8875A8700390}" destId="{03E16E2D-41DA-9348-B117-AE0EB2D7A344}" srcOrd="0" destOrd="0" presId="urn:microsoft.com/office/officeart/2005/8/layout/cycle7"/>
    <dgm:cxn modelId="{F2EBC48A-6FE5-6A43-A09E-1958047A980F}" type="presOf" srcId="{5B7CA54B-3E3A-1940-AB50-DEE156E58671}" destId="{0DA1EE5F-4C11-5646-90DD-1BE5F488F3EA}" srcOrd="0" destOrd="0" presId="urn:microsoft.com/office/officeart/2005/8/layout/cycle7"/>
    <dgm:cxn modelId="{7C8DB4C1-5223-DE4C-A86F-C3CC877205D2}" type="presOf" srcId="{4D97ADE4-26C3-2741-82C3-80CB1FC816C1}" destId="{E6BF6988-DE0C-A740-A90D-49210065AB67}" srcOrd="0" destOrd="0" presId="urn:microsoft.com/office/officeart/2005/8/layout/cycle7"/>
    <dgm:cxn modelId="{8C08271B-8CBF-914E-AEE7-A676C6DFC08D}" type="presOf" srcId="{7F7404ED-1107-6D40-93B3-FE1754FC5EA4}" destId="{88503BC3-63F4-314A-AC86-3C79FF2A5AF6}" srcOrd="0" destOrd="0" presId="urn:microsoft.com/office/officeart/2005/8/layout/cycle7"/>
    <dgm:cxn modelId="{90A1E628-1E49-BE4B-9F27-FE55F5C708C9}" srcId="{4D97ADE4-26C3-2741-82C3-80CB1FC816C1}" destId="{E26C8D6C-F1FC-5545-874E-158FB89EC0B8}" srcOrd="0" destOrd="0" parTransId="{EC1840BD-500B-1249-AFA6-B9B0FD6D263B}" sibTransId="{5B7CA54B-3E3A-1940-AB50-DEE156E58671}"/>
    <dgm:cxn modelId="{C07A280B-DCBC-1441-A386-CDE38B1DB548}" type="presOf" srcId="{5B7CA54B-3E3A-1940-AB50-DEE156E58671}" destId="{253C0AE6-3279-2D47-B3CE-BE90519EF438}" srcOrd="1" destOrd="0" presId="urn:microsoft.com/office/officeart/2005/8/layout/cycle7"/>
    <dgm:cxn modelId="{8A151208-BF30-9842-85EE-5706E666FAC6}" type="presOf" srcId="{E0A5337F-28C5-454A-ACF7-5449DAC866EE}" destId="{AD0A2CAA-F9F4-1341-95EC-AEE9BF6451F3}" srcOrd="1" destOrd="0" presId="urn:microsoft.com/office/officeart/2005/8/layout/cycle7"/>
    <dgm:cxn modelId="{398D88D1-8BAA-3B41-9DC9-E82E9B2881EC}" type="presOf" srcId="{E26C8D6C-F1FC-5545-874E-158FB89EC0B8}" destId="{C4A6705D-E9CD-EB45-B335-A60ED50F73D6}" srcOrd="0" destOrd="0" presId="urn:microsoft.com/office/officeart/2005/8/layout/cycle7"/>
    <dgm:cxn modelId="{556C91BE-1D97-D849-B0C8-E79015E5522C}" type="presParOf" srcId="{E6BF6988-DE0C-A740-A90D-49210065AB67}" destId="{C4A6705D-E9CD-EB45-B335-A60ED50F73D6}" srcOrd="0" destOrd="0" presId="urn:microsoft.com/office/officeart/2005/8/layout/cycle7"/>
    <dgm:cxn modelId="{96021485-7D79-1445-92F7-1A295E98C284}" type="presParOf" srcId="{E6BF6988-DE0C-A740-A90D-49210065AB67}" destId="{0DA1EE5F-4C11-5646-90DD-1BE5F488F3EA}" srcOrd="1" destOrd="0" presId="urn:microsoft.com/office/officeart/2005/8/layout/cycle7"/>
    <dgm:cxn modelId="{8F62D787-5FD1-7A4E-A795-FB94C2A67274}" type="presParOf" srcId="{0DA1EE5F-4C11-5646-90DD-1BE5F488F3EA}" destId="{253C0AE6-3279-2D47-B3CE-BE90519EF438}" srcOrd="0" destOrd="0" presId="urn:microsoft.com/office/officeart/2005/8/layout/cycle7"/>
    <dgm:cxn modelId="{099E8B0D-0A8D-5B48-B7A7-981699BF4315}" type="presParOf" srcId="{E6BF6988-DE0C-A740-A90D-49210065AB67}" destId="{03E16E2D-41DA-9348-B117-AE0EB2D7A344}" srcOrd="2" destOrd="0" presId="urn:microsoft.com/office/officeart/2005/8/layout/cycle7"/>
    <dgm:cxn modelId="{CCE3E3FC-342E-494A-9F08-64467FABDCCA}" type="presParOf" srcId="{E6BF6988-DE0C-A740-A90D-49210065AB67}" destId="{13A449BC-2139-CB43-92C6-EA7EF09B55C6}" srcOrd="3" destOrd="0" presId="urn:microsoft.com/office/officeart/2005/8/layout/cycle7"/>
    <dgm:cxn modelId="{19FBEE0C-5276-DD49-A17C-10586AC8073A}" type="presParOf" srcId="{13A449BC-2139-CB43-92C6-EA7EF09B55C6}" destId="{19685053-4812-A341-B7E1-00E8C1B4E9D0}" srcOrd="0" destOrd="0" presId="urn:microsoft.com/office/officeart/2005/8/layout/cycle7"/>
    <dgm:cxn modelId="{47F91CC4-3D41-5F43-B6E7-056FEE194B95}" type="presParOf" srcId="{E6BF6988-DE0C-A740-A90D-49210065AB67}" destId="{88503BC3-63F4-314A-AC86-3C79FF2A5AF6}" srcOrd="4" destOrd="0" presId="urn:microsoft.com/office/officeart/2005/8/layout/cycle7"/>
    <dgm:cxn modelId="{F7FA8BEF-630B-4C47-89CC-60F320BAD12F}" type="presParOf" srcId="{E6BF6988-DE0C-A740-A90D-49210065AB67}" destId="{FA985288-538A-7446-9EFF-BDB2FBB7681A}" srcOrd="5" destOrd="0" presId="urn:microsoft.com/office/officeart/2005/8/layout/cycle7"/>
    <dgm:cxn modelId="{7511D037-6575-324B-8961-DC1E3CEBAE5A}" type="presParOf" srcId="{FA985288-538A-7446-9EFF-BDB2FBB7681A}" destId="{AD0A2CAA-F9F4-1341-95EC-AEE9BF6451F3}" srcOrd="0" destOrd="0" presId="urn:microsoft.com/office/officeart/2005/8/layout/cycle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3F454D9C-6EAA-F443-B054-BAEC9AF264FB}" type="doc">
      <dgm:prSet loTypeId="urn:microsoft.com/office/officeart/2005/8/layout/venn3" loCatId="" qsTypeId="urn:microsoft.com/office/officeart/2005/8/quickstyle/simple1" qsCatId="simple" csTypeId="urn:microsoft.com/office/officeart/2005/8/colors/colorful1#5" csCatId="colorful" phldr="1"/>
      <dgm:spPr/>
      <dgm:t>
        <a:bodyPr/>
        <a:lstStyle/>
        <a:p>
          <a:endParaRPr lang="en-US"/>
        </a:p>
      </dgm:t>
    </dgm:pt>
    <dgm:pt modelId="{D5CF3077-BB2F-E04F-80ED-0AE746DFCB4C}">
      <dgm:prSet phldrT="[Text]"/>
      <dgm:spPr/>
      <dgm:t>
        <a:bodyPr/>
        <a:lstStyle/>
        <a:p>
          <a:r>
            <a:rPr lang="en-US" dirty="0"/>
            <a:t>Policy</a:t>
          </a:r>
        </a:p>
      </dgm:t>
    </dgm:pt>
    <dgm:pt modelId="{6853814E-B9C1-4A40-9214-F247C175EE20}" type="parTrans" cxnId="{044E7C9E-2191-7B47-B5E4-B106E51EECE5}">
      <dgm:prSet/>
      <dgm:spPr/>
      <dgm:t>
        <a:bodyPr/>
        <a:lstStyle/>
        <a:p>
          <a:endParaRPr lang="en-US"/>
        </a:p>
      </dgm:t>
    </dgm:pt>
    <dgm:pt modelId="{D9F57DB8-E8C2-C647-817E-54E0758577E8}" type="sibTrans" cxnId="{044E7C9E-2191-7B47-B5E4-B106E51EECE5}">
      <dgm:prSet/>
      <dgm:spPr/>
      <dgm:t>
        <a:bodyPr/>
        <a:lstStyle/>
        <a:p>
          <a:endParaRPr lang="en-US"/>
        </a:p>
      </dgm:t>
    </dgm:pt>
    <dgm:pt modelId="{7F6C0C2F-708B-6E40-842D-B3CFFA63A890}" type="pres">
      <dgm:prSet presAssocID="{3F454D9C-6EAA-F443-B054-BAEC9AF264FB}" presName="Name0" presStyleCnt="0">
        <dgm:presLayoutVars>
          <dgm:dir/>
          <dgm:resizeHandles val="exact"/>
        </dgm:presLayoutVars>
      </dgm:prSet>
      <dgm:spPr/>
      <dgm:t>
        <a:bodyPr/>
        <a:lstStyle/>
        <a:p>
          <a:endParaRPr lang="en-US"/>
        </a:p>
      </dgm:t>
    </dgm:pt>
    <dgm:pt modelId="{349531F0-A278-4E4E-B2C1-0FBAD8D17666}" type="pres">
      <dgm:prSet presAssocID="{D5CF3077-BB2F-E04F-80ED-0AE746DFCB4C}" presName="Name5" presStyleLbl="vennNode1" presStyleIdx="0" presStyleCnt="1" custLinFactNeighborX="-51268" custLinFactNeighborY="380">
        <dgm:presLayoutVars>
          <dgm:bulletEnabled val="1"/>
        </dgm:presLayoutVars>
      </dgm:prSet>
      <dgm:spPr/>
      <dgm:t>
        <a:bodyPr/>
        <a:lstStyle/>
        <a:p>
          <a:endParaRPr lang="en-US"/>
        </a:p>
      </dgm:t>
    </dgm:pt>
  </dgm:ptLst>
  <dgm:cxnLst>
    <dgm:cxn modelId="{044E7C9E-2191-7B47-B5E4-B106E51EECE5}" srcId="{3F454D9C-6EAA-F443-B054-BAEC9AF264FB}" destId="{D5CF3077-BB2F-E04F-80ED-0AE746DFCB4C}" srcOrd="0" destOrd="0" parTransId="{6853814E-B9C1-4A40-9214-F247C175EE20}" sibTransId="{D9F57DB8-E8C2-C647-817E-54E0758577E8}"/>
    <dgm:cxn modelId="{6F2E2DAC-8313-7149-B696-BB8BDB6D2360}" type="presOf" srcId="{D5CF3077-BB2F-E04F-80ED-0AE746DFCB4C}" destId="{349531F0-A278-4E4E-B2C1-0FBAD8D17666}" srcOrd="0" destOrd="0" presId="urn:microsoft.com/office/officeart/2005/8/layout/venn3"/>
    <dgm:cxn modelId="{89BB6338-7ADC-794B-89DA-AD4FCFE6EA99}" type="presOf" srcId="{3F454D9C-6EAA-F443-B054-BAEC9AF264FB}" destId="{7F6C0C2F-708B-6E40-842D-B3CFFA63A890}" srcOrd="0" destOrd="0" presId="urn:microsoft.com/office/officeart/2005/8/layout/venn3"/>
    <dgm:cxn modelId="{624BA2A3-96A0-5448-84AC-E197D0E2B13A}" type="presParOf" srcId="{7F6C0C2F-708B-6E40-842D-B3CFFA63A890}" destId="{349531F0-A278-4E4E-B2C1-0FBAD8D17666}" srcOrd="0" destOrd="0" presId="urn:microsoft.com/office/officeart/2005/8/layout/ven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2821BA88-A2B1-6840-B9D3-178DDE65BE25}" type="doc">
      <dgm:prSet loTypeId="urn:microsoft.com/office/officeart/2005/8/layout/default#15" loCatId="" qsTypeId="urn:microsoft.com/office/officeart/2005/8/quickstyle/simple3" qsCatId="simple" csTypeId="urn:microsoft.com/office/officeart/2005/8/colors/colorful4" csCatId="colorful" phldr="1"/>
      <dgm:spPr/>
      <dgm:t>
        <a:bodyPr/>
        <a:lstStyle/>
        <a:p>
          <a:endParaRPr lang="en-US"/>
        </a:p>
      </dgm:t>
    </dgm:pt>
    <dgm:pt modelId="{5FA8DC16-386E-0144-B4BF-1246B71E6D91}">
      <dgm:prSet/>
      <dgm:spPr/>
      <dgm:t>
        <a:bodyPr anchor="ctr"/>
        <a:lstStyle/>
        <a:p>
          <a:r>
            <a:rPr lang="en-US" dirty="0"/>
            <a:t>Maintain water quality to &lt;500 CFUs or lowest possible</a:t>
          </a:r>
        </a:p>
      </dgm:t>
    </dgm:pt>
    <dgm:pt modelId="{96CDBF26-199F-CA40-9977-498CBC6073A8}" type="parTrans" cxnId="{C6C2B489-2494-0C40-9366-C3381F07903C}">
      <dgm:prSet/>
      <dgm:spPr/>
      <dgm:t>
        <a:bodyPr/>
        <a:lstStyle/>
        <a:p>
          <a:endParaRPr lang="en-US"/>
        </a:p>
      </dgm:t>
    </dgm:pt>
    <dgm:pt modelId="{C2174BED-45E2-D142-A913-5F87D7B06BBC}" type="sibTrans" cxnId="{C6C2B489-2494-0C40-9366-C3381F07903C}">
      <dgm:prSet/>
      <dgm:spPr/>
      <dgm:t>
        <a:bodyPr/>
        <a:lstStyle/>
        <a:p>
          <a:endParaRPr lang="en-US"/>
        </a:p>
      </dgm:t>
    </dgm:pt>
    <dgm:pt modelId="{E740F698-0A05-754D-A4AE-A26CF9B52708}">
      <dgm:prSet/>
      <dgm:spPr/>
      <dgm:t>
        <a:bodyPr anchor="ctr"/>
        <a:lstStyle/>
        <a:p>
          <a:r>
            <a:rPr lang="en-US" dirty="0"/>
            <a:t>Review instructions for use (IFU) for all dental equipment and products</a:t>
          </a:r>
        </a:p>
      </dgm:t>
    </dgm:pt>
    <dgm:pt modelId="{887EB6A6-3729-3542-BDFB-648C443DC200}" type="parTrans" cxnId="{E1FEC10F-2D86-4C4C-85E0-DB9FECAA1FF5}">
      <dgm:prSet/>
      <dgm:spPr/>
      <dgm:t>
        <a:bodyPr/>
        <a:lstStyle/>
        <a:p>
          <a:endParaRPr lang="en-US"/>
        </a:p>
      </dgm:t>
    </dgm:pt>
    <dgm:pt modelId="{BFD1581C-D389-964F-B37B-5BE2A7AD5DF9}" type="sibTrans" cxnId="{E1FEC10F-2D86-4C4C-85E0-DB9FECAA1FF5}">
      <dgm:prSet/>
      <dgm:spPr/>
      <dgm:t>
        <a:bodyPr/>
        <a:lstStyle/>
        <a:p>
          <a:endParaRPr lang="en-US"/>
        </a:p>
      </dgm:t>
    </dgm:pt>
    <dgm:pt modelId="{84588274-AEEB-FA48-82D0-2CF523E26B5C}">
      <dgm:prSet/>
      <dgm:spPr/>
      <dgm:t>
        <a:bodyPr anchor="ctr"/>
        <a:lstStyle/>
        <a:p>
          <a:r>
            <a:rPr lang="en-US" dirty="0"/>
            <a:t>Implement practices to maintain water quality</a:t>
          </a:r>
        </a:p>
      </dgm:t>
    </dgm:pt>
    <dgm:pt modelId="{7970702A-C232-2142-B8D0-C854D8378B63}" type="parTrans" cxnId="{0052C673-A038-9448-B0D4-697C5764B315}">
      <dgm:prSet/>
      <dgm:spPr/>
      <dgm:t>
        <a:bodyPr/>
        <a:lstStyle/>
        <a:p>
          <a:endParaRPr lang="en-US"/>
        </a:p>
      </dgm:t>
    </dgm:pt>
    <dgm:pt modelId="{B2EF1217-0B1C-374C-B906-369BC370496E}" type="sibTrans" cxnId="{0052C673-A038-9448-B0D4-697C5764B315}">
      <dgm:prSet/>
      <dgm:spPr/>
      <dgm:t>
        <a:bodyPr/>
        <a:lstStyle/>
        <a:p>
          <a:endParaRPr lang="en-US"/>
        </a:p>
      </dgm:t>
    </dgm:pt>
    <dgm:pt modelId="{A08A69AB-D7AF-D44D-92CE-EC393C7B3D1A}">
      <dgm:prSet/>
      <dgm:spPr/>
      <dgm:t>
        <a:bodyPr/>
        <a:lstStyle/>
        <a:p>
          <a:r>
            <a:rPr lang="en-US"/>
            <a:t>Educate team members on DUWL maintenance</a:t>
          </a:r>
        </a:p>
      </dgm:t>
    </dgm:pt>
    <dgm:pt modelId="{C52CB5C1-73DC-9D48-88D2-1D1D22BAC19A}" type="parTrans" cxnId="{D065019E-3CFC-1F41-88B8-18E5B9F20322}">
      <dgm:prSet/>
      <dgm:spPr/>
      <dgm:t>
        <a:bodyPr/>
        <a:lstStyle/>
        <a:p>
          <a:endParaRPr lang="en-US"/>
        </a:p>
      </dgm:t>
    </dgm:pt>
    <dgm:pt modelId="{E9C05715-B854-754A-94AB-77911CFE2B79}" type="sibTrans" cxnId="{D065019E-3CFC-1F41-88B8-18E5B9F20322}">
      <dgm:prSet/>
      <dgm:spPr/>
      <dgm:t>
        <a:bodyPr/>
        <a:lstStyle/>
        <a:p>
          <a:endParaRPr lang="en-US"/>
        </a:p>
      </dgm:t>
    </dgm:pt>
    <dgm:pt modelId="{FD5EC777-17F9-4E4F-8BAF-782ED85F30D5}" type="pres">
      <dgm:prSet presAssocID="{2821BA88-A2B1-6840-B9D3-178DDE65BE25}" presName="diagram" presStyleCnt="0">
        <dgm:presLayoutVars>
          <dgm:dir/>
          <dgm:resizeHandles val="exact"/>
        </dgm:presLayoutVars>
      </dgm:prSet>
      <dgm:spPr/>
      <dgm:t>
        <a:bodyPr/>
        <a:lstStyle/>
        <a:p>
          <a:endParaRPr lang="en-US"/>
        </a:p>
      </dgm:t>
    </dgm:pt>
    <dgm:pt modelId="{3BE5BEF8-AED9-4A48-91D1-D79C0E40B5C0}" type="pres">
      <dgm:prSet presAssocID="{5FA8DC16-386E-0144-B4BF-1246B71E6D91}" presName="node" presStyleLbl="node1" presStyleIdx="0" presStyleCnt="4">
        <dgm:presLayoutVars>
          <dgm:bulletEnabled val="1"/>
        </dgm:presLayoutVars>
      </dgm:prSet>
      <dgm:spPr/>
      <dgm:t>
        <a:bodyPr/>
        <a:lstStyle/>
        <a:p>
          <a:endParaRPr lang="en-US"/>
        </a:p>
      </dgm:t>
    </dgm:pt>
    <dgm:pt modelId="{61CE3F93-9E55-4049-85DC-99D5AA18A86A}" type="pres">
      <dgm:prSet presAssocID="{C2174BED-45E2-D142-A913-5F87D7B06BBC}" presName="sibTrans" presStyleCnt="0"/>
      <dgm:spPr/>
    </dgm:pt>
    <dgm:pt modelId="{E7DF7884-2743-4F4B-B884-5F9DD44FEB49}" type="pres">
      <dgm:prSet presAssocID="{E740F698-0A05-754D-A4AE-A26CF9B52708}" presName="node" presStyleLbl="node1" presStyleIdx="1" presStyleCnt="4">
        <dgm:presLayoutVars>
          <dgm:bulletEnabled val="1"/>
        </dgm:presLayoutVars>
      </dgm:prSet>
      <dgm:spPr/>
      <dgm:t>
        <a:bodyPr/>
        <a:lstStyle/>
        <a:p>
          <a:endParaRPr lang="en-US"/>
        </a:p>
      </dgm:t>
    </dgm:pt>
    <dgm:pt modelId="{60C50FF1-16F5-6B42-BA55-171FBAD4D4B0}" type="pres">
      <dgm:prSet presAssocID="{BFD1581C-D389-964F-B37B-5BE2A7AD5DF9}" presName="sibTrans" presStyleCnt="0"/>
      <dgm:spPr/>
    </dgm:pt>
    <dgm:pt modelId="{AFA8B584-8E7C-D642-BA35-FC7A315B2EB5}" type="pres">
      <dgm:prSet presAssocID="{84588274-AEEB-FA48-82D0-2CF523E26B5C}" presName="node" presStyleLbl="node1" presStyleIdx="2" presStyleCnt="4">
        <dgm:presLayoutVars>
          <dgm:bulletEnabled val="1"/>
        </dgm:presLayoutVars>
      </dgm:prSet>
      <dgm:spPr/>
      <dgm:t>
        <a:bodyPr/>
        <a:lstStyle/>
        <a:p>
          <a:endParaRPr lang="en-US"/>
        </a:p>
      </dgm:t>
    </dgm:pt>
    <dgm:pt modelId="{AEA97E7D-09EA-5942-8B35-96EF6A179B85}" type="pres">
      <dgm:prSet presAssocID="{B2EF1217-0B1C-374C-B906-369BC370496E}" presName="sibTrans" presStyleCnt="0"/>
      <dgm:spPr/>
    </dgm:pt>
    <dgm:pt modelId="{B635C5E7-FB3E-7847-B4C1-792B10FB51C4}" type="pres">
      <dgm:prSet presAssocID="{A08A69AB-D7AF-D44D-92CE-EC393C7B3D1A}" presName="node" presStyleLbl="node1" presStyleIdx="3" presStyleCnt="4">
        <dgm:presLayoutVars>
          <dgm:bulletEnabled val="1"/>
        </dgm:presLayoutVars>
      </dgm:prSet>
      <dgm:spPr/>
      <dgm:t>
        <a:bodyPr/>
        <a:lstStyle/>
        <a:p>
          <a:endParaRPr lang="en-US"/>
        </a:p>
      </dgm:t>
    </dgm:pt>
  </dgm:ptLst>
  <dgm:cxnLst>
    <dgm:cxn modelId="{63AE113D-2547-0745-8E60-85939904E69B}" type="presOf" srcId="{5FA8DC16-386E-0144-B4BF-1246B71E6D91}" destId="{3BE5BEF8-AED9-4A48-91D1-D79C0E40B5C0}" srcOrd="0" destOrd="0" presId="urn:microsoft.com/office/officeart/2005/8/layout/default#15"/>
    <dgm:cxn modelId="{2E5C0E37-BC73-6D47-B203-DED195816262}" type="presOf" srcId="{E740F698-0A05-754D-A4AE-A26CF9B52708}" destId="{E7DF7884-2743-4F4B-B884-5F9DD44FEB49}" srcOrd="0" destOrd="0" presId="urn:microsoft.com/office/officeart/2005/8/layout/default#15"/>
    <dgm:cxn modelId="{34F73EC3-8D39-1745-9EFE-356B53075230}" type="presOf" srcId="{2821BA88-A2B1-6840-B9D3-178DDE65BE25}" destId="{FD5EC777-17F9-4E4F-8BAF-782ED85F30D5}" srcOrd="0" destOrd="0" presId="urn:microsoft.com/office/officeart/2005/8/layout/default#15"/>
    <dgm:cxn modelId="{BFB0F0E4-FFBE-BC4C-884F-0F2B2573ED29}" type="presOf" srcId="{84588274-AEEB-FA48-82D0-2CF523E26B5C}" destId="{AFA8B584-8E7C-D642-BA35-FC7A315B2EB5}" srcOrd="0" destOrd="0" presId="urn:microsoft.com/office/officeart/2005/8/layout/default#15"/>
    <dgm:cxn modelId="{E1FEC10F-2D86-4C4C-85E0-DB9FECAA1FF5}" srcId="{2821BA88-A2B1-6840-B9D3-178DDE65BE25}" destId="{E740F698-0A05-754D-A4AE-A26CF9B52708}" srcOrd="1" destOrd="0" parTransId="{887EB6A6-3729-3542-BDFB-648C443DC200}" sibTransId="{BFD1581C-D389-964F-B37B-5BE2A7AD5DF9}"/>
    <dgm:cxn modelId="{B1783A5F-C7BE-C140-A255-CD6E767A1A4E}" type="presOf" srcId="{A08A69AB-D7AF-D44D-92CE-EC393C7B3D1A}" destId="{B635C5E7-FB3E-7847-B4C1-792B10FB51C4}" srcOrd="0" destOrd="0" presId="urn:microsoft.com/office/officeart/2005/8/layout/default#15"/>
    <dgm:cxn modelId="{D065019E-3CFC-1F41-88B8-18E5B9F20322}" srcId="{2821BA88-A2B1-6840-B9D3-178DDE65BE25}" destId="{A08A69AB-D7AF-D44D-92CE-EC393C7B3D1A}" srcOrd="3" destOrd="0" parTransId="{C52CB5C1-73DC-9D48-88D2-1D1D22BAC19A}" sibTransId="{E9C05715-B854-754A-94AB-77911CFE2B79}"/>
    <dgm:cxn modelId="{C6C2B489-2494-0C40-9366-C3381F07903C}" srcId="{2821BA88-A2B1-6840-B9D3-178DDE65BE25}" destId="{5FA8DC16-386E-0144-B4BF-1246B71E6D91}" srcOrd="0" destOrd="0" parTransId="{96CDBF26-199F-CA40-9977-498CBC6073A8}" sibTransId="{C2174BED-45E2-D142-A913-5F87D7B06BBC}"/>
    <dgm:cxn modelId="{0052C673-A038-9448-B0D4-697C5764B315}" srcId="{2821BA88-A2B1-6840-B9D3-178DDE65BE25}" destId="{84588274-AEEB-FA48-82D0-2CF523E26B5C}" srcOrd="2" destOrd="0" parTransId="{7970702A-C232-2142-B8D0-C854D8378B63}" sibTransId="{B2EF1217-0B1C-374C-B906-369BC370496E}"/>
    <dgm:cxn modelId="{08C2B8CA-09A0-AF48-848F-9B0D332E62EF}" type="presParOf" srcId="{FD5EC777-17F9-4E4F-8BAF-782ED85F30D5}" destId="{3BE5BEF8-AED9-4A48-91D1-D79C0E40B5C0}" srcOrd="0" destOrd="0" presId="urn:microsoft.com/office/officeart/2005/8/layout/default#15"/>
    <dgm:cxn modelId="{5CDF5445-3928-C748-A7EE-FDFAA98CD644}" type="presParOf" srcId="{FD5EC777-17F9-4E4F-8BAF-782ED85F30D5}" destId="{61CE3F93-9E55-4049-85DC-99D5AA18A86A}" srcOrd="1" destOrd="0" presId="urn:microsoft.com/office/officeart/2005/8/layout/default#15"/>
    <dgm:cxn modelId="{12809CFF-8B9A-3F45-BCBE-D0A687FEED05}" type="presParOf" srcId="{FD5EC777-17F9-4E4F-8BAF-782ED85F30D5}" destId="{E7DF7884-2743-4F4B-B884-5F9DD44FEB49}" srcOrd="2" destOrd="0" presId="urn:microsoft.com/office/officeart/2005/8/layout/default#15"/>
    <dgm:cxn modelId="{78D12786-053F-904F-8452-3E2F8B293243}" type="presParOf" srcId="{FD5EC777-17F9-4E4F-8BAF-782ED85F30D5}" destId="{60C50FF1-16F5-6B42-BA55-171FBAD4D4B0}" srcOrd="3" destOrd="0" presId="urn:microsoft.com/office/officeart/2005/8/layout/default#15"/>
    <dgm:cxn modelId="{EA814BAA-CAB9-2C4E-A8DD-5ECB0E54D052}" type="presParOf" srcId="{FD5EC777-17F9-4E4F-8BAF-782ED85F30D5}" destId="{AFA8B584-8E7C-D642-BA35-FC7A315B2EB5}" srcOrd="4" destOrd="0" presId="urn:microsoft.com/office/officeart/2005/8/layout/default#15"/>
    <dgm:cxn modelId="{6629F206-2E87-134B-BD93-36AEB813C34F}" type="presParOf" srcId="{FD5EC777-17F9-4E4F-8BAF-782ED85F30D5}" destId="{AEA97E7D-09EA-5942-8B35-96EF6A179B85}" srcOrd="5" destOrd="0" presId="urn:microsoft.com/office/officeart/2005/8/layout/default#15"/>
    <dgm:cxn modelId="{A689AD4F-17C4-0A4C-9CE1-5878C377AD37}" type="presParOf" srcId="{FD5EC777-17F9-4E4F-8BAF-782ED85F30D5}" destId="{B635C5E7-FB3E-7847-B4C1-792B10FB51C4}" srcOrd="6" destOrd="0" presId="urn:microsoft.com/office/officeart/2005/8/layout/default#15"/>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3F454D9C-6EAA-F443-B054-BAEC9AF264FB}" type="doc">
      <dgm:prSet loTypeId="urn:microsoft.com/office/officeart/2005/8/layout/venn3" loCatId="" qsTypeId="urn:microsoft.com/office/officeart/2005/8/quickstyle/simple1" qsCatId="simple" csTypeId="urn:microsoft.com/office/officeart/2005/8/colors/colorful1#6" csCatId="colorful" phldr="1"/>
      <dgm:spPr/>
      <dgm:t>
        <a:bodyPr/>
        <a:lstStyle/>
        <a:p>
          <a:endParaRPr lang="en-US"/>
        </a:p>
      </dgm:t>
    </dgm:pt>
    <dgm:pt modelId="{5DF5A992-DC2B-024B-8D97-B88FDEBB7D61}">
      <dgm:prSet phldrT="[Text]"/>
      <dgm:spPr/>
      <dgm:t>
        <a:bodyPr/>
        <a:lstStyle/>
        <a:p>
          <a:r>
            <a:rPr lang="en-US" dirty="0"/>
            <a:t>Protocol</a:t>
          </a:r>
        </a:p>
      </dgm:t>
    </dgm:pt>
    <dgm:pt modelId="{F8C27A2B-8357-9E46-8C59-E8813D41EE38}" type="parTrans" cxnId="{36B6A89E-F9DC-0E46-B6FE-8473F866A717}">
      <dgm:prSet/>
      <dgm:spPr/>
      <dgm:t>
        <a:bodyPr/>
        <a:lstStyle/>
        <a:p>
          <a:endParaRPr lang="en-US"/>
        </a:p>
      </dgm:t>
    </dgm:pt>
    <dgm:pt modelId="{36C153EC-9D5A-464C-BCE2-B7CAFF7B203A}" type="sibTrans" cxnId="{36B6A89E-F9DC-0E46-B6FE-8473F866A717}">
      <dgm:prSet/>
      <dgm:spPr/>
      <dgm:t>
        <a:bodyPr/>
        <a:lstStyle/>
        <a:p>
          <a:endParaRPr lang="en-US"/>
        </a:p>
      </dgm:t>
    </dgm:pt>
    <dgm:pt modelId="{7F6C0C2F-708B-6E40-842D-B3CFFA63A890}" type="pres">
      <dgm:prSet presAssocID="{3F454D9C-6EAA-F443-B054-BAEC9AF264FB}" presName="Name0" presStyleCnt="0">
        <dgm:presLayoutVars>
          <dgm:dir/>
          <dgm:resizeHandles val="exact"/>
        </dgm:presLayoutVars>
      </dgm:prSet>
      <dgm:spPr/>
      <dgm:t>
        <a:bodyPr/>
        <a:lstStyle/>
        <a:p>
          <a:endParaRPr lang="en-US"/>
        </a:p>
      </dgm:t>
    </dgm:pt>
    <dgm:pt modelId="{64A630E4-E597-C04F-8034-D3B25E6B668C}" type="pres">
      <dgm:prSet presAssocID="{5DF5A992-DC2B-024B-8D97-B88FDEBB7D61}" presName="Name5" presStyleLbl="vennNode1" presStyleIdx="0" presStyleCnt="1" custLinFactX="4305" custLinFactNeighborX="100000">
        <dgm:presLayoutVars>
          <dgm:bulletEnabled val="1"/>
        </dgm:presLayoutVars>
      </dgm:prSet>
      <dgm:spPr/>
      <dgm:t>
        <a:bodyPr/>
        <a:lstStyle/>
        <a:p>
          <a:endParaRPr lang="en-US"/>
        </a:p>
      </dgm:t>
    </dgm:pt>
  </dgm:ptLst>
  <dgm:cxnLst>
    <dgm:cxn modelId="{36B6A89E-F9DC-0E46-B6FE-8473F866A717}" srcId="{3F454D9C-6EAA-F443-B054-BAEC9AF264FB}" destId="{5DF5A992-DC2B-024B-8D97-B88FDEBB7D61}" srcOrd="0" destOrd="0" parTransId="{F8C27A2B-8357-9E46-8C59-E8813D41EE38}" sibTransId="{36C153EC-9D5A-464C-BCE2-B7CAFF7B203A}"/>
    <dgm:cxn modelId="{89BB6338-7ADC-794B-89DA-AD4FCFE6EA99}" type="presOf" srcId="{3F454D9C-6EAA-F443-B054-BAEC9AF264FB}" destId="{7F6C0C2F-708B-6E40-842D-B3CFFA63A890}" srcOrd="0" destOrd="0" presId="urn:microsoft.com/office/officeart/2005/8/layout/venn3"/>
    <dgm:cxn modelId="{EF411CA9-69E6-3E46-8DFD-5803D04E013B}" type="presOf" srcId="{5DF5A992-DC2B-024B-8D97-B88FDEBB7D61}" destId="{64A630E4-E597-C04F-8034-D3B25E6B668C}" srcOrd="0" destOrd="0" presId="urn:microsoft.com/office/officeart/2005/8/layout/venn3"/>
    <dgm:cxn modelId="{64C41CF2-264F-9B41-93F8-964F34F3CA53}" type="presParOf" srcId="{7F6C0C2F-708B-6E40-842D-B3CFFA63A890}" destId="{64A630E4-E597-C04F-8034-D3B25E6B668C}" srcOrd="0" destOrd="0" presId="urn:microsoft.com/office/officeart/2005/8/layout/ven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2821BA88-A2B1-6840-B9D3-178DDE65BE25}" type="doc">
      <dgm:prSet loTypeId="urn:microsoft.com/office/officeart/2005/8/layout/default#16" loCatId="" qsTypeId="urn:microsoft.com/office/officeart/2005/8/quickstyle/simple3" qsCatId="simple" csTypeId="urn:microsoft.com/office/officeart/2005/8/colors/colorful2" csCatId="colorful" phldr="1"/>
      <dgm:spPr/>
      <dgm:t>
        <a:bodyPr/>
        <a:lstStyle/>
        <a:p>
          <a:endParaRPr lang="en-US"/>
        </a:p>
      </dgm:t>
    </dgm:pt>
    <dgm:pt modelId="{5FA8DC16-386E-0144-B4BF-1246B71E6D91}">
      <dgm:prSet/>
      <dgm:spPr/>
      <dgm:t>
        <a:bodyPr lIns="54864" anchor="ctr"/>
        <a:lstStyle/>
        <a:p>
          <a:pPr algn="ctr"/>
          <a:r>
            <a:rPr lang="en-US" dirty="0"/>
            <a:t>Identify source water specifications</a:t>
          </a:r>
        </a:p>
      </dgm:t>
    </dgm:pt>
    <dgm:pt modelId="{96CDBF26-199F-CA40-9977-498CBC6073A8}" type="parTrans" cxnId="{C6C2B489-2494-0C40-9366-C3381F07903C}">
      <dgm:prSet/>
      <dgm:spPr/>
      <dgm:t>
        <a:bodyPr/>
        <a:lstStyle/>
        <a:p>
          <a:endParaRPr lang="en-US"/>
        </a:p>
      </dgm:t>
    </dgm:pt>
    <dgm:pt modelId="{C2174BED-45E2-D142-A913-5F87D7B06BBC}" type="sibTrans" cxnId="{C6C2B489-2494-0C40-9366-C3381F07903C}">
      <dgm:prSet/>
      <dgm:spPr/>
      <dgm:t>
        <a:bodyPr/>
        <a:lstStyle/>
        <a:p>
          <a:endParaRPr lang="en-US"/>
        </a:p>
      </dgm:t>
    </dgm:pt>
    <dgm:pt modelId="{C8037E04-3C44-D74D-ADB5-5F77BCE3873E}">
      <dgm:prSet/>
      <dgm:spPr/>
      <dgm:t>
        <a:bodyPr lIns="54864" anchor="ctr"/>
        <a:lstStyle/>
        <a:p>
          <a:pPr algn="l"/>
          <a:r>
            <a:rPr lang="en-US" dirty="0"/>
            <a:t>Filtered, Sterile, etc.</a:t>
          </a:r>
        </a:p>
      </dgm:t>
    </dgm:pt>
    <dgm:pt modelId="{736B05B6-252B-A148-BA1B-DBA56EA410D8}" type="parTrans" cxnId="{D80A151C-E572-DC49-80C1-45FA4040F715}">
      <dgm:prSet/>
      <dgm:spPr/>
      <dgm:t>
        <a:bodyPr/>
        <a:lstStyle/>
        <a:p>
          <a:endParaRPr lang="en-US"/>
        </a:p>
      </dgm:t>
    </dgm:pt>
    <dgm:pt modelId="{14A10B1F-607F-A64B-9865-CC599C4C0A8A}" type="sibTrans" cxnId="{D80A151C-E572-DC49-80C1-45FA4040F715}">
      <dgm:prSet/>
      <dgm:spPr/>
      <dgm:t>
        <a:bodyPr/>
        <a:lstStyle/>
        <a:p>
          <a:endParaRPr lang="en-US"/>
        </a:p>
      </dgm:t>
    </dgm:pt>
    <dgm:pt modelId="{4D097736-3E3E-B141-AD4E-9F1C8B4EF48C}">
      <dgm:prSet/>
      <dgm:spPr/>
      <dgm:t>
        <a:bodyPr/>
        <a:lstStyle/>
        <a:p>
          <a:r>
            <a:rPr lang="en-US" dirty="0"/>
            <a:t>Instructions on inspecting and maintaining devices used in water management</a:t>
          </a:r>
        </a:p>
      </dgm:t>
    </dgm:pt>
    <dgm:pt modelId="{E65CE99B-1F15-BA4F-87E0-3AB920A801A6}" type="parTrans" cxnId="{E07E917E-C465-6D4C-9B43-6324A9199824}">
      <dgm:prSet/>
      <dgm:spPr/>
      <dgm:t>
        <a:bodyPr/>
        <a:lstStyle/>
        <a:p>
          <a:endParaRPr lang="en-US"/>
        </a:p>
      </dgm:t>
    </dgm:pt>
    <dgm:pt modelId="{A6025B94-8CE3-C24A-A24D-DBD667BF970C}" type="sibTrans" cxnId="{E07E917E-C465-6D4C-9B43-6324A9199824}">
      <dgm:prSet/>
      <dgm:spPr/>
      <dgm:t>
        <a:bodyPr/>
        <a:lstStyle/>
        <a:p>
          <a:endParaRPr lang="en-US"/>
        </a:p>
      </dgm:t>
    </dgm:pt>
    <dgm:pt modelId="{DA918E5E-140C-CA42-B136-94AB7AD4D6F1}">
      <dgm:prSet/>
      <dgm:spPr/>
      <dgm:t>
        <a:bodyPr/>
        <a:lstStyle/>
        <a:p>
          <a:r>
            <a:rPr lang="en-US" dirty="0"/>
            <a:t>Identification and instructions on use of disinfectant and shock agents</a:t>
          </a:r>
        </a:p>
      </dgm:t>
    </dgm:pt>
    <dgm:pt modelId="{918254CC-0B8C-C847-80C4-BB3358ED8AC4}" type="parTrans" cxnId="{2C87A0E7-7FF6-AE4A-BE4F-6B9B22A57CA5}">
      <dgm:prSet/>
      <dgm:spPr/>
      <dgm:t>
        <a:bodyPr/>
        <a:lstStyle/>
        <a:p>
          <a:endParaRPr lang="en-US"/>
        </a:p>
      </dgm:t>
    </dgm:pt>
    <dgm:pt modelId="{42B51C16-A9E7-C94B-95EC-24B518A3FC9F}" type="sibTrans" cxnId="{2C87A0E7-7FF6-AE4A-BE4F-6B9B22A57CA5}">
      <dgm:prSet/>
      <dgm:spPr/>
      <dgm:t>
        <a:bodyPr/>
        <a:lstStyle/>
        <a:p>
          <a:endParaRPr lang="en-US"/>
        </a:p>
      </dgm:t>
    </dgm:pt>
    <dgm:pt modelId="{772DF8FF-8BE4-234D-8048-D5C7B5AFB641}">
      <dgm:prSet/>
      <dgm:spPr/>
      <dgm:t>
        <a:bodyPr/>
        <a:lstStyle/>
        <a:p>
          <a:r>
            <a:rPr lang="en-US" dirty="0"/>
            <a:t>Schedule of replacement for water treatment devices</a:t>
          </a:r>
        </a:p>
      </dgm:t>
    </dgm:pt>
    <dgm:pt modelId="{3929A40B-1D30-B94D-B933-365BEEDCA099}" type="parTrans" cxnId="{45D642ED-68CE-194C-8AEC-74DE2DDB2715}">
      <dgm:prSet/>
      <dgm:spPr/>
      <dgm:t>
        <a:bodyPr/>
        <a:lstStyle/>
        <a:p>
          <a:endParaRPr lang="en-US"/>
        </a:p>
      </dgm:t>
    </dgm:pt>
    <dgm:pt modelId="{ACA94C4E-28A8-514B-AE49-6B7B54F3FF8C}" type="sibTrans" cxnId="{45D642ED-68CE-194C-8AEC-74DE2DDB2715}">
      <dgm:prSet/>
      <dgm:spPr/>
      <dgm:t>
        <a:bodyPr/>
        <a:lstStyle/>
        <a:p>
          <a:endParaRPr lang="en-US"/>
        </a:p>
      </dgm:t>
    </dgm:pt>
    <dgm:pt modelId="{6D12983B-211B-AC42-A93D-EE017D52536F}">
      <dgm:prSet/>
      <dgm:spPr/>
      <dgm:t>
        <a:bodyPr/>
        <a:lstStyle/>
        <a:p>
          <a:pPr algn="ctr"/>
          <a:r>
            <a:rPr lang="en-US" dirty="0"/>
            <a:t>Instructions on flushing waterlines</a:t>
          </a:r>
        </a:p>
      </dgm:t>
    </dgm:pt>
    <dgm:pt modelId="{CB2CDF3F-087D-F34B-B85D-F909ACCCF1A7}" type="parTrans" cxnId="{957E3291-075B-554E-B58C-4518EFB41A51}">
      <dgm:prSet/>
      <dgm:spPr/>
      <dgm:t>
        <a:bodyPr/>
        <a:lstStyle/>
        <a:p>
          <a:endParaRPr lang="en-US"/>
        </a:p>
      </dgm:t>
    </dgm:pt>
    <dgm:pt modelId="{39BE1602-4706-064A-994D-6DF06916F17B}" type="sibTrans" cxnId="{957E3291-075B-554E-B58C-4518EFB41A51}">
      <dgm:prSet/>
      <dgm:spPr/>
      <dgm:t>
        <a:bodyPr/>
        <a:lstStyle/>
        <a:p>
          <a:endParaRPr lang="en-US"/>
        </a:p>
      </dgm:t>
    </dgm:pt>
    <dgm:pt modelId="{9F551BB0-EF96-3E44-9EBB-5E5D4EF661B2}">
      <dgm:prSet/>
      <dgm:spPr/>
      <dgm:t>
        <a:bodyPr/>
        <a:lstStyle/>
        <a:p>
          <a:pPr algn="l"/>
          <a:r>
            <a:rPr lang="en-US" dirty="0"/>
            <a:t>2 min: Start of day</a:t>
          </a:r>
        </a:p>
      </dgm:t>
    </dgm:pt>
    <dgm:pt modelId="{605138F0-0B90-974D-99E9-3AACB539A464}" type="parTrans" cxnId="{73B261CD-0DB4-5F44-A363-736A03A804FA}">
      <dgm:prSet/>
      <dgm:spPr/>
      <dgm:t>
        <a:bodyPr/>
        <a:lstStyle/>
        <a:p>
          <a:endParaRPr lang="en-US"/>
        </a:p>
      </dgm:t>
    </dgm:pt>
    <dgm:pt modelId="{15BA6853-379E-E046-8CAF-4EEE53CCFC15}" type="sibTrans" cxnId="{73B261CD-0DB4-5F44-A363-736A03A804FA}">
      <dgm:prSet/>
      <dgm:spPr/>
      <dgm:t>
        <a:bodyPr/>
        <a:lstStyle/>
        <a:p>
          <a:endParaRPr lang="en-US"/>
        </a:p>
      </dgm:t>
    </dgm:pt>
    <dgm:pt modelId="{7C017166-AF22-6F42-89F0-D02CB4B91879}">
      <dgm:prSet/>
      <dgm:spPr/>
      <dgm:t>
        <a:bodyPr/>
        <a:lstStyle/>
        <a:p>
          <a:pPr algn="l"/>
          <a:r>
            <a:rPr lang="en-US" dirty="0"/>
            <a:t>20-30 sec: Between patients</a:t>
          </a:r>
        </a:p>
      </dgm:t>
    </dgm:pt>
    <dgm:pt modelId="{3C1221DA-F767-E749-815B-7109E4A8F0E5}" type="parTrans" cxnId="{C390C7A4-C8E8-994E-8760-9997AFE15B3F}">
      <dgm:prSet/>
      <dgm:spPr/>
      <dgm:t>
        <a:bodyPr/>
        <a:lstStyle/>
        <a:p>
          <a:endParaRPr lang="en-US"/>
        </a:p>
      </dgm:t>
    </dgm:pt>
    <dgm:pt modelId="{96857E52-3A43-4D47-ACF8-B144E132D345}" type="sibTrans" cxnId="{C390C7A4-C8E8-994E-8760-9997AFE15B3F}">
      <dgm:prSet/>
      <dgm:spPr/>
      <dgm:t>
        <a:bodyPr/>
        <a:lstStyle/>
        <a:p>
          <a:endParaRPr lang="en-US"/>
        </a:p>
      </dgm:t>
    </dgm:pt>
    <dgm:pt modelId="{0DB6EF9E-0292-A34F-8263-A13B6A241917}">
      <dgm:prSet/>
      <dgm:spPr/>
      <dgm:t>
        <a:bodyPr/>
        <a:lstStyle/>
        <a:p>
          <a:r>
            <a:rPr lang="en-US" dirty="0"/>
            <a:t>Identify who is responsible for maintenance </a:t>
          </a:r>
        </a:p>
      </dgm:t>
    </dgm:pt>
    <dgm:pt modelId="{E5B6C9A3-42B7-3E4D-83BB-3BB5DF3D8DB4}" type="parTrans" cxnId="{9C62C9D5-1902-B745-A1AA-D14F857A075A}">
      <dgm:prSet/>
      <dgm:spPr/>
      <dgm:t>
        <a:bodyPr/>
        <a:lstStyle/>
        <a:p>
          <a:endParaRPr lang="en-US"/>
        </a:p>
      </dgm:t>
    </dgm:pt>
    <dgm:pt modelId="{DBB6D639-089A-BF46-B061-FFF66A12A37C}" type="sibTrans" cxnId="{9C62C9D5-1902-B745-A1AA-D14F857A075A}">
      <dgm:prSet/>
      <dgm:spPr/>
      <dgm:t>
        <a:bodyPr/>
        <a:lstStyle/>
        <a:p>
          <a:endParaRPr lang="en-US"/>
        </a:p>
      </dgm:t>
    </dgm:pt>
    <dgm:pt modelId="{FD5EC777-17F9-4E4F-8BAF-782ED85F30D5}" type="pres">
      <dgm:prSet presAssocID="{2821BA88-A2B1-6840-B9D3-178DDE65BE25}" presName="diagram" presStyleCnt="0">
        <dgm:presLayoutVars>
          <dgm:dir/>
          <dgm:resizeHandles val="exact"/>
        </dgm:presLayoutVars>
      </dgm:prSet>
      <dgm:spPr/>
      <dgm:t>
        <a:bodyPr/>
        <a:lstStyle/>
        <a:p>
          <a:endParaRPr lang="en-US"/>
        </a:p>
      </dgm:t>
    </dgm:pt>
    <dgm:pt modelId="{3BE5BEF8-AED9-4A48-91D1-D79C0E40B5C0}" type="pres">
      <dgm:prSet presAssocID="{5FA8DC16-386E-0144-B4BF-1246B71E6D91}" presName="node" presStyleLbl="node1" presStyleIdx="0" presStyleCnt="6">
        <dgm:presLayoutVars>
          <dgm:bulletEnabled val="1"/>
        </dgm:presLayoutVars>
      </dgm:prSet>
      <dgm:spPr/>
      <dgm:t>
        <a:bodyPr/>
        <a:lstStyle/>
        <a:p>
          <a:endParaRPr lang="en-US"/>
        </a:p>
      </dgm:t>
    </dgm:pt>
    <dgm:pt modelId="{78D956CA-1E45-9744-844B-38C16A38F870}" type="pres">
      <dgm:prSet presAssocID="{C2174BED-45E2-D142-A913-5F87D7B06BBC}" presName="sibTrans" presStyleCnt="0"/>
      <dgm:spPr/>
    </dgm:pt>
    <dgm:pt modelId="{12D3ADF7-61C9-7D46-B550-779006CE12CE}" type="pres">
      <dgm:prSet presAssocID="{0DB6EF9E-0292-A34F-8263-A13B6A241917}" presName="node" presStyleLbl="node1" presStyleIdx="1" presStyleCnt="6">
        <dgm:presLayoutVars>
          <dgm:bulletEnabled val="1"/>
        </dgm:presLayoutVars>
      </dgm:prSet>
      <dgm:spPr/>
      <dgm:t>
        <a:bodyPr/>
        <a:lstStyle/>
        <a:p>
          <a:endParaRPr lang="en-US"/>
        </a:p>
      </dgm:t>
    </dgm:pt>
    <dgm:pt modelId="{30FC52A2-33F9-3341-B59E-89EFCA3A820B}" type="pres">
      <dgm:prSet presAssocID="{DBB6D639-089A-BF46-B061-FFF66A12A37C}" presName="sibTrans" presStyleCnt="0"/>
      <dgm:spPr/>
    </dgm:pt>
    <dgm:pt modelId="{89C7E5A4-2715-3747-8995-35D6FEDC77BF}" type="pres">
      <dgm:prSet presAssocID="{4D097736-3E3E-B141-AD4E-9F1C8B4EF48C}" presName="node" presStyleLbl="node1" presStyleIdx="2" presStyleCnt="6">
        <dgm:presLayoutVars>
          <dgm:bulletEnabled val="1"/>
        </dgm:presLayoutVars>
      </dgm:prSet>
      <dgm:spPr/>
      <dgm:t>
        <a:bodyPr/>
        <a:lstStyle/>
        <a:p>
          <a:endParaRPr lang="en-US"/>
        </a:p>
      </dgm:t>
    </dgm:pt>
    <dgm:pt modelId="{6FF2E4CB-0F46-D447-8961-ACFB0A1C5997}" type="pres">
      <dgm:prSet presAssocID="{A6025B94-8CE3-C24A-A24D-DBD667BF970C}" presName="sibTrans" presStyleCnt="0"/>
      <dgm:spPr/>
    </dgm:pt>
    <dgm:pt modelId="{79EBE1AF-2EEE-4744-AE27-BFDE190C4D8C}" type="pres">
      <dgm:prSet presAssocID="{DA918E5E-140C-CA42-B136-94AB7AD4D6F1}" presName="node" presStyleLbl="node1" presStyleIdx="3" presStyleCnt="6">
        <dgm:presLayoutVars>
          <dgm:bulletEnabled val="1"/>
        </dgm:presLayoutVars>
      </dgm:prSet>
      <dgm:spPr/>
      <dgm:t>
        <a:bodyPr/>
        <a:lstStyle/>
        <a:p>
          <a:endParaRPr lang="en-US"/>
        </a:p>
      </dgm:t>
    </dgm:pt>
    <dgm:pt modelId="{498CC1D8-EBB9-F941-A12C-78833239E8CC}" type="pres">
      <dgm:prSet presAssocID="{42B51C16-A9E7-C94B-95EC-24B518A3FC9F}" presName="sibTrans" presStyleCnt="0"/>
      <dgm:spPr/>
    </dgm:pt>
    <dgm:pt modelId="{85F32AEE-9B7F-8441-A81D-EFE9DFA96B16}" type="pres">
      <dgm:prSet presAssocID="{772DF8FF-8BE4-234D-8048-D5C7B5AFB641}" presName="node" presStyleLbl="node1" presStyleIdx="4" presStyleCnt="6">
        <dgm:presLayoutVars>
          <dgm:bulletEnabled val="1"/>
        </dgm:presLayoutVars>
      </dgm:prSet>
      <dgm:spPr/>
      <dgm:t>
        <a:bodyPr/>
        <a:lstStyle/>
        <a:p>
          <a:endParaRPr lang="en-US"/>
        </a:p>
      </dgm:t>
    </dgm:pt>
    <dgm:pt modelId="{E0893098-25D6-AF46-8110-4AADC66A235B}" type="pres">
      <dgm:prSet presAssocID="{ACA94C4E-28A8-514B-AE49-6B7B54F3FF8C}" presName="sibTrans" presStyleCnt="0"/>
      <dgm:spPr/>
    </dgm:pt>
    <dgm:pt modelId="{4DF04265-A984-BC45-8F16-9F75A7768899}" type="pres">
      <dgm:prSet presAssocID="{6D12983B-211B-AC42-A93D-EE017D52536F}" presName="node" presStyleLbl="node1" presStyleIdx="5" presStyleCnt="6">
        <dgm:presLayoutVars>
          <dgm:bulletEnabled val="1"/>
        </dgm:presLayoutVars>
      </dgm:prSet>
      <dgm:spPr/>
      <dgm:t>
        <a:bodyPr/>
        <a:lstStyle/>
        <a:p>
          <a:endParaRPr lang="en-US"/>
        </a:p>
      </dgm:t>
    </dgm:pt>
  </dgm:ptLst>
  <dgm:cxnLst>
    <dgm:cxn modelId="{6711318C-8ED0-D748-B62B-C021F3C73739}" type="presOf" srcId="{7C017166-AF22-6F42-89F0-D02CB4B91879}" destId="{4DF04265-A984-BC45-8F16-9F75A7768899}" srcOrd="0" destOrd="2" presId="urn:microsoft.com/office/officeart/2005/8/layout/default#16"/>
    <dgm:cxn modelId="{9CA2EAF4-39C5-1B4E-B933-73C64986CE32}" type="presOf" srcId="{6D12983B-211B-AC42-A93D-EE017D52536F}" destId="{4DF04265-A984-BC45-8F16-9F75A7768899}" srcOrd="0" destOrd="0" presId="urn:microsoft.com/office/officeart/2005/8/layout/default#16"/>
    <dgm:cxn modelId="{37A096EC-9725-F34A-AD8D-D185287D145C}" type="presOf" srcId="{C8037E04-3C44-D74D-ADB5-5F77BCE3873E}" destId="{3BE5BEF8-AED9-4A48-91D1-D79C0E40B5C0}" srcOrd="0" destOrd="1" presId="urn:microsoft.com/office/officeart/2005/8/layout/default#16"/>
    <dgm:cxn modelId="{A6601DA6-8B7C-5E45-9C46-53366DC21177}" type="presOf" srcId="{9F551BB0-EF96-3E44-9EBB-5E5D4EF661B2}" destId="{4DF04265-A984-BC45-8F16-9F75A7768899}" srcOrd="0" destOrd="1" presId="urn:microsoft.com/office/officeart/2005/8/layout/default#16"/>
    <dgm:cxn modelId="{2C87A0E7-7FF6-AE4A-BE4F-6B9B22A57CA5}" srcId="{2821BA88-A2B1-6840-B9D3-178DDE65BE25}" destId="{DA918E5E-140C-CA42-B136-94AB7AD4D6F1}" srcOrd="3" destOrd="0" parTransId="{918254CC-0B8C-C847-80C4-BB3358ED8AC4}" sibTransId="{42B51C16-A9E7-C94B-95EC-24B518A3FC9F}"/>
    <dgm:cxn modelId="{4877998D-5113-154B-B374-0D6E658DD333}" type="presOf" srcId="{0DB6EF9E-0292-A34F-8263-A13B6A241917}" destId="{12D3ADF7-61C9-7D46-B550-779006CE12CE}" srcOrd="0" destOrd="0" presId="urn:microsoft.com/office/officeart/2005/8/layout/default#16"/>
    <dgm:cxn modelId="{9C62C9D5-1902-B745-A1AA-D14F857A075A}" srcId="{2821BA88-A2B1-6840-B9D3-178DDE65BE25}" destId="{0DB6EF9E-0292-A34F-8263-A13B6A241917}" srcOrd="1" destOrd="0" parTransId="{E5B6C9A3-42B7-3E4D-83BB-3BB5DF3D8DB4}" sibTransId="{DBB6D639-089A-BF46-B061-FFF66A12A37C}"/>
    <dgm:cxn modelId="{E07E917E-C465-6D4C-9B43-6324A9199824}" srcId="{2821BA88-A2B1-6840-B9D3-178DDE65BE25}" destId="{4D097736-3E3E-B141-AD4E-9F1C8B4EF48C}" srcOrd="2" destOrd="0" parTransId="{E65CE99B-1F15-BA4F-87E0-3AB920A801A6}" sibTransId="{A6025B94-8CE3-C24A-A24D-DBD667BF970C}"/>
    <dgm:cxn modelId="{957E3291-075B-554E-B58C-4518EFB41A51}" srcId="{2821BA88-A2B1-6840-B9D3-178DDE65BE25}" destId="{6D12983B-211B-AC42-A93D-EE017D52536F}" srcOrd="5" destOrd="0" parTransId="{CB2CDF3F-087D-F34B-B85D-F909ACCCF1A7}" sibTransId="{39BE1602-4706-064A-994D-6DF06916F17B}"/>
    <dgm:cxn modelId="{05934CD4-9D0A-2341-AFFB-E96E858A17D8}" type="presOf" srcId="{DA918E5E-140C-CA42-B136-94AB7AD4D6F1}" destId="{79EBE1AF-2EEE-4744-AE27-BFDE190C4D8C}" srcOrd="0" destOrd="0" presId="urn:microsoft.com/office/officeart/2005/8/layout/default#16"/>
    <dgm:cxn modelId="{62415402-F7D3-104E-ADA6-F258AFF42EFD}" type="presOf" srcId="{772DF8FF-8BE4-234D-8048-D5C7B5AFB641}" destId="{85F32AEE-9B7F-8441-A81D-EFE9DFA96B16}" srcOrd="0" destOrd="0" presId="urn:microsoft.com/office/officeart/2005/8/layout/default#16"/>
    <dgm:cxn modelId="{D80A151C-E572-DC49-80C1-45FA4040F715}" srcId="{5FA8DC16-386E-0144-B4BF-1246B71E6D91}" destId="{C8037E04-3C44-D74D-ADB5-5F77BCE3873E}" srcOrd="0" destOrd="0" parTransId="{736B05B6-252B-A148-BA1B-DBA56EA410D8}" sibTransId="{14A10B1F-607F-A64B-9865-CC599C4C0A8A}"/>
    <dgm:cxn modelId="{8774B8D1-FC56-5E4B-AF8E-E36A9839EAA5}" type="presOf" srcId="{4D097736-3E3E-B141-AD4E-9F1C8B4EF48C}" destId="{89C7E5A4-2715-3747-8995-35D6FEDC77BF}" srcOrd="0" destOrd="0" presId="urn:microsoft.com/office/officeart/2005/8/layout/default#16"/>
    <dgm:cxn modelId="{34F73EC3-8D39-1745-9EFE-356B53075230}" type="presOf" srcId="{2821BA88-A2B1-6840-B9D3-178DDE65BE25}" destId="{FD5EC777-17F9-4E4F-8BAF-782ED85F30D5}" srcOrd="0" destOrd="0" presId="urn:microsoft.com/office/officeart/2005/8/layout/default#16"/>
    <dgm:cxn modelId="{63AE113D-2547-0745-8E60-85939904E69B}" type="presOf" srcId="{5FA8DC16-386E-0144-B4BF-1246B71E6D91}" destId="{3BE5BEF8-AED9-4A48-91D1-D79C0E40B5C0}" srcOrd="0" destOrd="0" presId="urn:microsoft.com/office/officeart/2005/8/layout/default#16"/>
    <dgm:cxn modelId="{73B261CD-0DB4-5F44-A363-736A03A804FA}" srcId="{6D12983B-211B-AC42-A93D-EE017D52536F}" destId="{9F551BB0-EF96-3E44-9EBB-5E5D4EF661B2}" srcOrd="0" destOrd="0" parTransId="{605138F0-0B90-974D-99E9-3AACB539A464}" sibTransId="{15BA6853-379E-E046-8CAF-4EEE53CCFC15}"/>
    <dgm:cxn modelId="{C6C2B489-2494-0C40-9366-C3381F07903C}" srcId="{2821BA88-A2B1-6840-B9D3-178DDE65BE25}" destId="{5FA8DC16-386E-0144-B4BF-1246B71E6D91}" srcOrd="0" destOrd="0" parTransId="{96CDBF26-199F-CA40-9977-498CBC6073A8}" sibTransId="{C2174BED-45E2-D142-A913-5F87D7B06BBC}"/>
    <dgm:cxn modelId="{45D642ED-68CE-194C-8AEC-74DE2DDB2715}" srcId="{2821BA88-A2B1-6840-B9D3-178DDE65BE25}" destId="{772DF8FF-8BE4-234D-8048-D5C7B5AFB641}" srcOrd="4" destOrd="0" parTransId="{3929A40B-1D30-B94D-B933-365BEEDCA099}" sibTransId="{ACA94C4E-28A8-514B-AE49-6B7B54F3FF8C}"/>
    <dgm:cxn modelId="{C390C7A4-C8E8-994E-8760-9997AFE15B3F}" srcId="{6D12983B-211B-AC42-A93D-EE017D52536F}" destId="{7C017166-AF22-6F42-89F0-D02CB4B91879}" srcOrd="1" destOrd="0" parTransId="{3C1221DA-F767-E749-815B-7109E4A8F0E5}" sibTransId="{96857E52-3A43-4D47-ACF8-B144E132D345}"/>
    <dgm:cxn modelId="{08C2B8CA-09A0-AF48-848F-9B0D332E62EF}" type="presParOf" srcId="{FD5EC777-17F9-4E4F-8BAF-782ED85F30D5}" destId="{3BE5BEF8-AED9-4A48-91D1-D79C0E40B5C0}" srcOrd="0" destOrd="0" presId="urn:microsoft.com/office/officeart/2005/8/layout/default#16"/>
    <dgm:cxn modelId="{6C60A600-BDEE-AE4E-83F0-8438250282D1}" type="presParOf" srcId="{FD5EC777-17F9-4E4F-8BAF-782ED85F30D5}" destId="{78D956CA-1E45-9744-844B-38C16A38F870}" srcOrd="1" destOrd="0" presId="urn:microsoft.com/office/officeart/2005/8/layout/default#16"/>
    <dgm:cxn modelId="{00FCF0D1-4161-0D4F-BDE9-43484010B83B}" type="presParOf" srcId="{FD5EC777-17F9-4E4F-8BAF-782ED85F30D5}" destId="{12D3ADF7-61C9-7D46-B550-779006CE12CE}" srcOrd="2" destOrd="0" presId="urn:microsoft.com/office/officeart/2005/8/layout/default#16"/>
    <dgm:cxn modelId="{B995F9E1-4F7F-0B4D-A57E-3982E2890422}" type="presParOf" srcId="{FD5EC777-17F9-4E4F-8BAF-782ED85F30D5}" destId="{30FC52A2-33F9-3341-B59E-89EFCA3A820B}" srcOrd="3" destOrd="0" presId="urn:microsoft.com/office/officeart/2005/8/layout/default#16"/>
    <dgm:cxn modelId="{474436D8-08F2-0845-B43D-2CFB90B73333}" type="presParOf" srcId="{FD5EC777-17F9-4E4F-8BAF-782ED85F30D5}" destId="{89C7E5A4-2715-3747-8995-35D6FEDC77BF}" srcOrd="4" destOrd="0" presId="urn:microsoft.com/office/officeart/2005/8/layout/default#16"/>
    <dgm:cxn modelId="{08074CF6-5787-944C-9FDE-D6041E92C01B}" type="presParOf" srcId="{FD5EC777-17F9-4E4F-8BAF-782ED85F30D5}" destId="{6FF2E4CB-0F46-D447-8961-ACFB0A1C5997}" srcOrd="5" destOrd="0" presId="urn:microsoft.com/office/officeart/2005/8/layout/default#16"/>
    <dgm:cxn modelId="{202D3581-BA15-9C41-9B7C-4084B7ED5CF1}" type="presParOf" srcId="{FD5EC777-17F9-4E4F-8BAF-782ED85F30D5}" destId="{79EBE1AF-2EEE-4744-AE27-BFDE190C4D8C}" srcOrd="6" destOrd="0" presId="urn:microsoft.com/office/officeart/2005/8/layout/default#16"/>
    <dgm:cxn modelId="{CA321BEE-8EF7-0E4E-B74E-F2174008F0BF}" type="presParOf" srcId="{FD5EC777-17F9-4E4F-8BAF-782ED85F30D5}" destId="{498CC1D8-EBB9-F941-A12C-78833239E8CC}" srcOrd="7" destOrd="0" presId="urn:microsoft.com/office/officeart/2005/8/layout/default#16"/>
    <dgm:cxn modelId="{C85D196D-A881-D041-9DB5-07BABEF1E54E}" type="presParOf" srcId="{FD5EC777-17F9-4E4F-8BAF-782ED85F30D5}" destId="{85F32AEE-9B7F-8441-A81D-EFE9DFA96B16}" srcOrd="8" destOrd="0" presId="urn:microsoft.com/office/officeart/2005/8/layout/default#16"/>
    <dgm:cxn modelId="{506E9469-DB96-264B-BA2A-0BC5DE3BBCB1}" type="presParOf" srcId="{FD5EC777-17F9-4E4F-8BAF-782ED85F30D5}" destId="{E0893098-25D6-AF46-8110-4AADC66A235B}" srcOrd="9" destOrd="0" presId="urn:microsoft.com/office/officeart/2005/8/layout/default#16"/>
    <dgm:cxn modelId="{9F004D15-A164-0C4B-B2A8-8E0645977E82}" type="presParOf" srcId="{FD5EC777-17F9-4E4F-8BAF-782ED85F30D5}" destId="{4DF04265-A984-BC45-8F16-9F75A7768899}" srcOrd="10" destOrd="0" presId="urn:microsoft.com/office/officeart/2005/8/layout/default#16"/>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7AA121-2EFC-485D-92CC-55ED607869D5}"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n-US"/>
        </a:p>
      </dgm:t>
    </dgm:pt>
    <dgm:pt modelId="{B2E245FE-73A8-487A-8DD2-0F1D9F8B79A4}">
      <dgm:prSet/>
      <dgm:spPr/>
      <dgm:t>
        <a:bodyPr/>
        <a:lstStyle/>
        <a:p>
          <a:r>
            <a:rPr lang="en-US" b="1" i="0" u="none" strike="noStrike" cap="all" dirty="0">
              <a:solidFill>
                <a:srgbClr val="013C4D"/>
              </a:solidFill>
              <a:effectLst/>
              <a:latin typeface="Manrope"/>
            </a:rPr>
            <a:t>SELF EMPLOYED WORKERS – FULL EXEMPTION</a:t>
          </a:r>
          <a:endParaRPr lang="en-US" dirty="0"/>
        </a:p>
      </dgm:t>
    </dgm:pt>
    <dgm:pt modelId="{6C21ABCA-6C5B-484A-9B64-44F92AC1CED7}" type="parTrans" cxnId="{AD60A020-5DDC-4B7B-8911-BD051D84CCFE}">
      <dgm:prSet/>
      <dgm:spPr/>
      <dgm:t>
        <a:bodyPr/>
        <a:lstStyle/>
        <a:p>
          <a:endParaRPr lang="en-US"/>
        </a:p>
      </dgm:t>
    </dgm:pt>
    <dgm:pt modelId="{B6F78B6A-452E-4A0E-8747-1CECB4C505D5}" type="sibTrans" cxnId="{AD60A020-5DDC-4B7B-8911-BD051D84CCFE}">
      <dgm:prSet/>
      <dgm:spPr/>
      <dgm:t>
        <a:bodyPr/>
        <a:lstStyle/>
        <a:p>
          <a:endParaRPr lang="en-US"/>
        </a:p>
      </dgm:t>
    </dgm:pt>
    <dgm:pt modelId="{802D43A9-CEF8-294D-8956-549CA35908CF}">
      <dgm:prSet/>
      <dgm:spPr/>
      <dgm:t>
        <a:bodyPr/>
        <a:lstStyle/>
        <a:p>
          <a:r>
            <a:rPr lang="en-US" b="0" i="1" dirty="0">
              <a:solidFill>
                <a:srgbClr val="666666"/>
              </a:solidFill>
              <a:effectLst/>
              <a:latin typeface="Open Sans" panose="020B0606030504020204" pitchFamily="34" charset="0"/>
            </a:rPr>
            <a:t>Business owners with no employees are generally not subject to the OSHA, whereas business owners with one or more employees generally are subject to the OSHA. </a:t>
          </a:r>
          <a:r>
            <a:rPr lang="en-US" b="0" i="0" dirty="0">
              <a:solidFill>
                <a:srgbClr val="666666"/>
              </a:solidFill>
              <a:effectLst/>
              <a:latin typeface="Open Sans" panose="020B0606030504020204" pitchFamily="34" charset="0"/>
            </a:rPr>
            <a:t>This is true even if the business owner that has employees operates his or her business as a sole proprietorship without the use of a formal business entity, such as corporation, LLC, etc.</a:t>
          </a:r>
        </a:p>
      </dgm:t>
    </dgm:pt>
    <dgm:pt modelId="{BCC1AD2D-7155-9A41-82CC-C017D6E10913}" type="parTrans" cxnId="{949CBEB2-AD53-A94D-8599-8FFDA1DD9D97}">
      <dgm:prSet/>
      <dgm:spPr/>
      <dgm:t>
        <a:bodyPr/>
        <a:lstStyle/>
        <a:p>
          <a:endParaRPr lang="en-US"/>
        </a:p>
      </dgm:t>
    </dgm:pt>
    <dgm:pt modelId="{83810529-076E-3741-9F6D-64FC52D9BF3C}" type="sibTrans" cxnId="{949CBEB2-AD53-A94D-8599-8FFDA1DD9D97}">
      <dgm:prSet/>
      <dgm:spPr/>
      <dgm:t>
        <a:bodyPr/>
        <a:lstStyle/>
        <a:p>
          <a:endParaRPr lang="en-US"/>
        </a:p>
      </dgm:t>
    </dgm:pt>
    <dgm:pt modelId="{397CB903-7040-8F4F-86F8-61DC4BB5B9C7}">
      <dgm:prSet/>
      <dgm:spPr/>
      <dgm:t>
        <a:bodyPr/>
        <a:lstStyle/>
        <a:p>
          <a:r>
            <a:rPr lang="en-US" b="1" i="0" u="none" strike="noStrike" cap="all">
              <a:solidFill>
                <a:srgbClr val="013C4D"/>
              </a:solidFill>
              <a:effectLst/>
              <a:latin typeface="Manrope"/>
            </a:rPr>
            <a:t>EMPLOYERS WITH TEN EMPLOYEES OR LESS – PARTIAL EXEMPTION</a:t>
          </a:r>
          <a:endParaRPr lang="en-US" b="1" i="0" u="none" strike="noStrike" cap="all" dirty="0">
            <a:solidFill>
              <a:srgbClr val="013C4D"/>
            </a:solidFill>
            <a:effectLst/>
            <a:latin typeface="Manrope"/>
          </a:endParaRPr>
        </a:p>
      </dgm:t>
    </dgm:pt>
    <dgm:pt modelId="{D04AD254-582E-354C-9A14-7DA171F7BE5F}" type="parTrans" cxnId="{7580779A-B865-6242-9A1B-69165414649B}">
      <dgm:prSet/>
      <dgm:spPr/>
      <dgm:t>
        <a:bodyPr/>
        <a:lstStyle/>
        <a:p>
          <a:endParaRPr lang="en-US"/>
        </a:p>
      </dgm:t>
    </dgm:pt>
    <dgm:pt modelId="{B65A2DA3-B672-264E-969E-09F446BF69D8}" type="sibTrans" cxnId="{7580779A-B865-6242-9A1B-69165414649B}">
      <dgm:prSet/>
      <dgm:spPr/>
      <dgm:t>
        <a:bodyPr/>
        <a:lstStyle/>
        <a:p>
          <a:endParaRPr lang="en-US"/>
        </a:p>
      </dgm:t>
    </dgm:pt>
    <dgm:pt modelId="{E9A6037B-19D3-794B-BC9B-2F05D53DD95C}">
      <dgm:prSet/>
      <dgm:spPr/>
      <dgm:t>
        <a:bodyPr/>
        <a:lstStyle/>
        <a:p>
          <a:r>
            <a:rPr lang="en-US" b="0" i="1" dirty="0">
              <a:solidFill>
                <a:srgbClr val="666666"/>
              </a:solidFill>
              <a:effectLst/>
              <a:latin typeface="Open Sans" panose="020B0606030504020204" pitchFamily="34" charset="0"/>
            </a:rPr>
            <a:t>Employers who have ten or fewer employees have a partial exemption from OSHA’s extensive record-keeping requirements</a:t>
          </a:r>
          <a:r>
            <a:rPr lang="en-US" b="0" i="0" dirty="0">
              <a:solidFill>
                <a:srgbClr val="666666"/>
              </a:solidFill>
              <a:effectLst/>
              <a:latin typeface="Open Sans" panose="020B0606030504020204" pitchFamily="34" charset="0"/>
            </a:rPr>
            <a:t>. These employers are not required to keep OSHA injury and illness records unless OSHA mandates explicitly for this. However, these employers are nevertheless required to report any workplace injuries or fatalities.</a:t>
          </a:r>
        </a:p>
      </dgm:t>
    </dgm:pt>
    <dgm:pt modelId="{43021F74-B339-D547-8BE1-E4DB9BA9DD32}" type="parTrans" cxnId="{4CA66250-FCFC-4D4F-9B74-06119C51ED50}">
      <dgm:prSet/>
      <dgm:spPr/>
      <dgm:t>
        <a:bodyPr/>
        <a:lstStyle/>
        <a:p>
          <a:endParaRPr lang="en-US"/>
        </a:p>
      </dgm:t>
    </dgm:pt>
    <dgm:pt modelId="{424EB260-B2BB-2F4E-870C-F279A5E202FD}" type="sibTrans" cxnId="{4CA66250-FCFC-4D4F-9B74-06119C51ED50}">
      <dgm:prSet/>
      <dgm:spPr/>
      <dgm:t>
        <a:bodyPr/>
        <a:lstStyle/>
        <a:p>
          <a:endParaRPr lang="en-US"/>
        </a:p>
      </dgm:t>
    </dgm:pt>
    <dgm:pt modelId="{DC75E746-1645-C047-8094-63FB4E448543}" type="pres">
      <dgm:prSet presAssocID="{9E7AA121-2EFC-485D-92CC-55ED607869D5}" presName="linear" presStyleCnt="0">
        <dgm:presLayoutVars>
          <dgm:animLvl val="lvl"/>
          <dgm:resizeHandles val="exact"/>
        </dgm:presLayoutVars>
      </dgm:prSet>
      <dgm:spPr/>
      <dgm:t>
        <a:bodyPr/>
        <a:lstStyle/>
        <a:p>
          <a:endParaRPr lang="en-US"/>
        </a:p>
      </dgm:t>
    </dgm:pt>
    <dgm:pt modelId="{D84FC220-DADC-FC41-A0EB-44303EC0BEB9}" type="pres">
      <dgm:prSet presAssocID="{B2E245FE-73A8-487A-8DD2-0F1D9F8B79A4}" presName="parentText" presStyleLbl="node1" presStyleIdx="0" presStyleCnt="2">
        <dgm:presLayoutVars>
          <dgm:chMax val="0"/>
          <dgm:bulletEnabled val="1"/>
        </dgm:presLayoutVars>
      </dgm:prSet>
      <dgm:spPr/>
      <dgm:t>
        <a:bodyPr/>
        <a:lstStyle/>
        <a:p>
          <a:endParaRPr lang="en-US"/>
        </a:p>
      </dgm:t>
    </dgm:pt>
    <dgm:pt modelId="{995B58DB-EB13-854C-9193-99F52B83EDD8}" type="pres">
      <dgm:prSet presAssocID="{B2E245FE-73A8-487A-8DD2-0F1D9F8B79A4}" presName="childText" presStyleLbl="revTx" presStyleIdx="0" presStyleCnt="2">
        <dgm:presLayoutVars>
          <dgm:bulletEnabled val="1"/>
        </dgm:presLayoutVars>
      </dgm:prSet>
      <dgm:spPr/>
      <dgm:t>
        <a:bodyPr/>
        <a:lstStyle/>
        <a:p>
          <a:endParaRPr lang="en-US"/>
        </a:p>
      </dgm:t>
    </dgm:pt>
    <dgm:pt modelId="{1C1F39DA-0366-FB49-8C10-E1224A45EFFE}" type="pres">
      <dgm:prSet presAssocID="{397CB903-7040-8F4F-86F8-61DC4BB5B9C7}" presName="parentText" presStyleLbl="node1" presStyleIdx="1" presStyleCnt="2">
        <dgm:presLayoutVars>
          <dgm:chMax val="0"/>
          <dgm:bulletEnabled val="1"/>
        </dgm:presLayoutVars>
      </dgm:prSet>
      <dgm:spPr/>
      <dgm:t>
        <a:bodyPr/>
        <a:lstStyle/>
        <a:p>
          <a:endParaRPr lang="en-US"/>
        </a:p>
      </dgm:t>
    </dgm:pt>
    <dgm:pt modelId="{9BD2C651-AF28-E140-8B2C-3281B00C1A7B}" type="pres">
      <dgm:prSet presAssocID="{397CB903-7040-8F4F-86F8-61DC4BB5B9C7}" presName="childText" presStyleLbl="revTx" presStyleIdx="1" presStyleCnt="2">
        <dgm:presLayoutVars>
          <dgm:bulletEnabled val="1"/>
        </dgm:presLayoutVars>
      </dgm:prSet>
      <dgm:spPr/>
      <dgm:t>
        <a:bodyPr/>
        <a:lstStyle/>
        <a:p>
          <a:endParaRPr lang="en-US"/>
        </a:p>
      </dgm:t>
    </dgm:pt>
  </dgm:ptLst>
  <dgm:cxnLst>
    <dgm:cxn modelId="{DBBDE55F-6DE7-F541-B1C1-7CDE398662A0}" type="presOf" srcId="{397CB903-7040-8F4F-86F8-61DC4BB5B9C7}" destId="{1C1F39DA-0366-FB49-8C10-E1224A45EFFE}" srcOrd="0" destOrd="0" presId="urn:microsoft.com/office/officeart/2005/8/layout/vList2"/>
    <dgm:cxn modelId="{EE092D7D-F0A9-EC4F-A473-6510066EF31C}" type="presOf" srcId="{802D43A9-CEF8-294D-8956-549CA35908CF}" destId="{995B58DB-EB13-854C-9193-99F52B83EDD8}" srcOrd="0" destOrd="0" presId="urn:microsoft.com/office/officeart/2005/8/layout/vList2"/>
    <dgm:cxn modelId="{949CBEB2-AD53-A94D-8599-8FFDA1DD9D97}" srcId="{B2E245FE-73A8-487A-8DD2-0F1D9F8B79A4}" destId="{802D43A9-CEF8-294D-8956-549CA35908CF}" srcOrd="0" destOrd="0" parTransId="{BCC1AD2D-7155-9A41-82CC-C017D6E10913}" sibTransId="{83810529-076E-3741-9F6D-64FC52D9BF3C}"/>
    <dgm:cxn modelId="{4CA66250-FCFC-4D4F-9B74-06119C51ED50}" srcId="{397CB903-7040-8F4F-86F8-61DC4BB5B9C7}" destId="{E9A6037B-19D3-794B-BC9B-2F05D53DD95C}" srcOrd="0" destOrd="0" parTransId="{43021F74-B339-D547-8BE1-E4DB9BA9DD32}" sibTransId="{424EB260-B2BB-2F4E-870C-F279A5E202FD}"/>
    <dgm:cxn modelId="{7580779A-B865-6242-9A1B-69165414649B}" srcId="{9E7AA121-2EFC-485D-92CC-55ED607869D5}" destId="{397CB903-7040-8F4F-86F8-61DC4BB5B9C7}" srcOrd="1" destOrd="0" parTransId="{D04AD254-582E-354C-9A14-7DA171F7BE5F}" sibTransId="{B65A2DA3-B672-264E-969E-09F446BF69D8}"/>
    <dgm:cxn modelId="{FF747C9C-B23D-5F4C-8202-F9D283278C81}" type="presOf" srcId="{E9A6037B-19D3-794B-BC9B-2F05D53DD95C}" destId="{9BD2C651-AF28-E140-8B2C-3281B00C1A7B}" srcOrd="0" destOrd="0" presId="urn:microsoft.com/office/officeart/2005/8/layout/vList2"/>
    <dgm:cxn modelId="{35A7A1BC-8332-5D41-BFCE-366D9C6BC6CE}" type="presOf" srcId="{9E7AA121-2EFC-485D-92CC-55ED607869D5}" destId="{DC75E746-1645-C047-8094-63FB4E448543}" srcOrd="0" destOrd="0" presId="urn:microsoft.com/office/officeart/2005/8/layout/vList2"/>
    <dgm:cxn modelId="{AD60A020-5DDC-4B7B-8911-BD051D84CCFE}" srcId="{9E7AA121-2EFC-485D-92CC-55ED607869D5}" destId="{B2E245FE-73A8-487A-8DD2-0F1D9F8B79A4}" srcOrd="0" destOrd="0" parTransId="{6C21ABCA-6C5B-484A-9B64-44F92AC1CED7}" sibTransId="{B6F78B6A-452E-4A0E-8747-1CECB4C505D5}"/>
    <dgm:cxn modelId="{6C56A17F-4141-354C-A789-D854F5182C21}" type="presOf" srcId="{B2E245FE-73A8-487A-8DD2-0F1D9F8B79A4}" destId="{D84FC220-DADC-FC41-A0EB-44303EC0BEB9}" srcOrd="0" destOrd="0" presId="urn:microsoft.com/office/officeart/2005/8/layout/vList2"/>
    <dgm:cxn modelId="{9B5D52AF-2FE2-4543-B9CF-B993F00D5BAD}" type="presParOf" srcId="{DC75E746-1645-C047-8094-63FB4E448543}" destId="{D84FC220-DADC-FC41-A0EB-44303EC0BEB9}" srcOrd="0" destOrd="0" presId="urn:microsoft.com/office/officeart/2005/8/layout/vList2"/>
    <dgm:cxn modelId="{90CB93AD-574D-4641-A3D6-2AD07608E609}" type="presParOf" srcId="{DC75E746-1645-C047-8094-63FB4E448543}" destId="{995B58DB-EB13-854C-9193-99F52B83EDD8}" srcOrd="1" destOrd="0" presId="urn:microsoft.com/office/officeart/2005/8/layout/vList2"/>
    <dgm:cxn modelId="{C9247D6C-052F-BA45-BCC6-B5FD96092D34}" type="presParOf" srcId="{DC75E746-1645-C047-8094-63FB4E448543}" destId="{1C1F39DA-0366-FB49-8C10-E1224A45EFFE}" srcOrd="2" destOrd="0" presId="urn:microsoft.com/office/officeart/2005/8/layout/vList2"/>
    <dgm:cxn modelId="{A2F608E4-65A2-A643-99AE-3BA4F4B51FAE}" type="presParOf" srcId="{DC75E746-1645-C047-8094-63FB4E448543}" destId="{9BD2C651-AF28-E140-8B2C-3281B00C1A7B}" srcOrd="3"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703BD368-6308-7541-A80E-2B2AC7E712CB}" type="doc">
      <dgm:prSet loTypeId="urn:microsoft.com/office/officeart/2005/8/layout/default#17" loCatId="" qsTypeId="urn:microsoft.com/office/officeart/2005/8/quickstyle/simple3" qsCatId="simple" csTypeId="urn:microsoft.com/office/officeart/2005/8/colors/colorful5" csCatId="colorful" phldr="1"/>
      <dgm:spPr/>
      <dgm:t>
        <a:bodyPr/>
        <a:lstStyle/>
        <a:p>
          <a:endParaRPr lang="en-US"/>
        </a:p>
      </dgm:t>
    </dgm:pt>
    <dgm:pt modelId="{CBA6E7F1-C98A-9E43-8DCD-1CA57C8FF5B2}">
      <dgm:prSet/>
      <dgm:spPr/>
      <dgm:t>
        <a:bodyPr/>
        <a:lstStyle/>
        <a:p>
          <a:r>
            <a:rPr lang="en-US" dirty="0"/>
            <a:t>CDC and OSAP recommend flushing all waterlines regularly to help reduce biofilm and prevent backflow from cross contaminating new equipment</a:t>
          </a:r>
        </a:p>
      </dgm:t>
    </dgm:pt>
    <dgm:pt modelId="{7E7D8E8B-5FA3-0F43-ADF6-ADB4EAD8EBBB}" type="parTrans" cxnId="{779370CC-95A1-EA4B-9022-F825E7A4BFC7}">
      <dgm:prSet/>
      <dgm:spPr/>
      <dgm:t>
        <a:bodyPr/>
        <a:lstStyle/>
        <a:p>
          <a:endParaRPr lang="en-US"/>
        </a:p>
      </dgm:t>
    </dgm:pt>
    <dgm:pt modelId="{5141B559-EA52-7E49-B8B9-310C8D0A6BD5}" type="sibTrans" cxnId="{779370CC-95A1-EA4B-9022-F825E7A4BFC7}">
      <dgm:prSet/>
      <dgm:spPr/>
      <dgm:t>
        <a:bodyPr/>
        <a:lstStyle/>
        <a:p>
          <a:endParaRPr lang="en-US"/>
        </a:p>
      </dgm:t>
    </dgm:pt>
    <dgm:pt modelId="{66C59D4F-75A8-9E49-BA5C-30C2FC0A8799}">
      <dgm:prSet/>
      <dgm:spPr/>
      <dgm:t>
        <a:bodyPr/>
        <a:lstStyle/>
        <a:p>
          <a:r>
            <a:rPr lang="en-US" dirty="0"/>
            <a:t>Flush all waterlines for 2 minutes at the beginning of each day: removes stagnant water</a:t>
          </a:r>
        </a:p>
      </dgm:t>
    </dgm:pt>
    <dgm:pt modelId="{3E16D7F0-6B50-9444-A472-C9C5D90B9138}" type="parTrans" cxnId="{E5E2A7D0-A3B4-F643-9516-3F1DE9D79314}">
      <dgm:prSet/>
      <dgm:spPr/>
      <dgm:t>
        <a:bodyPr/>
        <a:lstStyle/>
        <a:p>
          <a:endParaRPr lang="en-US"/>
        </a:p>
      </dgm:t>
    </dgm:pt>
    <dgm:pt modelId="{C7EB6EAA-01A8-FB4E-B56F-BCFF18B2B2C5}" type="sibTrans" cxnId="{E5E2A7D0-A3B4-F643-9516-3F1DE9D79314}">
      <dgm:prSet/>
      <dgm:spPr/>
      <dgm:t>
        <a:bodyPr/>
        <a:lstStyle/>
        <a:p>
          <a:endParaRPr lang="en-US"/>
        </a:p>
      </dgm:t>
    </dgm:pt>
    <dgm:pt modelId="{5276CA11-D3C4-C54A-A754-5E69C43D370B}">
      <dgm:prSet/>
      <dgm:spPr/>
      <dgm:t>
        <a:bodyPr/>
        <a:lstStyle/>
        <a:p>
          <a:r>
            <a:rPr lang="en-US" dirty="0"/>
            <a:t>Flush all waterlines for 20-30 seconds between patients: removes any potential backflow that may remain in the waterlines before the next patient</a:t>
          </a:r>
        </a:p>
      </dgm:t>
    </dgm:pt>
    <dgm:pt modelId="{A6A51E86-58A9-1140-9D6D-32C9E7774EAC}" type="parTrans" cxnId="{10DA70FA-B33A-1F40-BD02-3A4CDDF7C414}">
      <dgm:prSet/>
      <dgm:spPr/>
      <dgm:t>
        <a:bodyPr/>
        <a:lstStyle/>
        <a:p>
          <a:endParaRPr lang="en-US"/>
        </a:p>
      </dgm:t>
    </dgm:pt>
    <dgm:pt modelId="{30394728-F68F-D046-932A-3D0D1A2F86A0}" type="sibTrans" cxnId="{10DA70FA-B33A-1F40-BD02-3A4CDDF7C414}">
      <dgm:prSet/>
      <dgm:spPr/>
      <dgm:t>
        <a:bodyPr/>
        <a:lstStyle/>
        <a:p>
          <a:endParaRPr lang="en-US"/>
        </a:p>
      </dgm:t>
    </dgm:pt>
    <dgm:pt modelId="{46141404-8AA8-8145-A7C8-86F3BB555AFA}">
      <dgm:prSet/>
      <dgm:spPr/>
      <dgm:t>
        <a:bodyPr/>
        <a:lstStyle/>
        <a:p>
          <a:r>
            <a:rPr lang="en-US" dirty="0"/>
            <a:t>Identify who is responsible</a:t>
          </a:r>
        </a:p>
      </dgm:t>
    </dgm:pt>
    <dgm:pt modelId="{910EFE58-38F2-0D4E-94E3-796CB1728F2E}" type="parTrans" cxnId="{84324771-E354-6C47-866B-A8A6679A5A98}">
      <dgm:prSet/>
      <dgm:spPr/>
      <dgm:t>
        <a:bodyPr/>
        <a:lstStyle/>
        <a:p>
          <a:endParaRPr lang="en-US"/>
        </a:p>
      </dgm:t>
    </dgm:pt>
    <dgm:pt modelId="{75AF5490-6BE8-5049-9023-980FFF31741E}" type="sibTrans" cxnId="{84324771-E354-6C47-866B-A8A6679A5A98}">
      <dgm:prSet/>
      <dgm:spPr/>
      <dgm:t>
        <a:bodyPr/>
        <a:lstStyle/>
        <a:p>
          <a:endParaRPr lang="en-US"/>
        </a:p>
      </dgm:t>
    </dgm:pt>
    <dgm:pt modelId="{C59003B2-59EB-5540-BC49-E6C0C1A01B32}">
      <dgm:prSet/>
      <dgm:spPr/>
      <dgm:t>
        <a:bodyPr/>
        <a:lstStyle/>
        <a:p>
          <a:r>
            <a:rPr lang="en-US" dirty="0"/>
            <a:t>Provide education and training to those responsible</a:t>
          </a:r>
        </a:p>
      </dgm:t>
    </dgm:pt>
    <dgm:pt modelId="{649C17FB-E9FC-734B-8413-11C3BBB19C55}" type="parTrans" cxnId="{468E6EF6-95F5-6040-9351-5BE7D45D7D75}">
      <dgm:prSet/>
      <dgm:spPr/>
      <dgm:t>
        <a:bodyPr/>
        <a:lstStyle/>
        <a:p>
          <a:endParaRPr lang="en-US"/>
        </a:p>
      </dgm:t>
    </dgm:pt>
    <dgm:pt modelId="{A31770D4-222D-1844-9E99-62A405CA42D9}" type="sibTrans" cxnId="{468E6EF6-95F5-6040-9351-5BE7D45D7D75}">
      <dgm:prSet/>
      <dgm:spPr/>
      <dgm:t>
        <a:bodyPr/>
        <a:lstStyle/>
        <a:p>
          <a:endParaRPr lang="en-US"/>
        </a:p>
      </dgm:t>
    </dgm:pt>
    <dgm:pt modelId="{64019458-F83A-8642-9E92-842E9B8F40C5}" type="pres">
      <dgm:prSet presAssocID="{703BD368-6308-7541-A80E-2B2AC7E712CB}" presName="diagram" presStyleCnt="0">
        <dgm:presLayoutVars>
          <dgm:dir/>
          <dgm:resizeHandles val="exact"/>
        </dgm:presLayoutVars>
      </dgm:prSet>
      <dgm:spPr/>
      <dgm:t>
        <a:bodyPr/>
        <a:lstStyle/>
        <a:p>
          <a:endParaRPr lang="en-US"/>
        </a:p>
      </dgm:t>
    </dgm:pt>
    <dgm:pt modelId="{9E38F2C7-ED4A-2648-8657-E8DAA0F72A12}" type="pres">
      <dgm:prSet presAssocID="{CBA6E7F1-C98A-9E43-8DCD-1CA57C8FF5B2}" presName="node" presStyleLbl="node1" presStyleIdx="0" presStyleCnt="5">
        <dgm:presLayoutVars>
          <dgm:bulletEnabled val="1"/>
        </dgm:presLayoutVars>
      </dgm:prSet>
      <dgm:spPr/>
      <dgm:t>
        <a:bodyPr/>
        <a:lstStyle/>
        <a:p>
          <a:endParaRPr lang="en-US"/>
        </a:p>
      </dgm:t>
    </dgm:pt>
    <dgm:pt modelId="{03487098-AE91-A94F-A593-89F9FCB2A9F1}" type="pres">
      <dgm:prSet presAssocID="{5141B559-EA52-7E49-B8B9-310C8D0A6BD5}" presName="sibTrans" presStyleCnt="0"/>
      <dgm:spPr/>
    </dgm:pt>
    <dgm:pt modelId="{57320FF8-3D77-7A46-A8AD-822CD012700D}" type="pres">
      <dgm:prSet presAssocID="{66C59D4F-75A8-9E49-BA5C-30C2FC0A8799}" presName="node" presStyleLbl="node1" presStyleIdx="1" presStyleCnt="5" custLinFactNeighborY="-14101">
        <dgm:presLayoutVars>
          <dgm:bulletEnabled val="1"/>
        </dgm:presLayoutVars>
      </dgm:prSet>
      <dgm:spPr/>
      <dgm:t>
        <a:bodyPr/>
        <a:lstStyle/>
        <a:p>
          <a:endParaRPr lang="en-US"/>
        </a:p>
      </dgm:t>
    </dgm:pt>
    <dgm:pt modelId="{24F4AEDE-5243-6C4B-9D29-6EC60986B4E1}" type="pres">
      <dgm:prSet presAssocID="{C7EB6EAA-01A8-FB4E-B56F-BCFF18B2B2C5}" presName="sibTrans" presStyleCnt="0"/>
      <dgm:spPr/>
    </dgm:pt>
    <dgm:pt modelId="{C522F8F8-78F6-F64F-A4F5-510BAEFFD480}" type="pres">
      <dgm:prSet presAssocID="{5276CA11-D3C4-C54A-A754-5E69C43D370B}" presName="node" presStyleLbl="node1" presStyleIdx="2" presStyleCnt="5">
        <dgm:presLayoutVars>
          <dgm:bulletEnabled val="1"/>
        </dgm:presLayoutVars>
      </dgm:prSet>
      <dgm:spPr/>
      <dgm:t>
        <a:bodyPr/>
        <a:lstStyle/>
        <a:p>
          <a:endParaRPr lang="en-US"/>
        </a:p>
      </dgm:t>
    </dgm:pt>
    <dgm:pt modelId="{6F4C9E07-81E7-E94E-9F44-FA25A557A82C}" type="pres">
      <dgm:prSet presAssocID="{30394728-F68F-D046-932A-3D0D1A2F86A0}" presName="sibTrans" presStyleCnt="0"/>
      <dgm:spPr/>
    </dgm:pt>
    <dgm:pt modelId="{3BA18838-1478-8A44-B8C7-28C1224EC668}" type="pres">
      <dgm:prSet presAssocID="{46141404-8AA8-8145-A7C8-86F3BB555AFA}" presName="node" presStyleLbl="node1" presStyleIdx="3" presStyleCnt="5">
        <dgm:presLayoutVars>
          <dgm:bulletEnabled val="1"/>
        </dgm:presLayoutVars>
      </dgm:prSet>
      <dgm:spPr/>
      <dgm:t>
        <a:bodyPr/>
        <a:lstStyle/>
        <a:p>
          <a:endParaRPr lang="en-US"/>
        </a:p>
      </dgm:t>
    </dgm:pt>
    <dgm:pt modelId="{0E86D6FF-8727-0F45-90AA-0C1B60939B41}" type="pres">
      <dgm:prSet presAssocID="{75AF5490-6BE8-5049-9023-980FFF31741E}" presName="sibTrans" presStyleCnt="0"/>
      <dgm:spPr/>
    </dgm:pt>
    <dgm:pt modelId="{ACBF9B4D-16C9-9645-94BA-780DD962C82C}" type="pres">
      <dgm:prSet presAssocID="{C59003B2-59EB-5540-BC49-E6C0C1A01B32}" presName="node" presStyleLbl="node1" presStyleIdx="4" presStyleCnt="5">
        <dgm:presLayoutVars>
          <dgm:bulletEnabled val="1"/>
        </dgm:presLayoutVars>
      </dgm:prSet>
      <dgm:spPr/>
      <dgm:t>
        <a:bodyPr/>
        <a:lstStyle/>
        <a:p>
          <a:endParaRPr lang="en-US"/>
        </a:p>
      </dgm:t>
    </dgm:pt>
  </dgm:ptLst>
  <dgm:cxnLst>
    <dgm:cxn modelId="{9E32898C-AAE6-AB49-9939-12A25F5CC572}" type="presOf" srcId="{703BD368-6308-7541-A80E-2B2AC7E712CB}" destId="{64019458-F83A-8642-9E92-842E9B8F40C5}" srcOrd="0" destOrd="0" presId="urn:microsoft.com/office/officeart/2005/8/layout/default#17"/>
    <dgm:cxn modelId="{E5E2A7D0-A3B4-F643-9516-3F1DE9D79314}" srcId="{703BD368-6308-7541-A80E-2B2AC7E712CB}" destId="{66C59D4F-75A8-9E49-BA5C-30C2FC0A8799}" srcOrd="1" destOrd="0" parTransId="{3E16D7F0-6B50-9444-A472-C9C5D90B9138}" sibTransId="{C7EB6EAA-01A8-FB4E-B56F-BCFF18B2B2C5}"/>
    <dgm:cxn modelId="{FE49D01E-5D71-4546-AF37-78466B34CE69}" type="presOf" srcId="{5276CA11-D3C4-C54A-A754-5E69C43D370B}" destId="{C522F8F8-78F6-F64F-A4F5-510BAEFFD480}" srcOrd="0" destOrd="0" presId="urn:microsoft.com/office/officeart/2005/8/layout/default#17"/>
    <dgm:cxn modelId="{0AD5430E-2DDC-E842-9BC9-5DDBBEEB2E7B}" type="presOf" srcId="{66C59D4F-75A8-9E49-BA5C-30C2FC0A8799}" destId="{57320FF8-3D77-7A46-A8AD-822CD012700D}" srcOrd="0" destOrd="0" presId="urn:microsoft.com/office/officeart/2005/8/layout/default#17"/>
    <dgm:cxn modelId="{3C124CD0-D118-2041-8F20-71026D715A2F}" type="presOf" srcId="{46141404-8AA8-8145-A7C8-86F3BB555AFA}" destId="{3BA18838-1478-8A44-B8C7-28C1224EC668}" srcOrd="0" destOrd="0" presId="urn:microsoft.com/office/officeart/2005/8/layout/default#17"/>
    <dgm:cxn modelId="{CCA00C59-28B0-D84F-94A3-5981956E5C05}" type="presOf" srcId="{CBA6E7F1-C98A-9E43-8DCD-1CA57C8FF5B2}" destId="{9E38F2C7-ED4A-2648-8657-E8DAA0F72A12}" srcOrd="0" destOrd="0" presId="urn:microsoft.com/office/officeart/2005/8/layout/default#17"/>
    <dgm:cxn modelId="{10DA70FA-B33A-1F40-BD02-3A4CDDF7C414}" srcId="{703BD368-6308-7541-A80E-2B2AC7E712CB}" destId="{5276CA11-D3C4-C54A-A754-5E69C43D370B}" srcOrd="2" destOrd="0" parTransId="{A6A51E86-58A9-1140-9D6D-32C9E7774EAC}" sibTransId="{30394728-F68F-D046-932A-3D0D1A2F86A0}"/>
    <dgm:cxn modelId="{779370CC-95A1-EA4B-9022-F825E7A4BFC7}" srcId="{703BD368-6308-7541-A80E-2B2AC7E712CB}" destId="{CBA6E7F1-C98A-9E43-8DCD-1CA57C8FF5B2}" srcOrd="0" destOrd="0" parTransId="{7E7D8E8B-5FA3-0F43-ADF6-ADB4EAD8EBBB}" sibTransId="{5141B559-EA52-7E49-B8B9-310C8D0A6BD5}"/>
    <dgm:cxn modelId="{84324771-E354-6C47-866B-A8A6679A5A98}" srcId="{703BD368-6308-7541-A80E-2B2AC7E712CB}" destId="{46141404-8AA8-8145-A7C8-86F3BB555AFA}" srcOrd="3" destOrd="0" parTransId="{910EFE58-38F2-0D4E-94E3-796CB1728F2E}" sibTransId="{75AF5490-6BE8-5049-9023-980FFF31741E}"/>
    <dgm:cxn modelId="{9555A3A7-2998-D549-A945-DB22B13FA1F2}" type="presOf" srcId="{C59003B2-59EB-5540-BC49-E6C0C1A01B32}" destId="{ACBF9B4D-16C9-9645-94BA-780DD962C82C}" srcOrd="0" destOrd="0" presId="urn:microsoft.com/office/officeart/2005/8/layout/default#17"/>
    <dgm:cxn modelId="{468E6EF6-95F5-6040-9351-5BE7D45D7D75}" srcId="{703BD368-6308-7541-A80E-2B2AC7E712CB}" destId="{C59003B2-59EB-5540-BC49-E6C0C1A01B32}" srcOrd="4" destOrd="0" parTransId="{649C17FB-E9FC-734B-8413-11C3BBB19C55}" sibTransId="{A31770D4-222D-1844-9E99-62A405CA42D9}"/>
    <dgm:cxn modelId="{02797FE4-FFD4-F84E-9C5B-21987287D023}" type="presParOf" srcId="{64019458-F83A-8642-9E92-842E9B8F40C5}" destId="{9E38F2C7-ED4A-2648-8657-E8DAA0F72A12}" srcOrd="0" destOrd="0" presId="urn:microsoft.com/office/officeart/2005/8/layout/default#17"/>
    <dgm:cxn modelId="{686C0659-2A1C-C842-90D4-67EC33278ECF}" type="presParOf" srcId="{64019458-F83A-8642-9E92-842E9B8F40C5}" destId="{03487098-AE91-A94F-A593-89F9FCB2A9F1}" srcOrd="1" destOrd="0" presId="urn:microsoft.com/office/officeart/2005/8/layout/default#17"/>
    <dgm:cxn modelId="{14D0929D-8395-1448-A671-898D7BF45F00}" type="presParOf" srcId="{64019458-F83A-8642-9E92-842E9B8F40C5}" destId="{57320FF8-3D77-7A46-A8AD-822CD012700D}" srcOrd="2" destOrd="0" presId="urn:microsoft.com/office/officeart/2005/8/layout/default#17"/>
    <dgm:cxn modelId="{E6A9DD49-56C7-7A47-AE9C-0D156805BD18}" type="presParOf" srcId="{64019458-F83A-8642-9E92-842E9B8F40C5}" destId="{24F4AEDE-5243-6C4B-9D29-6EC60986B4E1}" srcOrd="3" destOrd="0" presId="urn:microsoft.com/office/officeart/2005/8/layout/default#17"/>
    <dgm:cxn modelId="{67924C2E-3099-B844-A53F-4A4C0FAE1CD5}" type="presParOf" srcId="{64019458-F83A-8642-9E92-842E9B8F40C5}" destId="{C522F8F8-78F6-F64F-A4F5-510BAEFFD480}" srcOrd="4" destOrd="0" presId="urn:microsoft.com/office/officeart/2005/8/layout/default#17"/>
    <dgm:cxn modelId="{D73B549D-6C5E-634B-9E13-A08AAE35C6E4}" type="presParOf" srcId="{64019458-F83A-8642-9E92-842E9B8F40C5}" destId="{6F4C9E07-81E7-E94E-9F44-FA25A557A82C}" srcOrd="5" destOrd="0" presId="urn:microsoft.com/office/officeart/2005/8/layout/default#17"/>
    <dgm:cxn modelId="{BBFC80A3-9EDD-DB41-BD30-0566E0DF52F7}" type="presParOf" srcId="{64019458-F83A-8642-9E92-842E9B8F40C5}" destId="{3BA18838-1478-8A44-B8C7-28C1224EC668}" srcOrd="6" destOrd="0" presId="urn:microsoft.com/office/officeart/2005/8/layout/default#17"/>
    <dgm:cxn modelId="{AAFB2C25-E6DE-B749-9C52-4D14F5288704}" type="presParOf" srcId="{64019458-F83A-8642-9E92-842E9B8F40C5}" destId="{0E86D6FF-8727-0F45-90AA-0C1B60939B41}" srcOrd="7" destOrd="0" presId="urn:microsoft.com/office/officeart/2005/8/layout/default#17"/>
    <dgm:cxn modelId="{31164894-65B5-8A4A-9F45-D080F83B4688}" type="presParOf" srcId="{64019458-F83A-8642-9E92-842E9B8F40C5}" destId="{ACBF9B4D-16C9-9645-94BA-780DD962C82C}" srcOrd="8" destOrd="0" presId="urn:microsoft.com/office/officeart/2005/8/layout/default#1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3F454D9C-6EAA-F443-B054-BAEC9AF264FB}" type="doc">
      <dgm:prSet loTypeId="urn:microsoft.com/office/officeart/2005/8/layout/venn3" loCatId="" qsTypeId="urn:microsoft.com/office/officeart/2005/8/quickstyle/simple1" qsCatId="simple" csTypeId="urn:microsoft.com/office/officeart/2005/8/colors/colorful1#7" csCatId="colorful" phldr="1"/>
      <dgm:spPr/>
      <dgm:t>
        <a:bodyPr/>
        <a:lstStyle/>
        <a:p>
          <a:endParaRPr lang="en-US"/>
        </a:p>
      </dgm:t>
    </dgm:pt>
    <dgm:pt modelId="{D5CF3077-BB2F-E04F-80ED-0AE746DFCB4C}">
      <dgm:prSet phldrT="[Text]"/>
      <dgm:spPr/>
      <dgm:t>
        <a:bodyPr/>
        <a:lstStyle/>
        <a:p>
          <a:r>
            <a:rPr lang="en-US" dirty="0"/>
            <a:t>Policy</a:t>
          </a:r>
        </a:p>
      </dgm:t>
    </dgm:pt>
    <dgm:pt modelId="{6853814E-B9C1-4A40-9214-F247C175EE20}" type="parTrans" cxnId="{044E7C9E-2191-7B47-B5E4-B106E51EECE5}">
      <dgm:prSet/>
      <dgm:spPr/>
      <dgm:t>
        <a:bodyPr/>
        <a:lstStyle/>
        <a:p>
          <a:endParaRPr lang="en-US"/>
        </a:p>
      </dgm:t>
    </dgm:pt>
    <dgm:pt modelId="{D9F57DB8-E8C2-C647-817E-54E0758577E8}" type="sibTrans" cxnId="{044E7C9E-2191-7B47-B5E4-B106E51EECE5}">
      <dgm:prSet/>
      <dgm:spPr/>
      <dgm:t>
        <a:bodyPr/>
        <a:lstStyle/>
        <a:p>
          <a:endParaRPr lang="en-US"/>
        </a:p>
      </dgm:t>
    </dgm:pt>
    <dgm:pt modelId="{7F6C0C2F-708B-6E40-842D-B3CFFA63A890}" type="pres">
      <dgm:prSet presAssocID="{3F454D9C-6EAA-F443-B054-BAEC9AF264FB}" presName="Name0" presStyleCnt="0">
        <dgm:presLayoutVars>
          <dgm:dir/>
          <dgm:resizeHandles val="exact"/>
        </dgm:presLayoutVars>
      </dgm:prSet>
      <dgm:spPr/>
      <dgm:t>
        <a:bodyPr/>
        <a:lstStyle/>
        <a:p>
          <a:endParaRPr lang="en-US"/>
        </a:p>
      </dgm:t>
    </dgm:pt>
    <dgm:pt modelId="{349531F0-A278-4E4E-B2C1-0FBAD8D17666}" type="pres">
      <dgm:prSet presAssocID="{D5CF3077-BB2F-E04F-80ED-0AE746DFCB4C}" presName="Name5" presStyleLbl="vennNode1" presStyleIdx="0" presStyleCnt="1" custLinFactNeighborX="-51268" custLinFactNeighborY="380">
        <dgm:presLayoutVars>
          <dgm:bulletEnabled val="1"/>
        </dgm:presLayoutVars>
      </dgm:prSet>
      <dgm:spPr/>
      <dgm:t>
        <a:bodyPr/>
        <a:lstStyle/>
        <a:p>
          <a:endParaRPr lang="en-US"/>
        </a:p>
      </dgm:t>
    </dgm:pt>
  </dgm:ptLst>
  <dgm:cxnLst>
    <dgm:cxn modelId="{044E7C9E-2191-7B47-B5E4-B106E51EECE5}" srcId="{3F454D9C-6EAA-F443-B054-BAEC9AF264FB}" destId="{D5CF3077-BB2F-E04F-80ED-0AE746DFCB4C}" srcOrd="0" destOrd="0" parTransId="{6853814E-B9C1-4A40-9214-F247C175EE20}" sibTransId="{D9F57DB8-E8C2-C647-817E-54E0758577E8}"/>
    <dgm:cxn modelId="{6F2E2DAC-8313-7149-B696-BB8BDB6D2360}" type="presOf" srcId="{D5CF3077-BB2F-E04F-80ED-0AE746DFCB4C}" destId="{349531F0-A278-4E4E-B2C1-0FBAD8D17666}" srcOrd="0" destOrd="0" presId="urn:microsoft.com/office/officeart/2005/8/layout/venn3"/>
    <dgm:cxn modelId="{89BB6338-7ADC-794B-89DA-AD4FCFE6EA99}" type="presOf" srcId="{3F454D9C-6EAA-F443-B054-BAEC9AF264FB}" destId="{7F6C0C2F-708B-6E40-842D-B3CFFA63A890}" srcOrd="0" destOrd="0" presId="urn:microsoft.com/office/officeart/2005/8/layout/venn3"/>
    <dgm:cxn modelId="{624BA2A3-96A0-5448-84AC-E197D0E2B13A}" type="presParOf" srcId="{7F6C0C2F-708B-6E40-842D-B3CFFA63A890}" destId="{349531F0-A278-4E4E-B2C1-0FBAD8D17666}" srcOrd="0" destOrd="0" presId="urn:microsoft.com/office/officeart/2005/8/layout/ven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2821BA88-A2B1-6840-B9D3-178DDE65BE25}" type="doc">
      <dgm:prSet loTypeId="urn:microsoft.com/office/officeart/2005/8/layout/default#18" loCatId="" qsTypeId="urn:microsoft.com/office/officeart/2005/8/quickstyle/simple3" qsCatId="simple" csTypeId="urn:microsoft.com/office/officeart/2005/8/colors/colorful2" csCatId="colorful" phldr="1"/>
      <dgm:spPr/>
      <dgm:t>
        <a:bodyPr/>
        <a:lstStyle/>
        <a:p>
          <a:endParaRPr lang="en-US"/>
        </a:p>
      </dgm:t>
    </dgm:pt>
    <dgm:pt modelId="{7F17366A-7713-E64A-BF92-8B4C02C1CB11}">
      <dgm:prSet/>
      <dgm:spPr/>
      <dgm:t>
        <a:bodyPr/>
        <a:lstStyle/>
        <a:p>
          <a:r>
            <a:rPr lang="en-US" dirty="0"/>
            <a:t>Review instructions for use (IFU) for dental units regarding waterline testing</a:t>
          </a:r>
        </a:p>
      </dgm:t>
    </dgm:pt>
    <dgm:pt modelId="{FFDF8653-B599-D245-9AC6-BDE423357DB3}" type="parTrans" cxnId="{B8ABBF43-507B-D149-9A8C-8A0DD8E8370C}">
      <dgm:prSet/>
      <dgm:spPr/>
      <dgm:t>
        <a:bodyPr/>
        <a:lstStyle/>
        <a:p>
          <a:endParaRPr lang="en-US"/>
        </a:p>
      </dgm:t>
    </dgm:pt>
    <dgm:pt modelId="{39AE458C-E70A-CF4E-B0F9-CDC548C04640}" type="sibTrans" cxnId="{B8ABBF43-507B-D149-9A8C-8A0DD8E8370C}">
      <dgm:prSet/>
      <dgm:spPr/>
      <dgm:t>
        <a:bodyPr/>
        <a:lstStyle/>
        <a:p>
          <a:endParaRPr lang="en-US"/>
        </a:p>
      </dgm:t>
    </dgm:pt>
    <dgm:pt modelId="{5FA8DC16-386E-0144-B4BF-1246B71E6D91}">
      <dgm:prSet/>
      <dgm:spPr/>
      <dgm:t>
        <a:bodyPr anchor="ctr"/>
        <a:lstStyle/>
        <a:p>
          <a:r>
            <a:rPr lang="en-US" dirty="0"/>
            <a:t>Identify action limits and mitigation strategies</a:t>
          </a:r>
        </a:p>
        <a:p>
          <a:r>
            <a:rPr lang="en-US" dirty="0"/>
            <a:t>&lt;500 CFUs</a:t>
          </a:r>
        </a:p>
      </dgm:t>
    </dgm:pt>
    <dgm:pt modelId="{96CDBF26-199F-CA40-9977-498CBC6073A8}" type="parTrans" cxnId="{C6C2B489-2494-0C40-9366-C3381F07903C}">
      <dgm:prSet/>
      <dgm:spPr/>
      <dgm:t>
        <a:bodyPr/>
        <a:lstStyle/>
        <a:p>
          <a:endParaRPr lang="en-US"/>
        </a:p>
      </dgm:t>
    </dgm:pt>
    <dgm:pt modelId="{C2174BED-45E2-D142-A913-5F87D7B06BBC}" type="sibTrans" cxnId="{C6C2B489-2494-0C40-9366-C3381F07903C}">
      <dgm:prSet/>
      <dgm:spPr/>
      <dgm:t>
        <a:bodyPr/>
        <a:lstStyle/>
        <a:p>
          <a:endParaRPr lang="en-US"/>
        </a:p>
      </dgm:t>
    </dgm:pt>
    <dgm:pt modelId="{4D097736-3E3E-B141-AD4E-9F1C8B4EF48C}">
      <dgm:prSet/>
      <dgm:spPr/>
      <dgm:t>
        <a:bodyPr/>
        <a:lstStyle/>
        <a:p>
          <a:r>
            <a:rPr lang="en-US" dirty="0"/>
            <a:t>Identify testing processes and schedule</a:t>
          </a:r>
        </a:p>
      </dgm:t>
    </dgm:pt>
    <dgm:pt modelId="{E65CE99B-1F15-BA4F-87E0-3AB920A801A6}" type="parTrans" cxnId="{E07E917E-C465-6D4C-9B43-6324A9199824}">
      <dgm:prSet/>
      <dgm:spPr/>
      <dgm:t>
        <a:bodyPr/>
        <a:lstStyle/>
        <a:p>
          <a:endParaRPr lang="en-US"/>
        </a:p>
      </dgm:t>
    </dgm:pt>
    <dgm:pt modelId="{A6025B94-8CE3-C24A-A24D-DBD667BF970C}" type="sibTrans" cxnId="{E07E917E-C465-6D4C-9B43-6324A9199824}">
      <dgm:prSet/>
      <dgm:spPr/>
      <dgm:t>
        <a:bodyPr/>
        <a:lstStyle/>
        <a:p>
          <a:endParaRPr lang="en-US"/>
        </a:p>
      </dgm:t>
    </dgm:pt>
    <dgm:pt modelId="{DA918E5E-140C-CA42-B136-94AB7AD4D6F1}">
      <dgm:prSet/>
      <dgm:spPr/>
      <dgm:t>
        <a:bodyPr/>
        <a:lstStyle/>
        <a:p>
          <a:r>
            <a:rPr lang="en-US" dirty="0"/>
            <a:t>Educate team members on DUWL testing</a:t>
          </a:r>
        </a:p>
      </dgm:t>
    </dgm:pt>
    <dgm:pt modelId="{918254CC-0B8C-C847-80C4-BB3358ED8AC4}" type="parTrans" cxnId="{2C87A0E7-7FF6-AE4A-BE4F-6B9B22A57CA5}">
      <dgm:prSet/>
      <dgm:spPr/>
      <dgm:t>
        <a:bodyPr/>
        <a:lstStyle/>
        <a:p>
          <a:endParaRPr lang="en-US"/>
        </a:p>
      </dgm:t>
    </dgm:pt>
    <dgm:pt modelId="{42B51C16-A9E7-C94B-95EC-24B518A3FC9F}" type="sibTrans" cxnId="{2C87A0E7-7FF6-AE4A-BE4F-6B9B22A57CA5}">
      <dgm:prSet/>
      <dgm:spPr/>
      <dgm:t>
        <a:bodyPr/>
        <a:lstStyle/>
        <a:p>
          <a:endParaRPr lang="en-US"/>
        </a:p>
      </dgm:t>
    </dgm:pt>
    <dgm:pt modelId="{FD5EC777-17F9-4E4F-8BAF-782ED85F30D5}" type="pres">
      <dgm:prSet presAssocID="{2821BA88-A2B1-6840-B9D3-178DDE65BE25}" presName="diagram" presStyleCnt="0">
        <dgm:presLayoutVars>
          <dgm:dir/>
          <dgm:resizeHandles val="exact"/>
        </dgm:presLayoutVars>
      </dgm:prSet>
      <dgm:spPr/>
      <dgm:t>
        <a:bodyPr/>
        <a:lstStyle/>
        <a:p>
          <a:endParaRPr lang="en-US"/>
        </a:p>
      </dgm:t>
    </dgm:pt>
    <dgm:pt modelId="{7687A823-6095-B84B-9537-8E410F053950}" type="pres">
      <dgm:prSet presAssocID="{7F17366A-7713-E64A-BF92-8B4C02C1CB11}" presName="node" presStyleLbl="node1" presStyleIdx="0" presStyleCnt="4">
        <dgm:presLayoutVars>
          <dgm:bulletEnabled val="1"/>
        </dgm:presLayoutVars>
      </dgm:prSet>
      <dgm:spPr/>
      <dgm:t>
        <a:bodyPr/>
        <a:lstStyle/>
        <a:p>
          <a:endParaRPr lang="en-US"/>
        </a:p>
      </dgm:t>
    </dgm:pt>
    <dgm:pt modelId="{D848AB46-4702-B749-975A-A46C79E06EB9}" type="pres">
      <dgm:prSet presAssocID="{39AE458C-E70A-CF4E-B0F9-CDC548C04640}" presName="sibTrans" presStyleCnt="0"/>
      <dgm:spPr/>
    </dgm:pt>
    <dgm:pt modelId="{3BE5BEF8-AED9-4A48-91D1-D79C0E40B5C0}" type="pres">
      <dgm:prSet presAssocID="{5FA8DC16-386E-0144-B4BF-1246B71E6D91}" presName="node" presStyleLbl="node1" presStyleIdx="1" presStyleCnt="4">
        <dgm:presLayoutVars>
          <dgm:bulletEnabled val="1"/>
        </dgm:presLayoutVars>
      </dgm:prSet>
      <dgm:spPr/>
      <dgm:t>
        <a:bodyPr/>
        <a:lstStyle/>
        <a:p>
          <a:endParaRPr lang="en-US"/>
        </a:p>
      </dgm:t>
    </dgm:pt>
    <dgm:pt modelId="{78D956CA-1E45-9744-844B-38C16A38F870}" type="pres">
      <dgm:prSet presAssocID="{C2174BED-45E2-D142-A913-5F87D7B06BBC}" presName="sibTrans" presStyleCnt="0"/>
      <dgm:spPr/>
    </dgm:pt>
    <dgm:pt modelId="{89C7E5A4-2715-3747-8995-35D6FEDC77BF}" type="pres">
      <dgm:prSet presAssocID="{4D097736-3E3E-B141-AD4E-9F1C8B4EF48C}" presName="node" presStyleLbl="node1" presStyleIdx="2" presStyleCnt="4">
        <dgm:presLayoutVars>
          <dgm:bulletEnabled val="1"/>
        </dgm:presLayoutVars>
      </dgm:prSet>
      <dgm:spPr/>
      <dgm:t>
        <a:bodyPr/>
        <a:lstStyle/>
        <a:p>
          <a:endParaRPr lang="en-US"/>
        </a:p>
      </dgm:t>
    </dgm:pt>
    <dgm:pt modelId="{6FF2E4CB-0F46-D447-8961-ACFB0A1C5997}" type="pres">
      <dgm:prSet presAssocID="{A6025B94-8CE3-C24A-A24D-DBD667BF970C}" presName="sibTrans" presStyleCnt="0"/>
      <dgm:spPr/>
    </dgm:pt>
    <dgm:pt modelId="{79EBE1AF-2EEE-4744-AE27-BFDE190C4D8C}" type="pres">
      <dgm:prSet presAssocID="{DA918E5E-140C-CA42-B136-94AB7AD4D6F1}" presName="node" presStyleLbl="node1" presStyleIdx="3" presStyleCnt="4">
        <dgm:presLayoutVars>
          <dgm:bulletEnabled val="1"/>
        </dgm:presLayoutVars>
      </dgm:prSet>
      <dgm:spPr/>
      <dgm:t>
        <a:bodyPr/>
        <a:lstStyle/>
        <a:p>
          <a:endParaRPr lang="en-US"/>
        </a:p>
      </dgm:t>
    </dgm:pt>
  </dgm:ptLst>
  <dgm:cxnLst>
    <dgm:cxn modelId="{63AE113D-2547-0745-8E60-85939904E69B}" type="presOf" srcId="{5FA8DC16-386E-0144-B4BF-1246B71E6D91}" destId="{3BE5BEF8-AED9-4A48-91D1-D79C0E40B5C0}" srcOrd="0" destOrd="0" presId="urn:microsoft.com/office/officeart/2005/8/layout/default#18"/>
    <dgm:cxn modelId="{34F73EC3-8D39-1745-9EFE-356B53075230}" type="presOf" srcId="{2821BA88-A2B1-6840-B9D3-178DDE65BE25}" destId="{FD5EC777-17F9-4E4F-8BAF-782ED85F30D5}" srcOrd="0" destOrd="0" presId="urn:microsoft.com/office/officeart/2005/8/layout/default#18"/>
    <dgm:cxn modelId="{2C87A0E7-7FF6-AE4A-BE4F-6B9B22A57CA5}" srcId="{2821BA88-A2B1-6840-B9D3-178DDE65BE25}" destId="{DA918E5E-140C-CA42-B136-94AB7AD4D6F1}" srcOrd="3" destOrd="0" parTransId="{918254CC-0B8C-C847-80C4-BB3358ED8AC4}" sibTransId="{42B51C16-A9E7-C94B-95EC-24B518A3FC9F}"/>
    <dgm:cxn modelId="{05934CD4-9D0A-2341-AFFB-E96E858A17D8}" type="presOf" srcId="{DA918E5E-140C-CA42-B136-94AB7AD4D6F1}" destId="{79EBE1AF-2EEE-4744-AE27-BFDE190C4D8C}" srcOrd="0" destOrd="0" presId="urn:microsoft.com/office/officeart/2005/8/layout/default#18"/>
    <dgm:cxn modelId="{E07E917E-C465-6D4C-9B43-6324A9199824}" srcId="{2821BA88-A2B1-6840-B9D3-178DDE65BE25}" destId="{4D097736-3E3E-B141-AD4E-9F1C8B4EF48C}" srcOrd="2" destOrd="0" parTransId="{E65CE99B-1F15-BA4F-87E0-3AB920A801A6}" sibTransId="{A6025B94-8CE3-C24A-A24D-DBD667BF970C}"/>
    <dgm:cxn modelId="{4E73C9E4-F141-BC43-8B08-42F1A4DDAD94}" type="presOf" srcId="{7F17366A-7713-E64A-BF92-8B4C02C1CB11}" destId="{7687A823-6095-B84B-9537-8E410F053950}" srcOrd="0" destOrd="0" presId="urn:microsoft.com/office/officeart/2005/8/layout/default#18"/>
    <dgm:cxn modelId="{B8ABBF43-507B-D149-9A8C-8A0DD8E8370C}" srcId="{2821BA88-A2B1-6840-B9D3-178DDE65BE25}" destId="{7F17366A-7713-E64A-BF92-8B4C02C1CB11}" srcOrd="0" destOrd="0" parTransId="{FFDF8653-B599-D245-9AC6-BDE423357DB3}" sibTransId="{39AE458C-E70A-CF4E-B0F9-CDC548C04640}"/>
    <dgm:cxn modelId="{C6C2B489-2494-0C40-9366-C3381F07903C}" srcId="{2821BA88-A2B1-6840-B9D3-178DDE65BE25}" destId="{5FA8DC16-386E-0144-B4BF-1246B71E6D91}" srcOrd="1" destOrd="0" parTransId="{96CDBF26-199F-CA40-9977-498CBC6073A8}" sibTransId="{C2174BED-45E2-D142-A913-5F87D7B06BBC}"/>
    <dgm:cxn modelId="{8774B8D1-FC56-5E4B-AF8E-E36A9839EAA5}" type="presOf" srcId="{4D097736-3E3E-B141-AD4E-9F1C8B4EF48C}" destId="{89C7E5A4-2715-3747-8995-35D6FEDC77BF}" srcOrd="0" destOrd="0" presId="urn:microsoft.com/office/officeart/2005/8/layout/default#18"/>
    <dgm:cxn modelId="{0E49D65F-F477-8345-BBE1-6A9DD45BC2B1}" type="presParOf" srcId="{FD5EC777-17F9-4E4F-8BAF-782ED85F30D5}" destId="{7687A823-6095-B84B-9537-8E410F053950}" srcOrd="0" destOrd="0" presId="urn:microsoft.com/office/officeart/2005/8/layout/default#18"/>
    <dgm:cxn modelId="{2C2469E9-8D2A-824B-B9ED-C0307112ACDA}" type="presParOf" srcId="{FD5EC777-17F9-4E4F-8BAF-782ED85F30D5}" destId="{D848AB46-4702-B749-975A-A46C79E06EB9}" srcOrd="1" destOrd="0" presId="urn:microsoft.com/office/officeart/2005/8/layout/default#18"/>
    <dgm:cxn modelId="{08C2B8CA-09A0-AF48-848F-9B0D332E62EF}" type="presParOf" srcId="{FD5EC777-17F9-4E4F-8BAF-782ED85F30D5}" destId="{3BE5BEF8-AED9-4A48-91D1-D79C0E40B5C0}" srcOrd="2" destOrd="0" presId="urn:microsoft.com/office/officeart/2005/8/layout/default#18"/>
    <dgm:cxn modelId="{6C60A600-BDEE-AE4E-83F0-8438250282D1}" type="presParOf" srcId="{FD5EC777-17F9-4E4F-8BAF-782ED85F30D5}" destId="{78D956CA-1E45-9744-844B-38C16A38F870}" srcOrd="3" destOrd="0" presId="urn:microsoft.com/office/officeart/2005/8/layout/default#18"/>
    <dgm:cxn modelId="{474436D8-08F2-0845-B43D-2CFB90B73333}" type="presParOf" srcId="{FD5EC777-17F9-4E4F-8BAF-782ED85F30D5}" destId="{89C7E5A4-2715-3747-8995-35D6FEDC77BF}" srcOrd="4" destOrd="0" presId="urn:microsoft.com/office/officeart/2005/8/layout/default#18"/>
    <dgm:cxn modelId="{08074CF6-5787-944C-9FDE-D6041E92C01B}" type="presParOf" srcId="{FD5EC777-17F9-4E4F-8BAF-782ED85F30D5}" destId="{6FF2E4CB-0F46-D447-8961-ACFB0A1C5997}" srcOrd="5" destOrd="0" presId="urn:microsoft.com/office/officeart/2005/8/layout/default#18"/>
    <dgm:cxn modelId="{202D3581-BA15-9C41-9B7C-4084B7ED5CF1}" type="presParOf" srcId="{FD5EC777-17F9-4E4F-8BAF-782ED85F30D5}" destId="{79EBE1AF-2EEE-4744-AE27-BFDE190C4D8C}" srcOrd="6" destOrd="0" presId="urn:microsoft.com/office/officeart/2005/8/layout/default#18"/>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2821BA88-A2B1-6840-B9D3-178DDE65BE25}" type="doc">
      <dgm:prSet loTypeId="urn:microsoft.com/office/officeart/2005/8/layout/default#19" loCatId="" qsTypeId="urn:microsoft.com/office/officeart/2005/8/quickstyle/simple3" qsCatId="simple" csTypeId="urn:microsoft.com/office/officeart/2005/8/colors/colorful5" csCatId="colorful" phldr="1"/>
      <dgm:spPr/>
      <dgm:t>
        <a:bodyPr/>
        <a:lstStyle/>
        <a:p>
          <a:endParaRPr lang="en-US"/>
        </a:p>
      </dgm:t>
    </dgm:pt>
    <dgm:pt modelId="{7F17366A-7713-E64A-BF92-8B4C02C1CB11}">
      <dgm:prSet/>
      <dgm:spPr/>
      <dgm:t>
        <a:bodyPr/>
        <a:lstStyle/>
        <a:p>
          <a:r>
            <a:rPr lang="en-US" dirty="0"/>
            <a:t>Identify type and frequency of testing</a:t>
          </a:r>
        </a:p>
      </dgm:t>
    </dgm:pt>
    <dgm:pt modelId="{FFDF8653-B599-D245-9AC6-BDE423357DB3}" type="parTrans" cxnId="{B8ABBF43-507B-D149-9A8C-8A0DD8E8370C}">
      <dgm:prSet/>
      <dgm:spPr/>
      <dgm:t>
        <a:bodyPr/>
        <a:lstStyle/>
        <a:p>
          <a:endParaRPr lang="en-US"/>
        </a:p>
      </dgm:t>
    </dgm:pt>
    <dgm:pt modelId="{39AE458C-E70A-CF4E-B0F9-CDC548C04640}" type="sibTrans" cxnId="{B8ABBF43-507B-D149-9A8C-8A0DD8E8370C}">
      <dgm:prSet/>
      <dgm:spPr/>
      <dgm:t>
        <a:bodyPr/>
        <a:lstStyle/>
        <a:p>
          <a:endParaRPr lang="en-US"/>
        </a:p>
      </dgm:t>
    </dgm:pt>
    <dgm:pt modelId="{5FA8DC16-386E-0144-B4BF-1246B71E6D91}">
      <dgm:prSet/>
      <dgm:spPr/>
      <dgm:t>
        <a:bodyPr anchor="ctr"/>
        <a:lstStyle/>
        <a:p>
          <a:r>
            <a:rPr lang="en-US" dirty="0"/>
            <a:t>Indicate steps to follow for testing process</a:t>
          </a:r>
        </a:p>
      </dgm:t>
    </dgm:pt>
    <dgm:pt modelId="{96CDBF26-199F-CA40-9977-498CBC6073A8}" type="parTrans" cxnId="{C6C2B489-2494-0C40-9366-C3381F07903C}">
      <dgm:prSet/>
      <dgm:spPr/>
      <dgm:t>
        <a:bodyPr/>
        <a:lstStyle/>
        <a:p>
          <a:endParaRPr lang="en-US"/>
        </a:p>
      </dgm:t>
    </dgm:pt>
    <dgm:pt modelId="{C2174BED-45E2-D142-A913-5F87D7B06BBC}" type="sibTrans" cxnId="{C6C2B489-2494-0C40-9366-C3381F07903C}">
      <dgm:prSet/>
      <dgm:spPr/>
      <dgm:t>
        <a:bodyPr/>
        <a:lstStyle/>
        <a:p>
          <a:endParaRPr lang="en-US"/>
        </a:p>
      </dgm:t>
    </dgm:pt>
    <dgm:pt modelId="{4D097736-3E3E-B141-AD4E-9F1C8B4EF48C}">
      <dgm:prSet/>
      <dgm:spPr/>
      <dgm:t>
        <a:bodyPr/>
        <a:lstStyle/>
        <a:p>
          <a:r>
            <a:rPr lang="en-US" dirty="0"/>
            <a:t>Indicate steps to take if a failed test happens</a:t>
          </a:r>
        </a:p>
      </dgm:t>
    </dgm:pt>
    <dgm:pt modelId="{E65CE99B-1F15-BA4F-87E0-3AB920A801A6}" type="parTrans" cxnId="{E07E917E-C465-6D4C-9B43-6324A9199824}">
      <dgm:prSet/>
      <dgm:spPr/>
      <dgm:t>
        <a:bodyPr/>
        <a:lstStyle/>
        <a:p>
          <a:endParaRPr lang="en-US"/>
        </a:p>
      </dgm:t>
    </dgm:pt>
    <dgm:pt modelId="{A6025B94-8CE3-C24A-A24D-DBD667BF970C}" type="sibTrans" cxnId="{E07E917E-C465-6D4C-9B43-6324A9199824}">
      <dgm:prSet/>
      <dgm:spPr/>
      <dgm:t>
        <a:bodyPr/>
        <a:lstStyle/>
        <a:p>
          <a:endParaRPr lang="en-US"/>
        </a:p>
      </dgm:t>
    </dgm:pt>
    <dgm:pt modelId="{D72ACF58-EE92-684C-AE32-0B7851D7E32D}">
      <dgm:prSet/>
      <dgm:spPr/>
      <dgm:t>
        <a:bodyPr/>
        <a:lstStyle/>
        <a:p>
          <a:r>
            <a:rPr lang="en-US" dirty="0"/>
            <a:t>Identify who is responsible for testing</a:t>
          </a:r>
        </a:p>
      </dgm:t>
    </dgm:pt>
    <dgm:pt modelId="{F4B6940B-86F9-1C4F-9ED0-2C3721294DD3}" type="parTrans" cxnId="{55D18E8F-65A8-DE40-868A-5CD19E52E30C}">
      <dgm:prSet/>
      <dgm:spPr/>
      <dgm:t>
        <a:bodyPr/>
        <a:lstStyle/>
        <a:p>
          <a:endParaRPr lang="en-US"/>
        </a:p>
      </dgm:t>
    </dgm:pt>
    <dgm:pt modelId="{692CF3A7-2EDD-4446-A585-C1F6ED847BD6}" type="sibTrans" cxnId="{55D18E8F-65A8-DE40-868A-5CD19E52E30C}">
      <dgm:prSet/>
      <dgm:spPr/>
      <dgm:t>
        <a:bodyPr/>
        <a:lstStyle/>
        <a:p>
          <a:endParaRPr lang="en-US"/>
        </a:p>
      </dgm:t>
    </dgm:pt>
    <dgm:pt modelId="{FD5EC777-17F9-4E4F-8BAF-782ED85F30D5}" type="pres">
      <dgm:prSet presAssocID="{2821BA88-A2B1-6840-B9D3-178DDE65BE25}" presName="diagram" presStyleCnt="0">
        <dgm:presLayoutVars>
          <dgm:dir/>
          <dgm:resizeHandles val="exact"/>
        </dgm:presLayoutVars>
      </dgm:prSet>
      <dgm:spPr/>
      <dgm:t>
        <a:bodyPr/>
        <a:lstStyle/>
        <a:p>
          <a:endParaRPr lang="en-US"/>
        </a:p>
      </dgm:t>
    </dgm:pt>
    <dgm:pt modelId="{7687A823-6095-B84B-9537-8E410F053950}" type="pres">
      <dgm:prSet presAssocID="{7F17366A-7713-E64A-BF92-8B4C02C1CB11}" presName="node" presStyleLbl="node1" presStyleIdx="0" presStyleCnt="4">
        <dgm:presLayoutVars>
          <dgm:bulletEnabled val="1"/>
        </dgm:presLayoutVars>
      </dgm:prSet>
      <dgm:spPr/>
      <dgm:t>
        <a:bodyPr/>
        <a:lstStyle/>
        <a:p>
          <a:endParaRPr lang="en-US"/>
        </a:p>
      </dgm:t>
    </dgm:pt>
    <dgm:pt modelId="{D848AB46-4702-B749-975A-A46C79E06EB9}" type="pres">
      <dgm:prSet presAssocID="{39AE458C-E70A-CF4E-B0F9-CDC548C04640}" presName="sibTrans" presStyleCnt="0"/>
      <dgm:spPr/>
    </dgm:pt>
    <dgm:pt modelId="{B6CA0C6D-A1D9-2844-856A-6CEC410B262C}" type="pres">
      <dgm:prSet presAssocID="{D72ACF58-EE92-684C-AE32-0B7851D7E32D}" presName="node" presStyleLbl="node1" presStyleIdx="1" presStyleCnt="4">
        <dgm:presLayoutVars>
          <dgm:bulletEnabled val="1"/>
        </dgm:presLayoutVars>
      </dgm:prSet>
      <dgm:spPr/>
      <dgm:t>
        <a:bodyPr/>
        <a:lstStyle/>
        <a:p>
          <a:endParaRPr lang="en-US"/>
        </a:p>
      </dgm:t>
    </dgm:pt>
    <dgm:pt modelId="{6B811816-821C-404A-A485-2A5F1E31EEEC}" type="pres">
      <dgm:prSet presAssocID="{692CF3A7-2EDD-4446-A585-C1F6ED847BD6}" presName="sibTrans" presStyleCnt="0"/>
      <dgm:spPr/>
    </dgm:pt>
    <dgm:pt modelId="{3BE5BEF8-AED9-4A48-91D1-D79C0E40B5C0}" type="pres">
      <dgm:prSet presAssocID="{5FA8DC16-386E-0144-B4BF-1246B71E6D91}" presName="node" presStyleLbl="node1" presStyleIdx="2" presStyleCnt="4">
        <dgm:presLayoutVars>
          <dgm:bulletEnabled val="1"/>
        </dgm:presLayoutVars>
      </dgm:prSet>
      <dgm:spPr/>
      <dgm:t>
        <a:bodyPr/>
        <a:lstStyle/>
        <a:p>
          <a:endParaRPr lang="en-US"/>
        </a:p>
      </dgm:t>
    </dgm:pt>
    <dgm:pt modelId="{78D956CA-1E45-9744-844B-38C16A38F870}" type="pres">
      <dgm:prSet presAssocID="{C2174BED-45E2-D142-A913-5F87D7B06BBC}" presName="sibTrans" presStyleCnt="0"/>
      <dgm:spPr/>
    </dgm:pt>
    <dgm:pt modelId="{89C7E5A4-2715-3747-8995-35D6FEDC77BF}" type="pres">
      <dgm:prSet presAssocID="{4D097736-3E3E-B141-AD4E-9F1C8B4EF48C}" presName="node" presStyleLbl="node1" presStyleIdx="3" presStyleCnt="4">
        <dgm:presLayoutVars>
          <dgm:bulletEnabled val="1"/>
        </dgm:presLayoutVars>
      </dgm:prSet>
      <dgm:spPr/>
      <dgm:t>
        <a:bodyPr/>
        <a:lstStyle/>
        <a:p>
          <a:endParaRPr lang="en-US"/>
        </a:p>
      </dgm:t>
    </dgm:pt>
  </dgm:ptLst>
  <dgm:cxnLst>
    <dgm:cxn modelId="{63AE113D-2547-0745-8E60-85939904E69B}" type="presOf" srcId="{5FA8DC16-386E-0144-B4BF-1246B71E6D91}" destId="{3BE5BEF8-AED9-4A48-91D1-D79C0E40B5C0}" srcOrd="0" destOrd="0" presId="urn:microsoft.com/office/officeart/2005/8/layout/default#19"/>
    <dgm:cxn modelId="{34F73EC3-8D39-1745-9EFE-356B53075230}" type="presOf" srcId="{2821BA88-A2B1-6840-B9D3-178DDE65BE25}" destId="{FD5EC777-17F9-4E4F-8BAF-782ED85F30D5}" srcOrd="0" destOrd="0" presId="urn:microsoft.com/office/officeart/2005/8/layout/default#19"/>
    <dgm:cxn modelId="{55D18E8F-65A8-DE40-868A-5CD19E52E30C}" srcId="{2821BA88-A2B1-6840-B9D3-178DDE65BE25}" destId="{D72ACF58-EE92-684C-AE32-0B7851D7E32D}" srcOrd="1" destOrd="0" parTransId="{F4B6940B-86F9-1C4F-9ED0-2C3721294DD3}" sibTransId="{692CF3A7-2EDD-4446-A585-C1F6ED847BD6}"/>
    <dgm:cxn modelId="{E07E917E-C465-6D4C-9B43-6324A9199824}" srcId="{2821BA88-A2B1-6840-B9D3-178DDE65BE25}" destId="{4D097736-3E3E-B141-AD4E-9F1C8B4EF48C}" srcOrd="3" destOrd="0" parTransId="{E65CE99B-1F15-BA4F-87E0-3AB920A801A6}" sibTransId="{A6025B94-8CE3-C24A-A24D-DBD667BF970C}"/>
    <dgm:cxn modelId="{4E73C9E4-F141-BC43-8B08-42F1A4DDAD94}" type="presOf" srcId="{7F17366A-7713-E64A-BF92-8B4C02C1CB11}" destId="{7687A823-6095-B84B-9537-8E410F053950}" srcOrd="0" destOrd="0" presId="urn:microsoft.com/office/officeart/2005/8/layout/default#19"/>
    <dgm:cxn modelId="{B8ABBF43-507B-D149-9A8C-8A0DD8E8370C}" srcId="{2821BA88-A2B1-6840-B9D3-178DDE65BE25}" destId="{7F17366A-7713-E64A-BF92-8B4C02C1CB11}" srcOrd="0" destOrd="0" parTransId="{FFDF8653-B599-D245-9AC6-BDE423357DB3}" sibTransId="{39AE458C-E70A-CF4E-B0F9-CDC548C04640}"/>
    <dgm:cxn modelId="{C6C2B489-2494-0C40-9366-C3381F07903C}" srcId="{2821BA88-A2B1-6840-B9D3-178DDE65BE25}" destId="{5FA8DC16-386E-0144-B4BF-1246B71E6D91}" srcOrd="2" destOrd="0" parTransId="{96CDBF26-199F-CA40-9977-498CBC6073A8}" sibTransId="{C2174BED-45E2-D142-A913-5F87D7B06BBC}"/>
    <dgm:cxn modelId="{81066A63-1E7D-C64C-BB3A-87C218BCDC5A}" type="presOf" srcId="{D72ACF58-EE92-684C-AE32-0B7851D7E32D}" destId="{B6CA0C6D-A1D9-2844-856A-6CEC410B262C}" srcOrd="0" destOrd="0" presId="urn:microsoft.com/office/officeart/2005/8/layout/default#19"/>
    <dgm:cxn modelId="{8774B8D1-FC56-5E4B-AF8E-E36A9839EAA5}" type="presOf" srcId="{4D097736-3E3E-B141-AD4E-9F1C8B4EF48C}" destId="{89C7E5A4-2715-3747-8995-35D6FEDC77BF}" srcOrd="0" destOrd="0" presId="urn:microsoft.com/office/officeart/2005/8/layout/default#19"/>
    <dgm:cxn modelId="{0E49D65F-F477-8345-BBE1-6A9DD45BC2B1}" type="presParOf" srcId="{FD5EC777-17F9-4E4F-8BAF-782ED85F30D5}" destId="{7687A823-6095-B84B-9537-8E410F053950}" srcOrd="0" destOrd="0" presId="urn:microsoft.com/office/officeart/2005/8/layout/default#19"/>
    <dgm:cxn modelId="{2C2469E9-8D2A-824B-B9ED-C0307112ACDA}" type="presParOf" srcId="{FD5EC777-17F9-4E4F-8BAF-782ED85F30D5}" destId="{D848AB46-4702-B749-975A-A46C79E06EB9}" srcOrd="1" destOrd="0" presId="urn:microsoft.com/office/officeart/2005/8/layout/default#19"/>
    <dgm:cxn modelId="{E205D3AE-0303-B04F-9EC2-EF3A0E2B65A5}" type="presParOf" srcId="{FD5EC777-17F9-4E4F-8BAF-782ED85F30D5}" destId="{B6CA0C6D-A1D9-2844-856A-6CEC410B262C}" srcOrd="2" destOrd="0" presId="urn:microsoft.com/office/officeart/2005/8/layout/default#19"/>
    <dgm:cxn modelId="{FD09050D-2154-9F4C-8428-1C6AC5D4FCAD}" type="presParOf" srcId="{FD5EC777-17F9-4E4F-8BAF-782ED85F30D5}" destId="{6B811816-821C-404A-A485-2A5F1E31EEEC}" srcOrd="3" destOrd="0" presId="urn:microsoft.com/office/officeart/2005/8/layout/default#19"/>
    <dgm:cxn modelId="{08C2B8CA-09A0-AF48-848F-9B0D332E62EF}" type="presParOf" srcId="{FD5EC777-17F9-4E4F-8BAF-782ED85F30D5}" destId="{3BE5BEF8-AED9-4A48-91D1-D79C0E40B5C0}" srcOrd="4" destOrd="0" presId="urn:microsoft.com/office/officeart/2005/8/layout/default#19"/>
    <dgm:cxn modelId="{6C60A600-BDEE-AE4E-83F0-8438250282D1}" type="presParOf" srcId="{FD5EC777-17F9-4E4F-8BAF-782ED85F30D5}" destId="{78D956CA-1E45-9744-844B-38C16A38F870}" srcOrd="5" destOrd="0" presId="urn:microsoft.com/office/officeart/2005/8/layout/default#19"/>
    <dgm:cxn modelId="{474436D8-08F2-0845-B43D-2CFB90B73333}" type="presParOf" srcId="{FD5EC777-17F9-4E4F-8BAF-782ED85F30D5}" destId="{89C7E5A4-2715-3747-8995-35D6FEDC77BF}" srcOrd="6" destOrd="0" presId="urn:microsoft.com/office/officeart/2005/8/layout/default#1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3F454D9C-6EAA-F443-B054-BAEC9AF264FB}" type="doc">
      <dgm:prSet loTypeId="urn:microsoft.com/office/officeart/2005/8/layout/venn3" loCatId="" qsTypeId="urn:microsoft.com/office/officeart/2005/8/quickstyle/simple1" qsCatId="simple" csTypeId="urn:microsoft.com/office/officeart/2005/8/colors/colorful1#8" csCatId="colorful" phldr="1"/>
      <dgm:spPr/>
      <dgm:t>
        <a:bodyPr/>
        <a:lstStyle/>
        <a:p>
          <a:endParaRPr lang="en-US"/>
        </a:p>
      </dgm:t>
    </dgm:pt>
    <dgm:pt modelId="{5DF5A992-DC2B-024B-8D97-B88FDEBB7D61}">
      <dgm:prSet phldrT="[Text]"/>
      <dgm:spPr/>
      <dgm:t>
        <a:bodyPr/>
        <a:lstStyle/>
        <a:p>
          <a:r>
            <a:rPr lang="en-US" dirty="0"/>
            <a:t>Protocol</a:t>
          </a:r>
        </a:p>
      </dgm:t>
    </dgm:pt>
    <dgm:pt modelId="{F8C27A2B-8357-9E46-8C59-E8813D41EE38}" type="parTrans" cxnId="{36B6A89E-F9DC-0E46-B6FE-8473F866A717}">
      <dgm:prSet/>
      <dgm:spPr/>
      <dgm:t>
        <a:bodyPr/>
        <a:lstStyle/>
        <a:p>
          <a:endParaRPr lang="en-US"/>
        </a:p>
      </dgm:t>
    </dgm:pt>
    <dgm:pt modelId="{36C153EC-9D5A-464C-BCE2-B7CAFF7B203A}" type="sibTrans" cxnId="{36B6A89E-F9DC-0E46-B6FE-8473F866A717}">
      <dgm:prSet/>
      <dgm:spPr/>
      <dgm:t>
        <a:bodyPr/>
        <a:lstStyle/>
        <a:p>
          <a:endParaRPr lang="en-US"/>
        </a:p>
      </dgm:t>
    </dgm:pt>
    <dgm:pt modelId="{7F6C0C2F-708B-6E40-842D-B3CFFA63A890}" type="pres">
      <dgm:prSet presAssocID="{3F454D9C-6EAA-F443-B054-BAEC9AF264FB}" presName="Name0" presStyleCnt="0">
        <dgm:presLayoutVars>
          <dgm:dir/>
          <dgm:resizeHandles val="exact"/>
        </dgm:presLayoutVars>
      </dgm:prSet>
      <dgm:spPr/>
      <dgm:t>
        <a:bodyPr/>
        <a:lstStyle/>
        <a:p>
          <a:endParaRPr lang="en-US"/>
        </a:p>
      </dgm:t>
    </dgm:pt>
    <dgm:pt modelId="{64A630E4-E597-C04F-8034-D3B25E6B668C}" type="pres">
      <dgm:prSet presAssocID="{5DF5A992-DC2B-024B-8D97-B88FDEBB7D61}" presName="Name5" presStyleLbl="vennNode1" presStyleIdx="0" presStyleCnt="1" custLinFactX="4305" custLinFactNeighborX="100000">
        <dgm:presLayoutVars>
          <dgm:bulletEnabled val="1"/>
        </dgm:presLayoutVars>
      </dgm:prSet>
      <dgm:spPr/>
      <dgm:t>
        <a:bodyPr/>
        <a:lstStyle/>
        <a:p>
          <a:endParaRPr lang="en-US"/>
        </a:p>
      </dgm:t>
    </dgm:pt>
  </dgm:ptLst>
  <dgm:cxnLst>
    <dgm:cxn modelId="{36B6A89E-F9DC-0E46-B6FE-8473F866A717}" srcId="{3F454D9C-6EAA-F443-B054-BAEC9AF264FB}" destId="{5DF5A992-DC2B-024B-8D97-B88FDEBB7D61}" srcOrd="0" destOrd="0" parTransId="{F8C27A2B-8357-9E46-8C59-E8813D41EE38}" sibTransId="{36C153EC-9D5A-464C-BCE2-B7CAFF7B203A}"/>
    <dgm:cxn modelId="{89BB6338-7ADC-794B-89DA-AD4FCFE6EA99}" type="presOf" srcId="{3F454D9C-6EAA-F443-B054-BAEC9AF264FB}" destId="{7F6C0C2F-708B-6E40-842D-B3CFFA63A890}" srcOrd="0" destOrd="0" presId="urn:microsoft.com/office/officeart/2005/8/layout/venn3"/>
    <dgm:cxn modelId="{EF411CA9-69E6-3E46-8DFD-5803D04E013B}" type="presOf" srcId="{5DF5A992-DC2B-024B-8D97-B88FDEBB7D61}" destId="{64A630E4-E597-C04F-8034-D3B25E6B668C}" srcOrd="0" destOrd="0" presId="urn:microsoft.com/office/officeart/2005/8/layout/venn3"/>
    <dgm:cxn modelId="{64C41CF2-264F-9B41-93F8-964F34F3CA53}" type="presParOf" srcId="{7F6C0C2F-708B-6E40-842D-B3CFFA63A890}" destId="{64A630E4-E597-C04F-8034-D3B25E6B668C}" srcOrd="0" destOrd="0" presId="urn:microsoft.com/office/officeart/2005/8/layout/venn3"/>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FA91BBD3-37EF-484D-BBF9-362E0CB2C78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B17B0199-C16C-CA42-A35E-CA4FE280CAC0}">
      <dgm:prSet/>
      <dgm:spPr/>
      <dgm:t>
        <a:bodyPr/>
        <a:lstStyle/>
        <a:p>
          <a:r>
            <a:rPr lang="en-US" b="0" baseline="0"/>
            <a:t>Testing locations</a:t>
          </a:r>
          <a:endParaRPr lang="en-US"/>
        </a:p>
      </dgm:t>
    </dgm:pt>
    <dgm:pt modelId="{FFB5BDCE-028E-8C46-8455-5ED363617FC1}" type="parTrans" cxnId="{FD094D93-770C-9C4E-AFB7-7382A34E0DEF}">
      <dgm:prSet/>
      <dgm:spPr/>
      <dgm:t>
        <a:bodyPr/>
        <a:lstStyle/>
        <a:p>
          <a:endParaRPr lang="en-US"/>
        </a:p>
      </dgm:t>
    </dgm:pt>
    <dgm:pt modelId="{65D9FDBA-FBE8-9347-88C1-B6B8109C7D8B}" type="sibTrans" cxnId="{FD094D93-770C-9C4E-AFB7-7382A34E0DEF}">
      <dgm:prSet/>
      <dgm:spPr/>
      <dgm:t>
        <a:bodyPr/>
        <a:lstStyle/>
        <a:p>
          <a:endParaRPr lang="en-US"/>
        </a:p>
      </dgm:t>
    </dgm:pt>
    <dgm:pt modelId="{8C228DF1-0CA4-E64E-B151-B94A002CED1C}">
      <dgm:prSet/>
      <dgm:spPr/>
      <dgm:t>
        <a:bodyPr/>
        <a:lstStyle/>
        <a:p>
          <a:r>
            <a:rPr lang="en-US" baseline="0" dirty="0"/>
            <a:t>Air/water syringes</a:t>
          </a:r>
          <a:endParaRPr lang="en-US" dirty="0"/>
        </a:p>
      </dgm:t>
    </dgm:pt>
    <dgm:pt modelId="{BA87ED99-A6A2-E543-9ACF-4BBB2E9B29D8}" type="parTrans" cxnId="{C59E4086-E2EC-234C-AD16-95AECA6187A8}">
      <dgm:prSet/>
      <dgm:spPr/>
      <dgm:t>
        <a:bodyPr/>
        <a:lstStyle/>
        <a:p>
          <a:endParaRPr lang="en-US"/>
        </a:p>
      </dgm:t>
    </dgm:pt>
    <dgm:pt modelId="{81F93EAE-22ED-EB4C-B0DA-ABD5761C3E37}" type="sibTrans" cxnId="{C59E4086-E2EC-234C-AD16-95AECA6187A8}">
      <dgm:prSet/>
      <dgm:spPr/>
      <dgm:t>
        <a:bodyPr/>
        <a:lstStyle/>
        <a:p>
          <a:endParaRPr lang="en-US"/>
        </a:p>
      </dgm:t>
    </dgm:pt>
    <dgm:pt modelId="{137BE1D8-4AA9-3D42-B07F-A4E19BDABDAB}">
      <dgm:prSet/>
      <dgm:spPr/>
      <dgm:t>
        <a:bodyPr/>
        <a:lstStyle/>
        <a:p>
          <a:r>
            <a:rPr lang="en-US" baseline="0" dirty="0"/>
            <a:t>Handpiece hosing with water</a:t>
          </a:r>
          <a:endParaRPr lang="en-US" dirty="0"/>
        </a:p>
      </dgm:t>
    </dgm:pt>
    <dgm:pt modelId="{7826431E-1132-5B48-A90C-3294FC132249}" type="parTrans" cxnId="{378C1F89-FF9A-5649-8B07-B79F8A227DA6}">
      <dgm:prSet/>
      <dgm:spPr/>
      <dgm:t>
        <a:bodyPr/>
        <a:lstStyle/>
        <a:p>
          <a:endParaRPr lang="en-US"/>
        </a:p>
      </dgm:t>
    </dgm:pt>
    <dgm:pt modelId="{386AD7F0-E3B2-0442-923F-6C4A6B214AF6}" type="sibTrans" cxnId="{378C1F89-FF9A-5649-8B07-B79F8A227DA6}">
      <dgm:prSet/>
      <dgm:spPr/>
      <dgm:t>
        <a:bodyPr/>
        <a:lstStyle/>
        <a:p>
          <a:endParaRPr lang="en-US"/>
        </a:p>
      </dgm:t>
    </dgm:pt>
    <dgm:pt modelId="{3F927BD1-1EEC-0041-842A-E2E859DE4E89}">
      <dgm:prSet/>
      <dgm:spPr/>
      <dgm:t>
        <a:bodyPr/>
        <a:lstStyle/>
        <a:p>
          <a:r>
            <a:rPr lang="en-US" baseline="0" dirty="0"/>
            <a:t>Ultrasonic scalers</a:t>
          </a:r>
          <a:endParaRPr lang="en-US" dirty="0"/>
        </a:p>
      </dgm:t>
    </dgm:pt>
    <dgm:pt modelId="{E07D80F0-5CDA-8044-B6D1-3DA009273D90}" type="parTrans" cxnId="{7A203209-0C21-0847-8EB9-CC3B7AFA29CA}">
      <dgm:prSet/>
      <dgm:spPr/>
      <dgm:t>
        <a:bodyPr/>
        <a:lstStyle/>
        <a:p>
          <a:endParaRPr lang="en-US"/>
        </a:p>
      </dgm:t>
    </dgm:pt>
    <dgm:pt modelId="{57C5358C-4D93-F845-ABED-8F5DC321472A}" type="sibTrans" cxnId="{7A203209-0C21-0847-8EB9-CC3B7AFA29CA}">
      <dgm:prSet/>
      <dgm:spPr/>
      <dgm:t>
        <a:bodyPr/>
        <a:lstStyle/>
        <a:p>
          <a:endParaRPr lang="en-US"/>
        </a:p>
      </dgm:t>
    </dgm:pt>
    <dgm:pt modelId="{BDA47FFC-A940-824E-9787-9B09BCCF7E61}">
      <dgm:prSet/>
      <dgm:spPr/>
      <dgm:t>
        <a:bodyPr/>
        <a:lstStyle/>
        <a:p>
          <a:r>
            <a:rPr lang="en-US" b="0" baseline="0" dirty="0"/>
            <a:t>Pooling Samples</a:t>
          </a:r>
          <a:endParaRPr lang="en-US" dirty="0"/>
        </a:p>
      </dgm:t>
    </dgm:pt>
    <dgm:pt modelId="{594045E7-B604-5544-B66C-DAAC1A7A0474}" type="parTrans" cxnId="{BCB288D4-BDA5-1548-8AD4-E46EACB5253B}">
      <dgm:prSet/>
      <dgm:spPr/>
      <dgm:t>
        <a:bodyPr/>
        <a:lstStyle/>
        <a:p>
          <a:endParaRPr lang="en-US"/>
        </a:p>
      </dgm:t>
    </dgm:pt>
    <dgm:pt modelId="{13089D31-A798-3348-B2CB-5AEF79AA290F}" type="sibTrans" cxnId="{BCB288D4-BDA5-1548-8AD4-E46EACB5253B}">
      <dgm:prSet/>
      <dgm:spPr/>
      <dgm:t>
        <a:bodyPr/>
        <a:lstStyle/>
        <a:p>
          <a:endParaRPr lang="en-US"/>
        </a:p>
      </dgm:t>
    </dgm:pt>
    <dgm:pt modelId="{A38035A5-99F5-E84D-A9AF-E80C3F8F6FD7}">
      <dgm:prSet/>
      <dgm:spPr/>
      <dgm:t>
        <a:bodyPr/>
        <a:lstStyle/>
        <a:p>
          <a:r>
            <a:rPr lang="en-US" baseline="0" dirty="0"/>
            <a:t>All lines from each source bottle</a:t>
          </a:r>
          <a:endParaRPr lang="en-US" dirty="0"/>
        </a:p>
      </dgm:t>
    </dgm:pt>
    <dgm:pt modelId="{848AFB4A-F93B-D745-80BD-907BAAC087AA}" type="parTrans" cxnId="{C4ED23CE-CAF9-B045-B72B-179B57A1AA50}">
      <dgm:prSet/>
      <dgm:spPr/>
      <dgm:t>
        <a:bodyPr/>
        <a:lstStyle/>
        <a:p>
          <a:endParaRPr lang="en-US"/>
        </a:p>
      </dgm:t>
    </dgm:pt>
    <dgm:pt modelId="{B027B27A-1D19-734F-B877-E6482DE9FFA1}" type="sibTrans" cxnId="{C4ED23CE-CAF9-B045-B72B-179B57A1AA50}">
      <dgm:prSet/>
      <dgm:spPr/>
      <dgm:t>
        <a:bodyPr/>
        <a:lstStyle/>
        <a:p>
          <a:endParaRPr lang="en-US"/>
        </a:p>
      </dgm:t>
    </dgm:pt>
    <dgm:pt modelId="{9B3DEF6A-7A1F-3F4E-A699-60CA12E5AB3A}">
      <dgm:prSet/>
      <dgm:spPr/>
      <dgm:t>
        <a:bodyPr/>
        <a:lstStyle/>
        <a:p>
          <a:r>
            <a:rPr lang="en-US" baseline="0" dirty="0"/>
            <a:t>Equal amounts of water from each line</a:t>
          </a:r>
          <a:endParaRPr lang="en-US" dirty="0"/>
        </a:p>
      </dgm:t>
    </dgm:pt>
    <dgm:pt modelId="{7D1D7F34-0006-A34D-A3FC-7B71B09E31FA}" type="parTrans" cxnId="{9E6F982F-AEE7-2B45-9B9D-331024533B95}">
      <dgm:prSet/>
      <dgm:spPr/>
      <dgm:t>
        <a:bodyPr/>
        <a:lstStyle/>
        <a:p>
          <a:endParaRPr lang="en-US"/>
        </a:p>
      </dgm:t>
    </dgm:pt>
    <dgm:pt modelId="{B3E70D67-79DE-A348-AC05-907569F6C4B0}" type="sibTrans" cxnId="{9E6F982F-AEE7-2B45-9B9D-331024533B95}">
      <dgm:prSet/>
      <dgm:spPr/>
      <dgm:t>
        <a:bodyPr/>
        <a:lstStyle/>
        <a:p>
          <a:endParaRPr lang="en-US"/>
        </a:p>
      </dgm:t>
    </dgm:pt>
    <dgm:pt modelId="{F929B99E-F4CF-474E-AE86-F56FAB2756DE}">
      <dgm:prSet/>
      <dgm:spPr/>
      <dgm:t>
        <a:bodyPr/>
        <a:lstStyle/>
        <a:p>
          <a:r>
            <a:rPr lang="en-US" dirty="0"/>
            <a:t>Any other hosing that might provide water for clinical uses</a:t>
          </a:r>
        </a:p>
      </dgm:t>
    </dgm:pt>
    <dgm:pt modelId="{42C30E0F-3F86-3348-A999-D22EB977F5F7}" type="parTrans" cxnId="{190EE112-1B77-BF45-A5D6-AE5666EF516D}">
      <dgm:prSet/>
      <dgm:spPr/>
      <dgm:t>
        <a:bodyPr/>
        <a:lstStyle/>
        <a:p>
          <a:endParaRPr lang="en-US"/>
        </a:p>
      </dgm:t>
    </dgm:pt>
    <dgm:pt modelId="{323EA648-5D1E-B549-BCE9-C5E819E169A2}" type="sibTrans" cxnId="{190EE112-1B77-BF45-A5D6-AE5666EF516D}">
      <dgm:prSet/>
      <dgm:spPr/>
      <dgm:t>
        <a:bodyPr/>
        <a:lstStyle/>
        <a:p>
          <a:endParaRPr lang="en-US"/>
        </a:p>
      </dgm:t>
    </dgm:pt>
    <dgm:pt modelId="{B4F95343-00CF-044D-9B7C-23503A72FA55}" type="pres">
      <dgm:prSet presAssocID="{FA91BBD3-37EF-484D-BBF9-362E0CB2C78F}" presName="linear" presStyleCnt="0">
        <dgm:presLayoutVars>
          <dgm:animLvl val="lvl"/>
          <dgm:resizeHandles val="exact"/>
        </dgm:presLayoutVars>
      </dgm:prSet>
      <dgm:spPr/>
      <dgm:t>
        <a:bodyPr/>
        <a:lstStyle/>
        <a:p>
          <a:endParaRPr lang="en-US"/>
        </a:p>
      </dgm:t>
    </dgm:pt>
    <dgm:pt modelId="{A06947F2-E6E7-5842-A7E3-239B7EDFF4C2}" type="pres">
      <dgm:prSet presAssocID="{B17B0199-C16C-CA42-A35E-CA4FE280CAC0}" presName="parentText" presStyleLbl="node1" presStyleIdx="0" presStyleCnt="2">
        <dgm:presLayoutVars>
          <dgm:chMax val="0"/>
          <dgm:bulletEnabled val="1"/>
        </dgm:presLayoutVars>
      </dgm:prSet>
      <dgm:spPr/>
      <dgm:t>
        <a:bodyPr/>
        <a:lstStyle/>
        <a:p>
          <a:endParaRPr lang="en-US"/>
        </a:p>
      </dgm:t>
    </dgm:pt>
    <dgm:pt modelId="{B1E1A4E3-BAB7-494B-AA4B-2BE73B527FFF}" type="pres">
      <dgm:prSet presAssocID="{B17B0199-C16C-CA42-A35E-CA4FE280CAC0}" presName="childText" presStyleLbl="revTx" presStyleIdx="0" presStyleCnt="2">
        <dgm:presLayoutVars>
          <dgm:bulletEnabled val="1"/>
        </dgm:presLayoutVars>
      </dgm:prSet>
      <dgm:spPr/>
      <dgm:t>
        <a:bodyPr/>
        <a:lstStyle/>
        <a:p>
          <a:endParaRPr lang="en-US"/>
        </a:p>
      </dgm:t>
    </dgm:pt>
    <dgm:pt modelId="{E852C666-1A7C-6741-A66C-6A719082A115}" type="pres">
      <dgm:prSet presAssocID="{BDA47FFC-A940-824E-9787-9B09BCCF7E61}" presName="parentText" presStyleLbl="node1" presStyleIdx="1" presStyleCnt="2">
        <dgm:presLayoutVars>
          <dgm:chMax val="0"/>
          <dgm:bulletEnabled val="1"/>
        </dgm:presLayoutVars>
      </dgm:prSet>
      <dgm:spPr/>
      <dgm:t>
        <a:bodyPr/>
        <a:lstStyle/>
        <a:p>
          <a:endParaRPr lang="en-US"/>
        </a:p>
      </dgm:t>
    </dgm:pt>
    <dgm:pt modelId="{776C6A9E-4720-A940-94B1-7CFB97FA8B59}" type="pres">
      <dgm:prSet presAssocID="{BDA47FFC-A940-824E-9787-9B09BCCF7E61}" presName="childText" presStyleLbl="revTx" presStyleIdx="1" presStyleCnt="2">
        <dgm:presLayoutVars>
          <dgm:bulletEnabled val="1"/>
        </dgm:presLayoutVars>
      </dgm:prSet>
      <dgm:spPr/>
      <dgm:t>
        <a:bodyPr/>
        <a:lstStyle/>
        <a:p>
          <a:endParaRPr lang="en-US"/>
        </a:p>
      </dgm:t>
    </dgm:pt>
  </dgm:ptLst>
  <dgm:cxnLst>
    <dgm:cxn modelId="{D582A429-D029-E744-A13A-043F6411811F}" type="presOf" srcId="{F929B99E-F4CF-474E-AE86-F56FAB2756DE}" destId="{B1E1A4E3-BAB7-494B-AA4B-2BE73B527FFF}" srcOrd="0" destOrd="3" presId="urn:microsoft.com/office/officeart/2005/8/layout/vList2"/>
    <dgm:cxn modelId="{F3D19A2E-251A-0147-9BB9-A653BA5BB0FA}" type="presOf" srcId="{137BE1D8-4AA9-3D42-B07F-A4E19BDABDAB}" destId="{B1E1A4E3-BAB7-494B-AA4B-2BE73B527FFF}" srcOrd="0" destOrd="1" presId="urn:microsoft.com/office/officeart/2005/8/layout/vList2"/>
    <dgm:cxn modelId="{53189543-50BD-EB44-8E06-52DC68C2819D}" type="presOf" srcId="{8C228DF1-0CA4-E64E-B151-B94A002CED1C}" destId="{B1E1A4E3-BAB7-494B-AA4B-2BE73B527FFF}" srcOrd="0" destOrd="0" presId="urn:microsoft.com/office/officeart/2005/8/layout/vList2"/>
    <dgm:cxn modelId="{10D0A9B7-4354-AE4E-AADD-4A2D1F150DE1}" type="presOf" srcId="{9B3DEF6A-7A1F-3F4E-A699-60CA12E5AB3A}" destId="{776C6A9E-4720-A940-94B1-7CFB97FA8B59}" srcOrd="0" destOrd="1" presId="urn:microsoft.com/office/officeart/2005/8/layout/vList2"/>
    <dgm:cxn modelId="{C59E4086-E2EC-234C-AD16-95AECA6187A8}" srcId="{B17B0199-C16C-CA42-A35E-CA4FE280CAC0}" destId="{8C228DF1-0CA4-E64E-B151-B94A002CED1C}" srcOrd="0" destOrd="0" parTransId="{BA87ED99-A6A2-E543-9ACF-4BBB2E9B29D8}" sibTransId="{81F93EAE-22ED-EB4C-B0DA-ABD5761C3E37}"/>
    <dgm:cxn modelId="{BCB288D4-BDA5-1548-8AD4-E46EACB5253B}" srcId="{FA91BBD3-37EF-484D-BBF9-362E0CB2C78F}" destId="{BDA47FFC-A940-824E-9787-9B09BCCF7E61}" srcOrd="1" destOrd="0" parTransId="{594045E7-B604-5544-B66C-DAAC1A7A0474}" sibTransId="{13089D31-A798-3348-B2CB-5AEF79AA290F}"/>
    <dgm:cxn modelId="{378C1F89-FF9A-5649-8B07-B79F8A227DA6}" srcId="{B17B0199-C16C-CA42-A35E-CA4FE280CAC0}" destId="{137BE1D8-4AA9-3D42-B07F-A4E19BDABDAB}" srcOrd="1" destOrd="0" parTransId="{7826431E-1132-5B48-A90C-3294FC132249}" sibTransId="{386AD7F0-E3B2-0442-923F-6C4A6B214AF6}"/>
    <dgm:cxn modelId="{C4ED23CE-CAF9-B045-B72B-179B57A1AA50}" srcId="{BDA47FFC-A940-824E-9787-9B09BCCF7E61}" destId="{A38035A5-99F5-E84D-A9AF-E80C3F8F6FD7}" srcOrd="0" destOrd="0" parTransId="{848AFB4A-F93B-D745-80BD-907BAAC087AA}" sibTransId="{B027B27A-1D19-734F-B877-E6482DE9FFA1}"/>
    <dgm:cxn modelId="{8CC283FE-E498-5C44-83B5-9EA25CD0B15D}" type="presOf" srcId="{FA91BBD3-37EF-484D-BBF9-362E0CB2C78F}" destId="{B4F95343-00CF-044D-9B7C-23503A72FA55}" srcOrd="0" destOrd="0" presId="urn:microsoft.com/office/officeart/2005/8/layout/vList2"/>
    <dgm:cxn modelId="{F5E43D9C-8CF6-A146-A63F-709DE1E528FA}" type="presOf" srcId="{BDA47FFC-A940-824E-9787-9B09BCCF7E61}" destId="{E852C666-1A7C-6741-A66C-6A719082A115}" srcOrd="0" destOrd="0" presId="urn:microsoft.com/office/officeart/2005/8/layout/vList2"/>
    <dgm:cxn modelId="{7A203209-0C21-0847-8EB9-CC3B7AFA29CA}" srcId="{B17B0199-C16C-CA42-A35E-CA4FE280CAC0}" destId="{3F927BD1-1EEC-0041-842A-E2E859DE4E89}" srcOrd="2" destOrd="0" parTransId="{E07D80F0-5CDA-8044-B6D1-3DA009273D90}" sibTransId="{57C5358C-4D93-F845-ABED-8F5DC321472A}"/>
    <dgm:cxn modelId="{9E6F982F-AEE7-2B45-9B9D-331024533B95}" srcId="{BDA47FFC-A940-824E-9787-9B09BCCF7E61}" destId="{9B3DEF6A-7A1F-3F4E-A699-60CA12E5AB3A}" srcOrd="1" destOrd="0" parTransId="{7D1D7F34-0006-A34D-A3FC-7B71B09E31FA}" sibTransId="{B3E70D67-79DE-A348-AC05-907569F6C4B0}"/>
    <dgm:cxn modelId="{D0249B4E-CA20-6345-8E2D-FD442AB36988}" type="presOf" srcId="{A38035A5-99F5-E84D-A9AF-E80C3F8F6FD7}" destId="{776C6A9E-4720-A940-94B1-7CFB97FA8B59}" srcOrd="0" destOrd="0" presId="urn:microsoft.com/office/officeart/2005/8/layout/vList2"/>
    <dgm:cxn modelId="{0EE8E9D6-E440-EC4F-8524-3B309733FDBB}" type="presOf" srcId="{B17B0199-C16C-CA42-A35E-CA4FE280CAC0}" destId="{A06947F2-E6E7-5842-A7E3-239B7EDFF4C2}" srcOrd="0" destOrd="0" presId="urn:microsoft.com/office/officeart/2005/8/layout/vList2"/>
    <dgm:cxn modelId="{190EE112-1B77-BF45-A5D6-AE5666EF516D}" srcId="{B17B0199-C16C-CA42-A35E-CA4FE280CAC0}" destId="{F929B99E-F4CF-474E-AE86-F56FAB2756DE}" srcOrd="3" destOrd="0" parTransId="{42C30E0F-3F86-3348-A999-D22EB977F5F7}" sibTransId="{323EA648-5D1E-B549-BCE9-C5E819E169A2}"/>
    <dgm:cxn modelId="{31917BF5-9111-A44A-9B94-B0F91823737E}" type="presOf" srcId="{3F927BD1-1EEC-0041-842A-E2E859DE4E89}" destId="{B1E1A4E3-BAB7-494B-AA4B-2BE73B527FFF}" srcOrd="0" destOrd="2" presId="urn:microsoft.com/office/officeart/2005/8/layout/vList2"/>
    <dgm:cxn modelId="{FD094D93-770C-9C4E-AFB7-7382A34E0DEF}" srcId="{FA91BBD3-37EF-484D-BBF9-362E0CB2C78F}" destId="{B17B0199-C16C-CA42-A35E-CA4FE280CAC0}" srcOrd="0" destOrd="0" parTransId="{FFB5BDCE-028E-8C46-8455-5ED363617FC1}" sibTransId="{65D9FDBA-FBE8-9347-88C1-B6B8109C7D8B}"/>
    <dgm:cxn modelId="{188C339C-B46D-D342-8319-7E5C9CFB89AB}" type="presParOf" srcId="{B4F95343-00CF-044D-9B7C-23503A72FA55}" destId="{A06947F2-E6E7-5842-A7E3-239B7EDFF4C2}" srcOrd="0" destOrd="0" presId="urn:microsoft.com/office/officeart/2005/8/layout/vList2"/>
    <dgm:cxn modelId="{5C010167-2AC2-9D4D-842B-CECA290BFADA}" type="presParOf" srcId="{B4F95343-00CF-044D-9B7C-23503A72FA55}" destId="{B1E1A4E3-BAB7-494B-AA4B-2BE73B527FFF}" srcOrd="1" destOrd="0" presId="urn:microsoft.com/office/officeart/2005/8/layout/vList2"/>
    <dgm:cxn modelId="{D8AD4209-D6CA-CA4E-AE52-B7711017D06F}" type="presParOf" srcId="{B4F95343-00CF-044D-9B7C-23503A72FA55}" destId="{E852C666-1A7C-6741-A66C-6A719082A115}" srcOrd="2" destOrd="0" presId="urn:microsoft.com/office/officeart/2005/8/layout/vList2"/>
    <dgm:cxn modelId="{3BE7263E-2E5C-9F44-948D-396C3423A657}" type="presParOf" srcId="{B4F95343-00CF-044D-9B7C-23503A72FA55}" destId="{776C6A9E-4720-A940-94B1-7CFB97FA8B59}" srcOrd="3"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49779695-526E-3443-8367-FA7980CC996C}" type="doc">
      <dgm:prSet loTypeId="urn:microsoft.com/office/officeart/2005/8/layout/vList2" loCatId="" qsTypeId="urn:microsoft.com/office/officeart/2005/8/quickstyle/simple3" qsCatId="simple" csTypeId="urn:microsoft.com/office/officeart/2005/8/colors/colorful2" csCatId="colorful" phldr="1"/>
      <dgm:spPr/>
      <dgm:t>
        <a:bodyPr/>
        <a:lstStyle/>
        <a:p>
          <a:endParaRPr lang="en-US"/>
        </a:p>
      </dgm:t>
    </dgm:pt>
    <dgm:pt modelId="{8B1C188B-68A4-8148-8C4D-91C1CF1028C5}">
      <dgm:prSet phldrT="[Text]"/>
      <dgm:spPr/>
      <dgm:t>
        <a:bodyPr/>
        <a:lstStyle/>
        <a:p>
          <a:r>
            <a:rPr lang="en-US" dirty="0"/>
            <a:t>Pros:</a:t>
          </a:r>
        </a:p>
      </dgm:t>
    </dgm:pt>
    <dgm:pt modelId="{6FB763B8-B775-B541-A0BE-C5E8202EEE90}" type="parTrans" cxnId="{D68FE0F3-345E-A34E-B805-55799727C9AF}">
      <dgm:prSet/>
      <dgm:spPr/>
      <dgm:t>
        <a:bodyPr/>
        <a:lstStyle/>
        <a:p>
          <a:endParaRPr lang="en-US"/>
        </a:p>
      </dgm:t>
    </dgm:pt>
    <dgm:pt modelId="{EA545F6B-908C-AD4F-ABF7-297CBC8398F1}" type="sibTrans" cxnId="{D68FE0F3-345E-A34E-B805-55799727C9AF}">
      <dgm:prSet/>
      <dgm:spPr/>
      <dgm:t>
        <a:bodyPr/>
        <a:lstStyle/>
        <a:p>
          <a:endParaRPr lang="en-US"/>
        </a:p>
      </dgm:t>
    </dgm:pt>
    <dgm:pt modelId="{60E66375-D1A9-6844-A0BF-6891CB2930E5}">
      <dgm:prSet phldrT="[Text]"/>
      <dgm:spPr/>
      <dgm:t>
        <a:bodyPr/>
        <a:lstStyle/>
        <a:p>
          <a:r>
            <a:rPr lang="en-US" dirty="0"/>
            <a:t>Quantitative results</a:t>
          </a:r>
        </a:p>
      </dgm:t>
    </dgm:pt>
    <dgm:pt modelId="{C7659318-B9D9-BB42-9854-2B3552217ED5}" type="parTrans" cxnId="{F1AC246C-8589-FD46-AA6A-026968034B98}">
      <dgm:prSet/>
      <dgm:spPr/>
      <dgm:t>
        <a:bodyPr/>
        <a:lstStyle/>
        <a:p>
          <a:endParaRPr lang="en-US"/>
        </a:p>
      </dgm:t>
    </dgm:pt>
    <dgm:pt modelId="{8E3FF419-743F-F84A-A875-85C69C7B3B47}" type="sibTrans" cxnId="{F1AC246C-8589-FD46-AA6A-026968034B98}">
      <dgm:prSet/>
      <dgm:spPr/>
      <dgm:t>
        <a:bodyPr/>
        <a:lstStyle/>
        <a:p>
          <a:endParaRPr lang="en-US"/>
        </a:p>
      </dgm:t>
    </dgm:pt>
    <dgm:pt modelId="{C54272A7-DB78-BB42-A5E6-7FEBC2FEAF74}">
      <dgm:prSet phldrT="[Text]"/>
      <dgm:spPr/>
      <dgm:t>
        <a:bodyPr/>
        <a:lstStyle/>
        <a:p>
          <a:r>
            <a:rPr lang="en-US" dirty="0"/>
            <a:t>Cons:</a:t>
          </a:r>
        </a:p>
      </dgm:t>
    </dgm:pt>
    <dgm:pt modelId="{2715EE65-089C-2643-9C7C-CA0DD82B062E}" type="parTrans" cxnId="{7BEE5D15-4628-794E-A3C6-6F1A05ADBAE5}">
      <dgm:prSet/>
      <dgm:spPr/>
      <dgm:t>
        <a:bodyPr/>
        <a:lstStyle/>
        <a:p>
          <a:endParaRPr lang="en-US"/>
        </a:p>
      </dgm:t>
    </dgm:pt>
    <dgm:pt modelId="{0009769C-D9BD-424B-B068-510A6A71E97C}" type="sibTrans" cxnId="{7BEE5D15-4628-794E-A3C6-6F1A05ADBAE5}">
      <dgm:prSet/>
      <dgm:spPr/>
      <dgm:t>
        <a:bodyPr/>
        <a:lstStyle/>
        <a:p>
          <a:endParaRPr lang="en-US"/>
        </a:p>
      </dgm:t>
    </dgm:pt>
    <dgm:pt modelId="{51C24600-17BF-504B-93D3-540F20CE2C6B}">
      <dgm:prSet phldrT="[Text]"/>
      <dgm:spPr/>
      <dgm:t>
        <a:bodyPr/>
        <a:lstStyle/>
        <a:p>
          <a:r>
            <a:rPr lang="en-US" dirty="0"/>
            <a:t>Incubation times</a:t>
          </a:r>
        </a:p>
      </dgm:t>
    </dgm:pt>
    <dgm:pt modelId="{E1B083F5-5F44-604C-B66B-D331FA265C6C}" type="parTrans" cxnId="{9527093E-4ABB-CD4F-B651-F89346FAE15C}">
      <dgm:prSet/>
      <dgm:spPr/>
      <dgm:t>
        <a:bodyPr/>
        <a:lstStyle/>
        <a:p>
          <a:endParaRPr lang="en-US"/>
        </a:p>
      </dgm:t>
    </dgm:pt>
    <dgm:pt modelId="{E8850264-CDAB-E84F-9B70-90F4AE6B5077}" type="sibTrans" cxnId="{9527093E-4ABB-CD4F-B651-F89346FAE15C}">
      <dgm:prSet/>
      <dgm:spPr/>
      <dgm:t>
        <a:bodyPr/>
        <a:lstStyle/>
        <a:p>
          <a:endParaRPr lang="en-US"/>
        </a:p>
      </dgm:t>
    </dgm:pt>
    <dgm:pt modelId="{7F611A0E-FDD9-6741-8E09-DAB0FA0F47C9}">
      <dgm:prSet phldrT="[Text]"/>
      <dgm:spPr/>
      <dgm:t>
        <a:bodyPr/>
        <a:lstStyle/>
        <a:p>
          <a:r>
            <a:rPr lang="en-US" dirty="0"/>
            <a:t>More precise results</a:t>
          </a:r>
        </a:p>
      </dgm:t>
    </dgm:pt>
    <dgm:pt modelId="{1F1BD43E-84FA-C540-B2C5-3F3CFB1FACD4}" type="parTrans" cxnId="{5D6247C7-7203-B346-8C6A-610997B49F4A}">
      <dgm:prSet/>
      <dgm:spPr/>
      <dgm:t>
        <a:bodyPr/>
        <a:lstStyle/>
        <a:p>
          <a:endParaRPr lang="en-US"/>
        </a:p>
      </dgm:t>
    </dgm:pt>
    <dgm:pt modelId="{3382FB49-B4EE-5448-8C6D-389ECB691451}" type="sibTrans" cxnId="{5D6247C7-7203-B346-8C6A-610997B49F4A}">
      <dgm:prSet/>
      <dgm:spPr/>
      <dgm:t>
        <a:bodyPr/>
        <a:lstStyle/>
        <a:p>
          <a:endParaRPr lang="en-US"/>
        </a:p>
      </dgm:t>
    </dgm:pt>
    <dgm:pt modelId="{A683BEEC-ED1D-6B46-879D-A21BEF006754}" type="pres">
      <dgm:prSet presAssocID="{49779695-526E-3443-8367-FA7980CC996C}" presName="linear" presStyleCnt="0">
        <dgm:presLayoutVars>
          <dgm:animLvl val="lvl"/>
          <dgm:resizeHandles val="exact"/>
        </dgm:presLayoutVars>
      </dgm:prSet>
      <dgm:spPr/>
      <dgm:t>
        <a:bodyPr/>
        <a:lstStyle/>
        <a:p>
          <a:endParaRPr lang="en-US"/>
        </a:p>
      </dgm:t>
    </dgm:pt>
    <dgm:pt modelId="{E72E6F33-3F9B-6546-8566-43BF1EE11EC1}" type="pres">
      <dgm:prSet presAssocID="{8B1C188B-68A4-8148-8C4D-91C1CF1028C5}" presName="parentText" presStyleLbl="node1" presStyleIdx="0" presStyleCnt="2">
        <dgm:presLayoutVars>
          <dgm:chMax val="0"/>
          <dgm:bulletEnabled val="1"/>
        </dgm:presLayoutVars>
      </dgm:prSet>
      <dgm:spPr/>
      <dgm:t>
        <a:bodyPr/>
        <a:lstStyle/>
        <a:p>
          <a:endParaRPr lang="en-US"/>
        </a:p>
      </dgm:t>
    </dgm:pt>
    <dgm:pt modelId="{60006EC5-A594-D541-AA62-9C5B0FFD64C5}" type="pres">
      <dgm:prSet presAssocID="{8B1C188B-68A4-8148-8C4D-91C1CF1028C5}" presName="childText" presStyleLbl="revTx" presStyleIdx="0" presStyleCnt="2">
        <dgm:presLayoutVars>
          <dgm:bulletEnabled val="1"/>
        </dgm:presLayoutVars>
      </dgm:prSet>
      <dgm:spPr/>
      <dgm:t>
        <a:bodyPr/>
        <a:lstStyle/>
        <a:p>
          <a:endParaRPr lang="en-US"/>
        </a:p>
      </dgm:t>
    </dgm:pt>
    <dgm:pt modelId="{42F0F4E1-0A99-D142-98EA-C101FBDC2A96}" type="pres">
      <dgm:prSet presAssocID="{C54272A7-DB78-BB42-A5E6-7FEBC2FEAF74}" presName="parentText" presStyleLbl="node1" presStyleIdx="1" presStyleCnt="2">
        <dgm:presLayoutVars>
          <dgm:chMax val="0"/>
          <dgm:bulletEnabled val="1"/>
        </dgm:presLayoutVars>
      </dgm:prSet>
      <dgm:spPr/>
      <dgm:t>
        <a:bodyPr/>
        <a:lstStyle/>
        <a:p>
          <a:endParaRPr lang="en-US"/>
        </a:p>
      </dgm:t>
    </dgm:pt>
    <dgm:pt modelId="{37AE1D21-164F-E242-839E-D4CD51062779}" type="pres">
      <dgm:prSet presAssocID="{C54272A7-DB78-BB42-A5E6-7FEBC2FEAF74}" presName="childText" presStyleLbl="revTx" presStyleIdx="1" presStyleCnt="2">
        <dgm:presLayoutVars>
          <dgm:bulletEnabled val="1"/>
        </dgm:presLayoutVars>
      </dgm:prSet>
      <dgm:spPr/>
      <dgm:t>
        <a:bodyPr/>
        <a:lstStyle/>
        <a:p>
          <a:endParaRPr lang="en-US"/>
        </a:p>
      </dgm:t>
    </dgm:pt>
  </dgm:ptLst>
  <dgm:cxnLst>
    <dgm:cxn modelId="{9527093E-4ABB-CD4F-B651-F89346FAE15C}" srcId="{C54272A7-DB78-BB42-A5E6-7FEBC2FEAF74}" destId="{51C24600-17BF-504B-93D3-540F20CE2C6B}" srcOrd="0" destOrd="0" parTransId="{E1B083F5-5F44-604C-B66B-D331FA265C6C}" sibTransId="{E8850264-CDAB-E84F-9B70-90F4AE6B5077}"/>
    <dgm:cxn modelId="{858D8CDF-A94F-CE44-AA84-72F048E2A40B}" type="presOf" srcId="{8B1C188B-68A4-8148-8C4D-91C1CF1028C5}" destId="{E72E6F33-3F9B-6546-8566-43BF1EE11EC1}" srcOrd="0" destOrd="0" presId="urn:microsoft.com/office/officeart/2005/8/layout/vList2"/>
    <dgm:cxn modelId="{5D6247C7-7203-B346-8C6A-610997B49F4A}" srcId="{8B1C188B-68A4-8148-8C4D-91C1CF1028C5}" destId="{7F611A0E-FDD9-6741-8E09-DAB0FA0F47C9}" srcOrd="1" destOrd="0" parTransId="{1F1BD43E-84FA-C540-B2C5-3F3CFB1FACD4}" sibTransId="{3382FB49-B4EE-5448-8C6D-389ECB691451}"/>
    <dgm:cxn modelId="{7BEE5D15-4628-794E-A3C6-6F1A05ADBAE5}" srcId="{49779695-526E-3443-8367-FA7980CC996C}" destId="{C54272A7-DB78-BB42-A5E6-7FEBC2FEAF74}" srcOrd="1" destOrd="0" parTransId="{2715EE65-089C-2643-9C7C-CA0DD82B062E}" sibTransId="{0009769C-D9BD-424B-B068-510A6A71E97C}"/>
    <dgm:cxn modelId="{F1AC246C-8589-FD46-AA6A-026968034B98}" srcId="{8B1C188B-68A4-8148-8C4D-91C1CF1028C5}" destId="{60E66375-D1A9-6844-A0BF-6891CB2930E5}" srcOrd="0" destOrd="0" parTransId="{C7659318-B9D9-BB42-9854-2B3552217ED5}" sibTransId="{8E3FF419-743F-F84A-A875-85C69C7B3B47}"/>
    <dgm:cxn modelId="{93BFC5B0-806E-044E-8E59-302514A4CD37}" type="presOf" srcId="{49779695-526E-3443-8367-FA7980CC996C}" destId="{A683BEEC-ED1D-6B46-879D-A21BEF006754}" srcOrd="0" destOrd="0" presId="urn:microsoft.com/office/officeart/2005/8/layout/vList2"/>
    <dgm:cxn modelId="{A0AA4FE9-1222-D444-B003-8A1684756318}" type="presOf" srcId="{C54272A7-DB78-BB42-A5E6-7FEBC2FEAF74}" destId="{42F0F4E1-0A99-D142-98EA-C101FBDC2A96}" srcOrd="0" destOrd="0" presId="urn:microsoft.com/office/officeart/2005/8/layout/vList2"/>
    <dgm:cxn modelId="{8AEDCE33-67E2-DC49-8651-1E358495E36E}" type="presOf" srcId="{7F611A0E-FDD9-6741-8E09-DAB0FA0F47C9}" destId="{60006EC5-A594-D541-AA62-9C5B0FFD64C5}" srcOrd="0" destOrd="1" presId="urn:microsoft.com/office/officeart/2005/8/layout/vList2"/>
    <dgm:cxn modelId="{E7C386B7-F33E-ED4B-890A-5EF582BE787F}" type="presOf" srcId="{51C24600-17BF-504B-93D3-540F20CE2C6B}" destId="{37AE1D21-164F-E242-839E-D4CD51062779}" srcOrd="0" destOrd="0" presId="urn:microsoft.com/office/officeart/2005/8/layout/vList2"/>
    <dgm:cxn modelId="{222D0317-AF83-734D-8C04-95CF07DAE29E}" type="presOf" srcId="{60E66375-D1A9-6844-A0BF-6891CB2930E5}" destId="{60006EC5-A594-D541-AA62-9C5B0FFD64C5}" srcOrd="0" destOrd="0" presId="urn:microsoft.com/office/officeart/2005/8/layout/vList2"/>
    <dgm:cxn modelId="{D68FE0F3-345E-A34E-B805-55799727C9AF}" srcId="{49779695-526E-3443-8367-FA7980CC996C}" destId="{8B1C188B-68A4-8148-8C4D-91C1CF1028C5}" srcOrd="0" destOrd="0" parTransId="{6FB763B8-B775-B541-A0BE-C5E8202EEE90}" sibTransId="{EA545F6B-908C-AD4F-ABF7-297CBC8398F1}"/>
    <dgm:cxn modelId="{7D27081E-481E-364C-A0F9-319897EA0D20}" type="presParOf" srcId="{A683BEEC-ED1D-6B46-879D-A21BEF006754}" destId="{E72E6F33-3F9B-6546-8566-43BF1EE11EC1}" srcOrd="0" destOrd="0" presId="urn:microsoft.com/office/officeart/2005/8/layout/vList2"/>
    <dgm:cxn modelId="{8A435562-106A-4D42-AB21-D33B0E734F24}" type="presParOf" srcId="{A683BEEC-ED1D-6B46-879D-A21BEF006754}" destId="{60006EC5-A594-D541-AA62-9C5B0FFD64C5}" srcOrd="1" destOrd="0" presId="urn:microsoft.com/office/officeart/2005/8/layout/vList2"/>
    <dgm:cxn modelId="{2F7B6B22-8110-544E-B8CB-8B4D52A96529}" type="presParOf" srcId="{A683BEEC-ED1D-6B46-879D-A21BEF006754}" destId="{42F0F4E1-0A99-D142-98EA-C101FBDC2A96}" srcOrd="2" destOrd="0" presId="urn:microsoft.com/office/officeart/2005/8/layout/vList2"/>
    <dgm:cxn modelId="{81407339-DF1A-8947-B27B-0D448C4C43EA}" type="presParOf" srcId="{A683BEEC-ED1D-6B46-879D-A21BEF006754}" destId="{37AE1D21-164F-E242-839E-D4CD51062779}" srcOrd="3"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49779695-526E-3443-8367-FA7980CC996C}" type="doc">
      <dgm:prSet loTypeId="urn:microsoft.com/office/officeart/2005/8/layout/vList2" loCatId="" qsTypeId="urn:microsoft.com/office/officeart/2005/8/quickstyle/simple3" qsCatId="simple" csTypeId="urn:microsoft.com/office/officeart/2005/8/colors/colorful5" csCatId="colorful" phldr="1"/>
      <dgm:spPr/>
      <dgm:t>
        <a:bodyPr/>
        <a:lstStyle/>
        <a:p>
          <a:endParaRPr lang="en-US"/>
        </a:p>
      </dgm:t>
    </dgm:pt>
    <dgm:pt modelId="{8B1C188B-68A4-8148-8C4D-91C1CF1028C5}">
      <dgm:prSet phldrT="[Text]"/>
      <dgm:spPr/>
      <dgm:t>
        <a:bodyPr/>
        <a:lstStyle/>
        <a:p>
          <a:r>
            <a:rPr lang="en-US" dirty="0"/>
            <a:t>Pros:</a:t>
          </a:r>
        </a:p>
      </dgm:t>
    </dgm:pt>
    <dgm:pt modelId="{6FB763B8-B775-B541-A0BE-C5E8202EEE90}" type="parTrans" cxnId="{D68FE0F3-345E-A34E-B805-55799727C9AF}">
      <dgm:prSet/>
      <dgm:spPr/>
      <dgm:t>
        <a:bodyPr/>
        <a:lstStyle/>
        <a:p>
          <a:endParaRPr lang="en-US"/>
        </a:p>
      </dgm:t>
    </dgm:pt>
    <dgm:pt modelId="{EA545F6B-908C-AD4F-ABF7-297CBC8398F1}" type="sibTrans" cxnId="{D68FE0F3-345E-A34E-B805-55799727C9AF}">
      <dgm:prSet/>
      <dgm:spPr/>
      <dgm:t>
        <a:bodyPr/>
        <a:lstStyle/>
        <a:p>
          <a:endParaRPr lang="en-US"/>
        </a:p>
      </dgm:t>
    </dgm:pt>
    <dgm:pt modelId="{60E66375-D1A9-6844-A0BF-6891CB2930E5}">
      <dgm:prSet phldrT="[Text]"/>
      <dgm:spPr/>
      <dgm:t>
        <a:bodyPr/>
        <a:lstStyle/>
        <a:p>
          <a:r>
            <a:rPr lang="en-US" dirty="0"/>
            <a:t>Cost effective</a:t>
          </a:r>
        </a:p>
      </dgm:t>
    </dgm:pt>
    <dgm:pt modelId="{C7659318-B9D9-BB42-9854-2B3552217ED5}" type="parTrans" cxnId="{F1AC246C-8589-FD46-AA6A-026968034B98}">
      <dgm:prSet/>
      <dgm:spPr/>
      <dgm:t>
        <a:bodyPr/>
        <a:lstStyle/>
        <a:p>
          <a:endParaRPr lang="en-US"/>
        </a:p>
      </dgm:t>
    </dgm:pt>
    <dgm:pt modelId="{8E3FF419-743F-F84A-A875-85C69C7B3B47}" type="sibTrans" cxnId="{F1AC246C-8589-FD46-AA6A-026968034B98}">
      <dgm:prSet/>
      <dgm:spPr/>
      <dgm:t>
        <a:bodyPr/>
        <a:lstStyle/>
        <a:p>
          <a:endParaRPr lang="en-US"/>
        </a:p>
      </dgm:t>
    </dgm:pt>
    <dgm:pt modelId="{C54272A7-DB78-BB42-A5E6-7FEBC2FEAF74}">
      <dgm:prSet phldrT="[Text]"/>
      <dgm:spPr/>
      <dgm:t>
        <a:bodyPr/>
        <a:lstStyle/>
        <a:p>
          <a:r>
            <a:rPr lang="en-US" dirty="0"/>
            <a:t>Cons:</a:t>
          </a:r>
        </a:p>
      </dgm:t>
    </dgm:pt>
    <dgm:pt modelId="{2715EE65-089C-2643-9C7C-CA0DD82B062E}" type="parTrans" cxnId="{7BEE5D15-4628-794E-A3C6-6F1A05ADBAE5}">
      <dgm:prSet/>
      <dgm:spPr/>
      <dgm:t>
        <a:bodyPr/>
        <a:lstStyle/>
        <a:p>
          <a:endParaRPr lang="en-US"/>
        </a:p>
      </dgm:t>
    </dgm:pt>
    <dgm:pt modelId="{0009769C-D9BD-424B-B068-510A6A71E97C}" type="sibTrans" cxnId="{7BEE5D15-4628-794E-A3C6-6F1A05ADBAE5}">
      <dgm:prSet/>
      <dgm:spPr/>
      <dgm:t>
        <a:bodyPr/>
        <a:lstStyle/>
        <a:p>
          <a:endParaRPr lang="en-US"/>
        </a:p>
      </dgm:t>
    </dgm:pt>
    <dgm:pt modelId="{51C24600-17BF-504B-93D3-540F20CE2C6B}">
      <dgm:prSet phldrT="[Text]"/>
      <dgm:spPr/>
      <dgm:t>
        <a:bodyPr/>
        <a:lstStyle/>
        <a:p>
          <a:r>
            <a:rPr lang="en-US" dirty="0"/>
            <a:t>Interpretation required</a:t>
          </a:r>
        </a:p>
      </dgm:t>
    </dgm:pt>
    <dgm:pt modelId="{E1B083F5-5F44-604C-B66B-D331FA265C6C}" type="parTrans" cxnId="{9527093E-4ABB-CD4F-B651-F89346FAE15C}">
      <dgm:prSet/>
      <dgm:spPr/>
      <dgm:t>
        <a:bodyPr/>
        <a:lstStyle/>
        <a:p>
          <a:endParaRPr lang="en-US"/>
        </a:p>
      </dgm:t>
    </dgm:pt>
    <dgm:pt modelId="{E8850264-CDAB-E84F-9B70-90F4AE6B5077}" type="sibTrans" cxnId="{9527093E-4ABB-CD4F-B651-F89346FAE15C}">
      <dgm:prSet/>
      <dgm:spPr/>
      <dgm:t>
        <a:bodyPr/>
        <a:lstStyle/>
        <a:p>
          <a:endParaRPr lang="en-US"/>
        </a:p>
      </dgm:t>
    </dgm:pt>
    <dgm:pt modelId="{1DF3DE6F-2584-174C-8F5A-A51FC813D081}">
      <dgm:prSet phldrT="[Text]"/>
      <dgm:spPr/>
      <dgm:t>
        <a:bodyPr/>
        <a:lstStyle/>
        <a:p>
          <a:r>
            <a:rPr lang="en-US" dirty="0"/>
            <a:t>Fast results</a:t>
          </a:r>
        </a:p>
      </dgm:t>
    </dgm:pt>
    <dgm:pt modelId="{EA167B65-AD7D-3E46-81FF-6533480FB6E7}" type="parTrans" cxnId="{9D8E3AEC-1FEE-F341-AD9C-14CCE18D5EB8}">
      <dgm:prSet/>
      <dgm:spPr/>
      <dgm:t>
        <a:bodyPr/>
        <a:lstStyle/>
        <a:p>
          <a:endParaRPr lang="en-US"/>
        </a:p>
      </dgm:t>
    </dgm:pt>
    <dgm:pt modelId="{747E3291-7EBC-1D45-9347-9ADE97AF126C}" type="sibTrans" cxnId="{9D8E3AEC-1FEE-F341-AD9C-14CCE18D5EB8}">
      <dgm:prSet/>
      <dgm:spPr/>
      <dgm:t>
        <a:bodyPr/>
        <a:lstStyle/>
        <a:p>
          <a:endParaRPr lang="en-US"/>
        </a:p>
      </dgm:t>
    </dgm:pt>
    <dgm:pt modelId="{A683BEEC-ED1D-6B46-879D-A21BEF006754}" type="pres">
      <dgm:prSet presAssocID="{49779695-526E-3443-8367-FA7980CC996C}" presName="linear" presStyleCnt="0">
        <dgm:presLayoutVars>
          <dgm:animLvl val="lvl"/>
          <dgm:resizeHandles val="exact"/>
        </dgm:presLayoutVars>
      </dgm:prSet>
      <dgm:spPr/>
      <dgm:t>
        <a:bodyPr/>
        <a:lstStyle/>
        <a:p>
          <a:endParaRPr lang="en-US"/>
        </a:p>
      </dgm:t>
    </dgm:pt>
    <dgm:pt modelId="{E72E6F33-3F9B-6546-8566-43BF1EE11EC1}" type="pres">
      <dgm:prSet presAssocID="{8B1C188B-68A4-8148-8C4D-91C1CF1028C5}" presName="parentText" presStyleLbl="node1" presStyleIdx="0" presStyleCnt="2">
        <dgm:presLayoutVars>
          <dgm:chMax val="0"/>
          <dgm:bulletEnabled val="1"/>
        </dgm:presLayoutVars>
      </dgm:prSet>
      <dgm:spPr/>
      <dgm:t>
        <a:bodyPr/>
        <a:lstStyle/>
        <a:p>
          <a:endParaRPr lang="en-US"/>
        </a:p>
      </dgm:t>
    </dgm:pt>
    <dgm:pt modelId="{60006EC5-A594-D541-AA62-9C5B0FFD64C5}" type="pres">
      <dgm:prSet presAssocID="{8B1C188B-68A4-8148-8C4D-91C1CF1028C5}" presName="childText" presStyleLbl="revTx" presStyleIdx="0" presStyleCnt="2">
        <dgm:presLayoutVars>
          <dgm:bulletEnabled val="1"/>
        </dgm:presLayoutVars>
      </dgm:prSet>
      <dgm:spPr/>
      <dgm:t>
        <a:bodyPr/>
        <a:lstStyle/>
        <a:p>
          <a:endParaRPr lang="en-US"/>
        </a:p>
      </dgm:t>
    </dgm:pt>
    <dgm:pt modelId="{42F0F4E1-0A99-D142-98EA-C101FBDC2A96}" type="pres">
      <dgm:prSet presAssocID="{C54272A7-DB78-BB42-A5E6-7FEBC2FEAF74}" presName="parentText" presStyleLbl="node1" presStyleIdx="1" presStyleCnt="2">
        <dgm:presLayoutVars>
          <dgm:chMax val="0"/>
          <dgm:bulletEnabled val="1"/>
        </dgm:presLayoutVars>
      </dgm:prSet>
      <dgm:spPr/>
      <dgm:t>
        <a:bodyPr/>
        <a:lstStyle/>
        <a:p>
          <a:endParaRPr lang="en-US"/>
        </a:p>
      </dgm:t>
    </dgm:pt>
    <dgm:pt modelId="{37AE1D21-164F-E242-839E-D4CD51062779}" type="pres">
      <dgm:prSet presAssocID="{C54272A7-DB78-BB42-A5E6-7FEBC2FEAF74}" presName="childText" presStyleLbl="revTx" presStyleIdx="1" presStyleCnt="2">
        <dgm:presLayoutVars>
          <dgm:bulletEnabled val="1"/>
        </dgm:presLayoutVars>
      </dgm:prSet>
      <dgm:spPr/>
      <dgm:t>
        <a:bodyPr/>
        <a:lstStyle/>
        <a:p>
          <a:endParaRPr lang="en-US"/>
        </a:p>
      </dgm:t>
    </dgm:pt>
  </dgm:ptLst>
  <dgm:cxnLst>
    <dgm:cxn modelId="{9527093E-4ABB-CD4F-B651-F89346FAE15C}" srcId="{C54272A7-DB78-BB42-A5E6-7FEBC2FEAF74}" destId="{51C24600-17BF-504B-93D3-540F20CE2C6B}" srcOrd="0" destOrd="0" parTransId="{E1B083F5-5F44-604C-B66B-D331FA265C6C}" sibTransId="{E8850264-CDAB-E84F-9B70-90F4AE6B5077}"/>
    <dgm:cxn modelId="{858D8CDF-A94F-CE44-AA84-72F048E2A40B}" type="presOf" srcId="{8B1C188B-68A4-8148-8C4D-91C1CF1028C5}" destId="{E72E6F33-3F9B-6546-8566-43BF1EE11EC1}" srcOrd="0" destOrd="0" presId="urn:microsoft.com/office/officeart/2005/8/layout/vList2"/>
    <dgm:cxn modelId="{A340B703-28AE-FC47-86E2-049398DFBE02}" type="presOf" srcId="{1DF3DE6F-2584-174C-8F5A-A51FC813D081}" destId="{60006EC5-A594-D541-AA62-9C5B0FFD64C5}" srcOrd="0" destOrd="1" presId="urn:microsoft.com/office/officeart/2005/8/layout/vList2"/>
    <dgm:cxn modelId="{7BEE5D15-4628-794E-A3C6-6F1A05ADBAE5}" srcId="{49779695-526E-3443-8367-FA7980CC996C}" destId="{C54272A7-DB78-BB42-A5E6-7FEBC2FEAF74}" srcOrd="1" destOrd="0" parTransId="{2715EE65-089C-2643-9C7C-CA0DD82B062E}" sibTransId="{0009769C-D9BD-424B-B068-510A6A71E97C}"/>
    <dgm:cxn modelId="{F1AC246C-8589-FD46-AA6A-026968034B98}" srcId="{8B1C188B-68A4-8148-8C4D-91C1CF1028C5}" destId="{60E66375-D1A9-6844-A0BF-6891CB2930E5}" srcOrd="0" destOrd="0" parTransId="{C7659318-B9D9-BB42-9854-2B3552217ED5}" sibTransId="{8E3FF419-743F-F84A-A875-85C69C7B3B47}"/>
    <dgm:cxn modelId="{93BFC5B0-806E-044E-8E59-302514A4CD37}" type="presOf" srcId="{49779695-526E-3443-8367-FA7980CC996C}" destId="{A683BEEC-ED1D-6B46-879D-A21BEF006754}" srcOrd="0" destOrd="0" presId="urn:microsoft.com/office/officeart/2005/8/layout/vList2"/>
    <dgm:cxn modelId="{9D8E3AEC-1FEE-F341-AD9C-14CCE18D5EB8}" srcId="{8B1C188B-68A4-8148-8C4D-91C1CF1028C5}" destId="{1DF3DE6F-2584-174C-8F5A-A51FC813D081}" srcOrd="1" destOrd="0" parTransId="{EA167B65-AD7D-3E46-81FF-6533480FB6E7}" sibTransId="{747E3291-7EBC-1D45-9347-9ADE97AF126C}"/>
    <dgm:cxn modelId="{A0AA4FE9-1222-D444-B003-8A1684756318}" type="presOf" srcId="{C54272A7-DB78-BB42-A5E6-7FEBC2FEAF74}" destId="{42F0F4E1-0A99-D142-98EA-C101FBDC2A96}" srcOrd="0" destOrd="0" presId="urn:microsoft.com/office/officeart/2005/8/layout/vList2"/>
    <dgm:cxn modelId="{E7C386B7-F33E-ED4B-890A-5EF582BE787F}" type="presOf" srcId="{51C24600-17BF-504B-93D3-540F20CE2C6B}" destId="{37AE1D21-164F-E242-839E-D4CD51062779}" srcOrd="0" destOrd="0" presId="urn:microsoft.com/office/officeart/2005/8/layout/vList2"/>
    <dgm:cxn modelId="{222D0317-AF83-734D-8C04-95CF07DAE29E}" type="presOf" srcId="{60E66375-D1A9-6844-A0BF-6891CB2930E5}" destId="{60006EC5-A594-D541-AA62-9C5B0FFD64C5}" srcOrd="0" destOrd="0" presId="urn:microsoft.com/office/officeart/2005/8/layout/vList2"/>
    <dgm:cxn modelId="{D68FE0F3-345E-A34E-B805-55799727C9AF}" srcId="{49779695-526E-3443-8367-FA7980CC996C}" destId="{8B1C188B-68A4-8148-8C4D-91C1CF1028C5}" srcOrd="0" destOrd="0" parTransId="{6FB763B8-B775-B541-A0BE-C5E8202EEE90}" sibTransId="{EA545F6B-908C-AD4F-ABF7-297CBC8398F1}"/>
    <dgm:cxn modelId="{7D27081E-481E-364C-A0F9-319897EA0D20}" type="presParOf" srcId="{A683BEEC-ED1D-6B46-879D-A21BEF006754}" destId="{E72E6F33-3F9B-6546-8566-43BF1EE11EC1}" srcOrd="0" destOrd="0" presId="urn:microsoft.com/office/officeart/2005/8/layout/vList2"/>
    <dgm:cxn modelId="{8A435562-106A-4D42-AB21-D33B0E734F24}" type="presParOf" srcId="{A683BEEC-ED1D-6B46-879D-A21BEF006754}" destId="{60006EC5-A594-D541-AA62-9C5B0FFD64C5}" srcOrd="1" destOrd="0" presId="urn:microsoft.com/office/officeart/2005/8/layout/vList2"/>
    <dgm:cxn modelId="{2F7B6B22-8110-544E-B8CB-8B4D52A96529}" type="presParOf" srcId="{A683BEEC-ED1D-6B46-879D-A21BEF006754}" destId="{42F0F4E1-0A99-D142-98EA-C101FBDC2A96}" srcOrd="2" destOrd="0" presId="urn:microsoft.com/office/officeart/2005/8/layout/vList2"/>
    <dgm:cxn modelId="{81407339-DF1A-8947-B27B-0D448C4C43EA}" type="presParOf" srcId="{A683BEEC-ED1D-6B46-879D-A21BEF006754}" destId="{37AE1D21-164F-E242-839E-D4CD51062779}" srcOrd="3"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DC82535C-5F61-584D-A231-635669551017}" type="doc">
      <dgm:prSet loTypeId="urn:microsoft.com/office/officeart/2005/8/layout/lProcess3" loCatId="" qsTypeId="urn:microsoft.com/office/officeart/2005/8/quickstyle/simple3" qsCatId="simple" csTypeId="urn:microsoft.com/office/officeart/2005/8/colors/colorful2" csCatId="colorful" phldr="1"/>
      <dgm:spPr/>
      <dgm:t>
        <a:bodyPr/>
        <a:lstStyle/>
        <a:p>
          <a:endParaRPr lang="en-US"/>
        </a:p>
      </dgm:t>
    </dgm:pt>
    <dgm:pt modelId="{EB65846C-9EB9-7A44-B346-449A569DE57B}">
      <dgm:prSet phldrT="[Text]"/>
      <dgm:spPr/>
      <dgm:t>
        <a:bodyPr/>
        <a:lstStyle/>
        <a:p>
          <a:r>
            <a:rPr lang="en-US" dirty="0"/>
            <a:t>New Lines/ Systems: Test</a:t>
          </a:r>
        </a:p>
      </dgm:t>
    </dgm:pt>
    <dgm:pt modelId="{69D04CF7-F270-8E4E-B557-4BAC8B24EA03}" type="parTrans" cxnId="{1EB1F47A-DA9A-E847-8275-D6966FE91795}">
      <dgm:prSet/>
      <dgm:spPr/>
      <dgm:t>
        <a:bodyPr/>
        <a:lstStyle/>
        <a:p>
          <a:endParaRPr lang="en-US"/>
        </a:p>
      </dgm:t>
    </dgm:pt>
    <dgm:pt modelId="{CF6B39D0-68FF-A84B-BF1C-0CE1B5C21DAA}" type="sibTrans" cxnId="{1EB1F47A-DA9A-E847-8275-D6966FE91795}">
      <dgm:prSet/>
      <dgm:spPr/>
      <dgm:t>
        <a:bodyPr/>
        <a:lstStyle/>
        <a:p>
          <a:endParaRPr lang="en-US"/>
        </a:p>
      </dgm:t>
    </dgm:pt>
    <dgm:pt modelId="{7DE3E37F-E7D7-FA45-A866-8A3CA1494B73}">
      <dgm:prSet phldrT="[Text]"/>
      <dgm:spPr/>
      <dgm:t>
        <a:bodyPr/>
        <a:lstStyle/>
        <a:p>
          <a:r>
            <a:rPr lang="en-US" dirty="0"/>
            <a:t>Pass: on to 30 days</a:t>
          </a:r>
        </a:p>
      </dgm:t>
    </dgm:pt>
    <dgm:pt modelId="{1386D5B2-4FAF-274C-AF1C-92F1436B5D72}" type="parTrans" cxnId="{F6AD43D2-4826-DC41-8FA3-67DCE257B578}">
      <dgm:prSet/>
      <dgm:spPr/>
      <dgm:t>
        <a:bodyPr/>
        <a:lstStyle/>
        <a:p>
          <a:endParaRPr lang="en-US"/>
        </a:p>
      </dgm:t>
    </dgm:pt>
    <dgm:pt modelId="{446DD2E4-AA5D-FA45-8AD4-AC7CEE04F5B0}" type="sibTrans" cxnId="{F6AD43D2-4826-DC41-8FA3-67DCE257B578}">
      <dgm:prSet/>
      <dgm:spPr/>
      <dgm:t>
        <a:bodyPr/>
        <a:lstStyle/>
        <a:p>
          <a:endParaRPr lang="en-US"/>
        </a:p>
      </dgm:t>
    </dgm:pt>
    <dgm:pt modelId="{77D59583-C3C4-DE46-B06C-FA480D7AFE78}">
      <dgm:prSet phldrT="[Text]"/>
      <dgm:spPr/>
      <dgm:t>
        <a:bodyPr/>
        <a:lstStyle/>
        <a:p>
          <a:r>
            <a:rPr lang="en-US" dirty="0"/>
            <a:t>Fail: shock, test again immediately</a:t>
          </a:r>
        </a:p>
      </dgm:t>
    </dgm:pt>
    <dgm:pt modelId="{EB8FD8E8-4647-AB4C-AA58-D853AD54D786}" type="parTrans" cxnId="{4180B10F-9CA7-8640-8A94-CA75E81EEBC5}">
      <dgm:prSet/>
      <dgm:spPr/>
      <dgm:t>
        <a:bodyPr/>
        <a:lstStyle/>
        <a:p>
          <a:endParaRPr lang="en-US"/>
        </a:p>
      </dgm:t>
    </dgm:pt>
    <dgm:pt modelId="{A064CC5E-7EF2-EB4F-A137-CFD25F22481C}" type="sibTrans" cxnId="{4180B10F-9CA7-8640-8A94-CA75E81EEBC5}">
      <dgm:prSet/>
      <dgm:spPr/>
      <dgm:t>
        <a:bodyPr/>
        <a:lstStyle/>
        <a:p>
          <a:endParaRPr lang="en-US"/>
        </a:p>
      </dgm:t>
    </dgm:pt>
    <dgm:pt modelId="{CA5084CF-A999-A74E-9DD6-723C49DADF8C}">
      <dgm:prSet phldrT="[Text]"/>
      <dgm:spPr/>
      <dgm:t>
        <a:bodyPr/>
        <a:lstStyle/>
        <a:p>
          <a:r>
            <a:rPr lang="en-US" dirty="0"/>
            <a:t>30 Days: Test</a:t>
          </a:r>
        </a:p>
      </dgm:t>
    </dgm:pt>
    <dgm:pt modelId="{E7ABCD9F-B5BA-5044-AF20-CF7E1737E8A5}" type="parTrans" cxnId="{2B209FC6-1241-004E-B41F-8DEB651EA457}">
      <dgm:prSet/>
      <dgm:spPr/>
      <dgm:t>
        <a:bodyPr/>
        <a:lstStyle/>
        <a:p>
          <a:endParaRPr lang="en-US"/>
        </a:p>
      </dgm:t>
    </dgm:pt>
    <dgm:pt modelId="{6655432D-7661-BE4B-9B48-29A66DE78778}" type="sibTrans" cxnId="{2B209FC6-1241-004E-B41F-8DEB651EA457}">
      <dgm:prSet/>
      <dgm:spPr/>
      <dgm:t>
        <a:bodyPr/>
        <a:lstStyle/>
        <a:p>
          <a:endParaRPr lang="en-US"/>
        </a:p>
      </dgm:t>
    </dgm:pt>
    <dgm:pt modelId="{44126667-7BD4-774B-A999-6325B21C7930}">
      <dgm:prSet phldrT="[Text]"/>
      <dgm:spPr/>
      <dgm:t>
        <a:bodyPr/>
        <a:lstStyle/>
        <a:p>
          <a:r>
            <a:rPr lang="en-US" dirty="0"/>
            <a:t>Pass: on to 90 days</a:t>
          </a:r>
        </a:p>
      </dgm:t>
    </dgm:pt>
    <dgm:pt modelId="{ECFD4799-6468-2042-914A-25084F150EFA}" type="parTrans" cxnId="{390E4649-0A85-7A48-A077-8E2B81DDABF9}">
      <dgm:prSet/>
      <dgm:spPr/>
      <dgm:t>
        <a:bodyPr/>
        <a:lstStyle/>
        <a:p>
          <a:endParaRPr lang="en-US"/>
        </a:p>
      </dgm:t>
    </dgm:pt>
    <dgm:pt modelId="{94AF8807-74B2-3849-981B-0CDFB56F18F9}" type="sibTrans" cxnId="{390E4649-0A85-7A48-A077-8E2B81DDABF9}">
      <dgm:prSet/>
      <dgm:spPr/>
      <dgm:t>
        <a:bodyPr/>
        <a:lstStyle/>
        <a:p>
          <a:endParaRPr lang="en-US"/>
        </a:p>
      </dgm:t>
    </dgm:pt>
    <dgm:pt modelId="{2BA1FC38-BD39-C14B-8E26-993FE8C16376}">
      <dgm:prSet phldrT="[Text]"/>
      <dgm:spPr/>
      <dgm:t>
        <a:bodyPr/>
        <a:lstStyle/>
        <a:p>
          <a:r>
            <a:rPr lang="en-US" dirty="0"/>
            <a:t>Fail: shock, test again immediately</a:t>
          </a:r>
        </a:p>
      </dgm:t>
    </dgm:pt>
    <dgm:pt modelId="{54036C2F-DB82-824F-8516-FED6383268E9}" type="parTrans" cxnId="{1A20F4C5-B4EC-6E48-9A3F-1F21993B4466}">
      <dgm:prSet/>
      <dgm:spPr/>
      <dgm:t>
        <a:bodyPr/>
        <a:lstStyle/>
        <a:p>
          <a:endParaRPr lang="en-US"/>
        </a:p>
      </dgm:t>
    </dgm:pt>
    <dgm:pt modelId="{DB93985F-86E8-634F-8D6E-4C4E468A7A70}" type="sibTrans" cxnId="{1A20F4C5-B4EC-6E48-9A3F-1F21993B4466}">
      <dgm:prSet/>
      <dgm:spPr/>
      <dgm:t>
        <a:bodyPr/>
        <a:lstStyle/>
        <a:p>
          <a:endParaRPr lang="en-US"/>
        </a:p>
      </dgm:t>
    </dgm:pt>
    <dgm:pt modelId="{1E49F587-F8C8-FF40-8CE5-3FF79C514F49}">
      <dgm:prSet phldrT="[Text]"/>
      <dgm:spPr/>
      <dgm:t>
        <a:bodyPr/>
        <a:lstStyle/>
        <a:p>
          <a:r>
            <a:rPr lang="en-US" dirty="0"/>
            <a:t>90 Days (quarterly): Test</a:t>
          </a:r>
        </a:p>
      </dgm:t>
    </dgm:pt>
    <dgm:pt modelId="{BF1C0684-F51B-A847-B060-5D20534D6584}" type="parTrans" cxnId="{768B8CC3-5131-E04F-B5CF-0EA01454279B}">
      <dgm:prSet/>
      <dgm:spPr/>
      <dgm:t>
        <a:bodyPr/>
        <a:lstStyle/>
        <a:p>
          <a:endParaRPr lang="en-US"/>
        </a:p>
      </dgm:t>
    </dgm:pt>
    <dgm:pt modelId="{A286A844-5810-FD4C-BE2C-BF65524DF2FF}" type="sibTrans" cxnId="{768B8CC3-5131-E04F-B5CF-0EA01454279B}">
      <dgm:prSet/>
      <dgm:spPr/>
      <dgm:t>
        <a:bodyPr/>
        <a:lstStyle/>
        <a:p>
          <a:endParaRPr lang="en-US"/>
        </a:p>
      </dgm:t>
    </dgm:pt>
    <dgm:pt modelId="{8EB90C92-1D3F-C144-A304-5010FEBBDFC9}">
      <dgm:prSet phldrT="[Text]"/>
      <dgm:spPr/>
      <dgm:t>
        <a:bodyPr/>
        <a:lstStyle/>
        <a:p>
          <a:r>
            <a:rPr lang="en-US" dirty="0"/>
            <a:t>Pass: repeat testing in 90 days</a:t>
          </a:r>
        </a:p>
      </dgm:t>
    </dgm:pt>
    <dgm:pt modelId="{65DB24BD-6B1E-CB45-ABB0-FF8EDFAB0FF7}" type="parTrans" cxnId="{2FDD3991-8647-2B45-B309-057A0A43B96A}">
      <dgm:prSet/>
      <dgm:spPr/>
      <dgm:t>
        <a:bodyPr/>
        <a:lstStyle/>
        <a:p>
          <a:endParaRPr lang="en-US"/>
        </a:p>
      </dgm:t>
    </dgm:pt>
    <dgm:pt modelId="{3C371A66-95E1-6B49-8FEA-66A553937ADF}" type="sibTrans" cxnId="{2FDD3991-8647-2B45-B309-057A0A43B96A}">
      <dgm:prSet/>
      <dgm:spPr/>
      <dgm:t>
        <a:bodyPr/>
        <a:lstStyle/>
        <a:p>
          <a:endParaRPr lang="en-US"/>
        </a:p>
      </dgm:t>
    </dgm:pt>
    <dgm:pt modelId="{D69DEA2F-B900-6E4A-A2DA-088DBCB558EE}">
      <dgm:prSet phldrT="[Text]"/>
      <dgm:spPr/>
      <dgm:t>
        <a:bodyPr/>
        <a:lstStyle/>
        <a:p>
          <a:r>
            <a:rPr lang="en-US" dirty="0"/>
            <a:t>Fail: shock, test again immediately</a:t>
          </a:r>
        </a:p>
      </dgm:t>
    </dgm:pt>
    <dgm:pt modelId="{79A0F406-64F2-7448-B520-CEB1232ADD63}" type="parTrans" cxnId="{646CF399-A9F1-B44A-A2B6-F36B30620812}">
      <dgm:prSet/>
      <dgm:spPr/>
      <dgm:t>
        <a:bodyPr/>
        <a:lstStyle/>
        <a:p>
          <a:endParaRPr lang="en-US"/>
        </a:p>
      </dgm:t>
    </dgm:pt>
    <dgm:pt modelId="{D6717C23-B095-BE4D-8F41-CB0161BE016D}" type="sibTrans" cxnId="{646CF399-A9F1-B44A-A2B6-F36B30620812}">
      <dgm:prSet/>
      <dgm:spPr/>
      <dgm:t>
        <a:bodyPr/>
        <a:lstStyle/>
        <a:p>
          <a:endParaRPr lang="en-US"/>
        </a:p>
      </dgm:t>
    </dgm:pt>
    <dgm:pt modelId="{21DEB865-F845-6A42-B4C1-1E5B0D42D966}" type="pres">
      <dgm:prSet presAssocID="{DC82535C-5F61-584D-A231-635669551017}" presName="Name0" presStyleCnt="0">
        <dgm:presLayoutVars>
          <dgm:chPref val="3"/>
          <dgm:dir/>
          <dgm:animLvl val="lvl"/>
          <dgm:resizeHandles/>
        </dgm:presLayoutVars>
      </dgm:prSet>
      <dgm:spPr/>
      <dgm:t>
        <a:bodyPr/>
        <a:lstStyle/>
        <a:p>
          <a:endParaRPr lang="en-US"/>
        </a:p>
      </dgm:t>
    </dgm:pt>
    <dgm:pt modelId="{5035D119-E5B8-B348-8AE0-FB4299BDC64B}" type="pres">
      <dgm:prSet presAssocID="{EB65846C-9EB9-7A44-B346-449A569DE57B}" presName="horFlow" presStyleCnt="0"/>
      <dgm:spPr/>
    </dgm:pt>
    <dgm:pt modelId="{C4D700A8-805E-1C44-A296-2AD1D0B882CE}" type="pres">
      <dgm:prSet presAssocID="{EB65846C-9EB9-7A44-B346-449A569DE57B}" presName="bigChev" presStyleLbl="node1" presStyleIdx="0" presStyleCnt="3"/>
      <dgm:spPr/>
      <dgm:t>
        <a:bodyPr/>
        <a:lstStyle/>
        <a:p>
          <a:endParaRPr lang="en-US"/>
        </a:p>
      </dgm:t>
    </dgm:pt>
    <dgm:pt modelId="{3B0BDA36-8261-0641-BE3A-DE481276CA8B}" type="pres">
      <dgm:prSet presAssocID="{1386D5B2-4FAF-274C-AF1C-92F1436B5D72}" presName="parTrans" presStyleCnt="0"/>
      <dgm:spPr/>
    </dgm:pt>
    <dgm:pt modelId="{B2C56E20-E631-C848-9129-74D1360D3879}" type="pres">
      <dgm:prSet presAssocID="{7DE3E37F-E7D7-FA45-A866-8A3CA1494B73}" presName="node" presStyleLbl="alignAccFollowNode1" presStyleIdx="0" presStyleCnt="6">
        <dgm:presLayoutVars>
          <dgm:bulletEnabled val="1"/>
        </dgm:presLayoutVars>
      </dgm:prSet>
      <dgm:spPr/>
      <dgm:t>
        <a:bodyPr/>
        <a:lstStyle/>
        <a:p>
          <a:endParaRPr lang="en-US"/>
        </a:p>
      </dgm:t>
    </dgm:pt>
    <dgm:pt modelId="{600732EB-D3DE-A346-8919-0A43C1757C79}" type="pres">
      <dgm:prSet presAssocID="{446DD2E4-AA5D-FA45-8AD4-AC7CEE04F5B0}" presName="sibTrans" presStyleCnt="0"/>
      <dgm:spPr/>
    </dgm:pt>
    <dgm:pt modelId="{E3E4A101-683F-AF43-8EE7-53CDE438DEFD}" type="pres">
      <dgm:prSet presAssocID="{77D59583-C3C4-DE46-B06C-FA480D7AFE78}" presName="node" presStyleLbl="alignAccFollowNode1" presStyleIdx="1" presStyleCnt="6">
        <dgm:presLayoutVars>
          <dgm:bulletEnabled val="1"/>
        </dgm:presLayoutVars>
      </dgm:prSet>
      <dgm:spPr/>
      <dgm:t>
        <a:bodyPr/>
        <a:lstStyle/>
        <a:p>
          <a:endParaRPr lang="en-US"/>
        </a:p>
      </dgm:t>
    </dgm:pt>
    <dgm:pt modelId="{C8FEDE9C-C008-FB42-BF03-CC7D776B5941}" type="pres">
      <dgm:prSet presAssocID="{EB65846C-9EB9-7A44-B346-449A569DE57B}" presName="vSp" presStyleCnt="0"/>
      <dgm:spPr/>
    </dgm:pt>
    <dgm:pt modelId="{5140457F-40F6-8D4B-9AB3-9CAD57250C97}" type="pres">
      <dgm:prSet presAssocID="{CA5084CF-A999-A74E-9DD6-723C49DADF8C}" presName="horFlow" presStyleCnt="0"/>
      <dgm:spPr/>
    </dgm:pt>
    <dgm:pt modelId="{D07F3251-FB5E-1341-BECA-C8FBE9C95BCB}" type="pres">
      <dgm:prSet presAssocID="{CA5084CF-A999-A74E-9DD6-723C49DADF8C}" presName="bigChev" presStyleLbl="node1" presStyleIdx="1" presStyleCnt="3"/>
      <dgm:spPr/>
      <dgm:t>
        <a:bodyPr/>
        <a:lstStyle/>
        <a:p>
          <a:endParaRPr lang="en-US"/>
        </a:p>
      </dgm:t>
    </dgm:pt>
    <dgm:pt modelId="{9A402AC2-C258-2A4D-A533-B596715C997F}" type="pres">
      <dgm:prSet presAssocID="{ECFD4799-6468-2042-914A-25084F150EFA}" presName="parTrans" presStyleCnt="0"/>
      <dgm:spPr/>
    </dgm:pt>
    <dgm:pt modelId="{E963533D-BC3E-2248-8B45-0294B5D0E4D5}" type="pres">
      <dgm:prSet presAssocID="{44126667-7BD4-774B-A999-6325B21C7930}" presName="node" presStyleLbl="alignAccFollowNode1" presStyleIdx="2" presStyleCnt="6">
        <dgm:presLayoutVars>
          <dgm:bulletEnabled val="1"/>
        </dgm:presLayoutVars>
      </dgm:prSet>
      <dgm:spPr/>
      <dgm:t>
        <a:bodyPr/>
        <a:lstStyle/>
        <a:p>
          <a:endParaRPr lang="en-US"/>
        </a:p>
      </dgm:t>
    </dgm:pt>
    <dgm:pt modelId="{2E534EC1-90C0-B944-AB1A-9823465B9140}" type="pres">
      <dgm:prSet presAssocID="{94AF8807-74B2-3849-981B-0CDFB56F18F9}" presName="sibTrans" presStyleCnt="0"/>
      <dgm:spPr/>
    </dgm:pt>
    <dgm:pt modelId="{605FCB5B-DE37-464A-87DC-5A6AE0545198}" type="pres">
      <dgm:prSet presAssocID="{2BA1FC38-BD39-C14B-8E26-993FE8C16376}" presName="node" presStyleLbl="alignAccFollowNode1" presStyleIdx="3" presStyleCnt="6">
        <dgm:presLayoutVars>
          <dgm:bulletEnabled val="1"/>
        </dgm:presLayoutVars>
      </dgm:prSet>
      <dgm:spPr/>
      <dgm:t>
        <a:bodyPr/>
        <a:lstStyle/>
        <a:p>
          <a:endParaRPr lang="en-US"/>
        </a:p>
      </dgm:t>
    </dgm:pt>
    <dgm:pt modelId="{1BBDC44B-863B-1948-BD66-4B394EC42D29}" type="pres">
      <dgm:prSet presAssocID="{CA5084CF-A999-A74E-9DD6-723C49DADF8C}" presName="vSp" presStyleCnt="0"/>
      <dgm:spPr/>
    </dgm:pt>
    <dgm:pt modelId="{D78B1317-0C45-2C4E-8CE0-1D0264E8D9B7}" type="pres">
      <dgm:prSet presAssocID="{1E49F587-F8C8-FF40-8CE5-3FF79C514F49}" presName="horFlow" presStyleCnt="0"/>
      <dgm:spPr/>
    </dgm:pt>
    <dgm:pt modelId="{7BAAE6F1-8E17-3B4F-BB21-E57CAA0B314B}" type="pres">
      <dgm:prSet presAssocID="{1E49F587-F8C8-FF40-8CE5-3FF79C514F49}" presName="bigChev" presStyleLbl="node1" presStyleIdx="2" presStyleCnt="3"/>
      <dgm:spPr/>
      <dgm:t>
        <a:bodyPr/>
        <a:lstStyle/>
        <a:p>
          <a:endParaRPr lang="en-US"/>
        </a:p>
      </dgm:t>
    </dgm:pt>
    <dgm:pt modelId="{A8F4B3E6-7372-D049-8D6B-1870AEBCD61F}" type="pres">
      <dgm:prSet presAssocID="{65DB24BD-6B1E-CB45-ABB0-FF8EDFAB0FF7}" presName="parTrans" presStyleCnt="0"/>
      <dgm:spPr/>
    </dgm:pt>
    <dgm:pt modelId="{4D62D8E8-1F2F-C540-B434-D8C08E2F2B28}" type="pres">
      <dgm:prSet presAssocID="{8EB90C92-1D3F-C144-A304-5010FEBBDFC9}" presName="node" presStyleLbl="alignAccFollowNode1" presStyleIdx="4" presStyleCnt="6">
        <dgm:presLayoutVars>
          <dgm:bulletEnabled val="1"/>
        </dgm:presLayoutVars>
      </dgm:prSet>
      <dgm:spPr/>
      <dgm:t>
        <a:bodyPr/>
        <a:lstStyle/>
        <a:p>
          <a:endParaRPr lang="en-US"/>
        </a:p>
      </dgm:t>
    </dgm:pt>
    <dgm:pt modelId="{F01FD498-DDF9-9645-B7E2-5F86111D3137}" type="pres">
      <dgm:prSet presAssocID="{3C371A66-95E1-6B49-8FEA-66A553937ADF}" presName="sibTrans" presStyleCnt="0"/>
      <dgm:spPr/>
    </dgm:pt>
    <dgm:pt modelId="{9F613BF7-9106-2545-82F7-03780ABC423F}" type="pres">
      <dgm:prSet presAssocID="{D69DEA2F-B900-6E4A-A2DA-088DBCB558EE}" presName="node" presStyleLbl="alignAccFollowNode1" presStyleIdx="5" presStyleCnt="6">
        <dgm:presLayoutVars>
          <dgm:bulletEnabled val="1"/>
        </dgm:presLayoutVars>
      </dgm:prSet>
      <dgm:spPr/>
      <dgm:t>
        <a:bodyPr/>
        <a:lstStyle/>
        <a:p>
          <a:endParaRPr lang="en-US"/>
        </a:p>
      </dgm:t>
    </dgm:pt>
  </dgm:ptLst>
  <dgm:cxnLst>
    <dgm:cxn modelId="{69BB380D-E27C-DB43-872D-7A683F5979E4}" type="presOf" srcId="{D69DEA2F-B900-6E4A-A2DA-088DBCB558EE}" destId="{9F613BF7-9106-2545-82F7-03780ABC423F}" srcOrd="0" destOrd="0" presId="urn:microsoft.com/office/officeart/2005/8/layout/lProcess3"/>
    <dgm:cxn modelId="{4180B10F-9CA7-8640-8A94-CA75E81EEBC5}" srcId="{EB65846C-9EB9-7A44-B346-449A569DE57B}" destId="{77D59583-C3C4-DE46-B06C-FA480D7AFE78}" srcOrd="1" destOrd="0" parTransId="{EB8FD8E8-4647-AB4C-AA58-D853AD54D786}" sibTransId="{A064CC5E-7EF2-EB4F-A137-CFD25F22481C}"/>
    <dgm:cxn modelId="{390E4649-0A85-7A48-A077-8E2B81DDABF9}" srcId="{CA5084CF-A999-A74E-9DD6-723C49DADF8C}" destId="{44126667-7BD4-774B-A999-6325B21C7930}" srcOrd="0" destOrd="0" parTransId="{ECFD4799-6468-2042-914A-25084F150EFA}" sibTransId="{94AF8807-74B2-3849-981B-0CDFB56F18F9}"/>
    <dgm:cxn modelId="{BC222296-3D94-6E44-891A-43DD8E0666A3}" type="presOf" srcId="{DC82535C-5F61-584D-A231-635669551017}" destId="{21DEB865-F845-6A42-B4C1-1E5B0D42D966}" srcOrd="0" destOrd="0" presId="urn:microsoft.com/office/officeart/2005/8/layout/lProcess3"/>
    <dgm:cxn modelId="{651FC24F-7BC0-9247-A7E6-6A407F96D799}" type="presOf" srcId="{8EB90C92-1D3F-C144-A304-5010FEBBDFC9}" destId="{4D62D8E8-1F2F-C540-B434-D8C08E2F2B28}" srcOrd="0" destOrd="0" presId="urn:microsoft.com/office/officeart/2005/8/layout/lProcess3"/>
    <dgm:cxn modelId="{601F8F64-DFFD-EE4E-B42F-35F8A3BC127E}" type="presOf" srcId="{44126667-7BD4-774B-A999-6325B21C7930}" destId="{E963533D-BC3E-2248-8B45-0294B5D0E4D5}" srcOrd="0" destOrd="0" presId="urn:microsoft.com/office/officeart/2005/8/layout/lProcess3"/>
    <dgm:cxn modelId="{F6AD43D2-4826-DC41-8FA3-67DCE257B578}" srcId="{EB65846C-9EB9-7A44-B346-449A569DE57B}" destId="{7DE3E37F-E7D7-FA45-A866-8A3CA1494B73}" srcOrd="0" destOrd="0" parTransId="{1386D5B2-4FAF-274C-AF1C-92F1436B5D72}" sibTransId="{446DD2E4-AA5D-FA45-8AD4-AC7CEE04F5B0}"/>
    <dgm:cxn modelId="{646CF399-A9F1-B44A-A2B6-F36B30620812}" srcId="{1E49F587-F8C8-FF40-8CE5-3FF79C514F49}" destId="{D69DEA2F-B900-6E4A-A2DA-088DBCB558EE}" srcOrd="1" destOrd="0" parTransId="{79A0F406-64F2-7448-B520-CEB1232ADD63}" sibTransId="{D6717C23-B095-BE4D-8F41-CB0161BE016D}"/>
    <dgm:cxn modelId="{2B209FC6-1241-004E-B41F-8DEB651EA457}" srcId="{DC82535C-5F61-584D-A231-635669551017}" destId="{CA5084CF-A999-A74E-9DD6-723C49DADF8C}" srcOrd="1" destOrd="0" parTransId="{E7ABCD9F-B5BA-5044-AF20-CF7E1737E8A5}" sibTransId="{6655432D-7661-BE4B-9B48-29A66DE78778}"/>
    <dgm:cxn modelId="{1A20F4C5-B4EC-6E48-9A3F-1F21993B4466}" srcId="{CA5084CF-A999-A74E-9DD6-723C49DADF8C}" destId="{2BA1FC38-BD39-C14B-8E26-993FE8C16376}" srcOrd="1" destOrd="0" parTransId="{54036C2F-DB82-824F-8516-FED6383268E9}" sibTransId="{DB93985F-86E8-634F-8D6E-4C4E468A7A70}"/>
    <dgm:cxn modelId="{26A5A225-CC3D-2841-80AA-F0AFD479A9B9}" type="presOf" srcId="{1E49F587-F8C8-FF40-8CE5-3FF79C514F49}" destId="{7BAAE6F1-8E17-3B4F-BB21-E57CAA0B314B}" srcOrd="0" destOrd="0" presId="urn:microsoft.com/office/officeart/2005/8/layout/lProcess3"/>
    <dgm:cxn modelId="{2FDD3991-8647-2B45-B309-057A0A43B96A}" srcId="{1E49F587-F8C8-FF40-8CE5-3FF79C514F49}" destId="{8EB90C92-1D3F-C144-A304-5010FEBBDFC9}" srcOrd="0" destOrd="0" parTransId="{65DB24BD-6B1E-CB45-ABB0-FF8EDFAB0FF7}" sibTransId="{3C371A66-95E1-6B49-8FEA-66A553937ADF}"/>
    <dgm:cxn modelId="{E3F462AD-565E-B84E-A494-7041572D2424}" type="presOf" srcId="{2BA1FC38-BD39-C14B-8E26-993FE8C16376}" destId="{605FCB5B-DE37-464A-87DC-5A6AE0545198}" srcOrd="0" destOrd="0" presId="urn:microsoft.com/office/officeart/2005/8/layout/lProcess3"/>
    <dgm:cxn modelId="{AE77C0F0-5742-1746-822D-C508D8B73CAF}" type="presOf" srcId="{7DE3E37F-E7D7-FA45-A866-8A3CA1494B73}" destId="{B2C56E20-E631-C848-9129-74D1360D3879}" srcOrd="0" destOrd="0" presId="urn:microsoft.com/office/officeart/2005/8/layout/lProcess3"/>
    <dgm:cxn modelId="{E17C5311-E6E2-A64B-B2AE-9F0715DDF4C2}" type="presOf" srcId="{EB65846C-9EB9-7A44-B346-449A569DE57B}" destId="{C4D700A8-805E-1C44-A296-2AD1D0B882CE}" srcOrd="0" destOrd="0" presId="urn:microsoft.com/office/officeart/2005/8/layout/lProcess3"/>
    <dgm:cxn modelId="{A7FB1AD5-DD6C-F44F-AEDB-740F59058735}" type="presOf" srcId="{CA5084CF-A999-A74E-9DD6-723C49DADF8C}" destId="{D07F3251-FB5E-1341-BECA-C8FBE9C95BCB}" srcOrd="0" destOrd="0" presId="urn:microsoft.com/office/officeart/2005/8/layout/lProcess3"/>
    <dgm:cxn modelId="{1EB1F47A-DA9A-E847-8275-D6966FE91795}" srcId="{DC82535C-5F61-584D-A231-635669551017}" destId="{EB65846C-9EB9-7A44-B346-449A569DE57B}" srcOrd="0" destOrd="0" parTransId="{69D04CF7-F270-8E4E-B557-4BAC8B24EA03}" sibTransId="{CF6B39D0-68FF-A84B-BF1C-0CE1B5C21DAA}"/>
    <dgm:cxn modelId="{FA91ACED-921C-2A42-9332-1001C63C7068}" type="presOf" srcId="{77D59583-C3C4-DE46-B06C-FA480D7AFE78}" destId="{E3E4A101-683F-AF43-8EE7-53CDE438DEFD}" srcOrd="0" destOrd="0" presId="urn:microsoft.com/office/officeart/2005/8/layout/lProcess3"/>
    <dgm:cxn modelId="{768B8CC3-5131-E04F-B5CF-0EA01454279B}" srcId="{DC82535C-5F61-584D-A231-635669551017}" destId="{1E49F587-F8C8-FF40-8CE5-3FF79C514F49}" srcOrd="2" destOrd="0" parTransId="{BF1C0684-F51B-A847-B060-5D20534D6584}" sibTransId="{A286A844-5810-FD4C-BE2C-BF65524DF2FF}"/>
    <dgm:cxn modelId="{423D260E-805E-CC47-AF94-5D968FD26793}" type="presParOf" srcId="{21DEB865-F845-6A42-B4C1-1E5B0D42D966}" destId="{5035D119-E5B8-B348-8AE0-FB4299BDC64B}" srcOrd="0" destOrd="0" presId="urn:microsoft.com/office/officeart/2005/8/layout/lProcess3"/>
    <dgm:cxn modelId="{4103997A-9BC4-2849-9610-7F8120195DDB}" type="presParOf" srcId="{5035D119-E5B8-B348-8AE0-FB4299BDC64B}" destId="{C4D700A8-805E-1C44-A296-2AD1D0B882CE}" srcOrd="0" destOrd="0" presId="urn:microsoft.com/office/officeart/2005/8/layout/lProcess3"/>
    <dgm:cxn modelId="{5CAC6F73-EF02-F449-B758-05B20A100E78}" type="presParOf" srcId="{5035D119-E5B8-B348-8AE0-FB4299BDC64B}" destId="{3B0BDA36-8261-0641-BE3A-DE481276CA8B}" srcOrd="1" destOrd="0" presId="urn:microsoft.com/office/officeart/2005/8/layout/lProcess3"/>
    <dgm:cxn modelId="{045882F1-9931-CC40-A24D-B91BCDAF01D2}" type="presParOf" srcId="{5035D119-E5B8-B348-8AE0-FB4299BDC64B}" destId="{B2C56E20-E631-C848-9129-74D1360D3879}" srcOrd="2" destOrd="0" presId="urn:microsoft.com/office/officeart/2005/8/layout/lProcess3"/>
    <dgm:cxn modelId="{3C873D12-48B4-8B42-8A6B-D826E17C8293}" type="presParOf" srcId="{5035D119-E5B8-B348-8AE0-FB4299BDC64B}" destId="{600732EB-D3DE-A346-8919-0A43C1757C79}" srcOrd="3" destOrd="0" presId="urn:microsoft.com/office/officeart/2005/8/layout/lProcess3"/>
    <dgm:cxn modelId="{74DFC810-0B49-934F-AE9E-21D4FFAF0E7E}" type="presParOf" srcId="{5035D119-E5B8-B348-8AE0-FB4299BDC64B}" destId="{E3E4A101-683F-AF43-8EE7-53CDE438DEFD}" srcOrd="4" destOrd="0" presId="urn:microsoft.com/office/officeart/2005/8/layout/lProcess3"/>
    <dgm:cxn modelId="{43D561E8-8B8D-A84C-A0FF-110408233BAE}" type="presParOf" srcId="{21DEB865-F845-6A42-B4C1-1E5B0D42D966}" destId="{C8FEDE9C-C008-FB42-BF03-CC7D776B5941}" srcOrd="1" destOrd="0" presId="urn:microsoft.com/office/officeart/2005/8/layout/lProcess3"/>
    <dgm:cxn modelId="{AA52C82A-ECB8-3041-B1E9-5C2DC83DDE90}" type="presParOf" srcId="{21DEB865-F845-6A42-B4C1-1E5B0D42D966}" destId="{5140457F-40F6-8D4B-9AB3-9CAD57250C97}" srcOrd="2" destOrd="0" presId="urn:microsoft.com/office/officeart/2005/8/layout/lProcess3"/>
    <dgm:cxn modelId="{C367A679-C8F7-C646-908D-2E92B950D53A}" type="presParOf" srcId="{5140457F-40F6-8D4B-9AB3-9CAD57250C97}" destId="{D07F3251-FB5E-1341-BECA-C8FBE9C95BCB}" srcOrd="0" destOrd="0" presId="urn:microsoft.com/office/officeart/2005/8/layout/lProcess3"/>
    <dgm:cxn modelId="{F8F8B194-8D0F-334E-BF1B-E0AF2106FF4A}" type="presParOf" srcId="{5140457F-40F6-8D4B-9AB3-9CAD57250C97}" destId="{9A402AC2-C258-2A4D-A533-B596715C997F}" srcOrd="1" destOrd="0" presId="urn:microsoft.com/office/officeart/2005/8/layout/lProcess3"/>
    <dgm:cxn modelId="{CD745815-9829-6C43-88FE-B530155914C0}" type="presParOf" srcId="{5140457F-40F6-8D4B-9AB3-9CAD57250C97}" destId="{E963533D-BC3E-2248-8B45-0294B5D0E4D5}" srcOrd="2" destOrd="0" presId="urn:microsoft.com/office/officeart/2005/8/layout/lProcess3"/>
    <dgm:cxn modelId="{90EDE481-A1BD-7E42-91F3-0C6FC0A0B631}" type="presParOf" srcId="{5140457F-40F6-8D4B-9AB3-9CAD57250C97}" destId="{2E534EC1-90C0-B944-AB1A-9823465B9140}" srcOrd="3" destOrd="0" presId="urn:microsoft.com/office/officeart/2005/8/layout/lProcess3"/>
    <dgm:cxn modelId="{C368C1D0-7C82-7241-A17A-C78FA260A1AF}" type="presParOf" srcId="{5140457F-40F6-8D4B-9AB3-9CAD57250C97}" destId="{605FCB5B-DE37-464A-87DC-5A6AE0545198}" srcOrd="4" destOrd="0" presId="urn:microsoft.com/office/officeart/2005/8/layout/lProcess3"/>
    <dgm:cxn modelId="{DC52C572-DECB-F448-A89A-6C88B13816FB}" type="presParOf" srcId="{21DEB865-F845-6A42-B4C1-1E5B0D42D966}" destId="{1BBDC44B-863B-1948-BD66-4B394EC42D29}" srcOrd="3" destOrd="0" presId="urn:microsoft.com/office/officeart/2005/8/layout/lProcess3"/>
    <dgm:cxn modelId="{D09A0D45-F870-3847-88F9-EFFCFC83883F}" type="presParOf" srcId="{21DEB865-F845-6A42-B4C1-1E5B0D42D966}" destId="{D78B1317-0C45-2C4E-8CE0-1D0264E8D9B7}" srcOrd="4" destOrd="0" presId="urn:microsoft.com/office/officeart/2005/8/layout/lProcess3"/>
    <dgm:cxn modelId="{EC8BABDA-0D5F-934F-B056-A98F680B30C4}" type="presParOf" srcId="{D78B1317-0C45-2C4E-8CE0-1D0264E8D9B7}" destId="{7BAAE6F1-8E17-3B4F-BB21-E57CAA0B314B}" srcOrd="0" destOrd="0" presId="urn:microsoft.com/office/officeart/2005/8/layout/lProcess3"/>
    <dgm:cxn modelId="{FA8E3A30-1598-3D4C-BAFE-510643DCCD81}" type="presParOf" srcId="{D78B1317-0C45-2C4E-8CE0-1D0264E8D9B7}" destId="{A8F4B3E6-7372-D049-8D6B-1870AEBCD61F}" srcOrd="1" destOrd="0" presId="urn:microsoft.com/office/officeart/2005/8/layout/lProcess3"/>
    <dgm:cxn modelId="{DD295C09-0108-064B-8199-220DBF43B188}" type="presParOf" srcId="{D78B1317-0C45-2C4E-8CE0-1D0264E8D9B7}" destId="{4D62D8E8-1F2F-C540-B434-D8C08E2F2B28}" srcOrd="2" destOrd="0" presId="urn:microsoft.com/office/officeart/2005/8/layout/lProcess3"/>
    <dgm:cxn modelId="{8AF34478-947A-7545-8818-74205CA935FB}" type="presParOf" srcId="{D78B1317-0C45-2C4E-8CE0-1D0264E8D9B7}" destId="{F01FD498-DDF9-9645-B7E2-5F86111D3137}" srcOrd="3" destOrd="0" presId="urn:microsoft.com/office/officeart/2005/8/layout/lProcess3"/>
    <dgm:cxn modelId="{28C32CB0-9926-ED44-BBBD-2976863269A0}" type="presParOf" srcId="{D78B1317-0C45-2C4E-8CE0-1D0264E8D9B7}" destId="{9F613BF7-9106-2545-82F7-03780ABC423F}" srcOrd="4"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3F454D9C-6EAA-F443-B054-BAEC9AF264FB}" type="doc">
      <dgm:prSet loTypeId="urn:microsoft.com/office/officeart/2005/8/layout/venn3" loCatId="" qsTypeId="urn:microsoft.com/office/officeart/2005/8/quickstyle/simple1" qsCatId="simple" csTypeId="urn:microsoft.com/office/officeart/2005/8/colors/colorful1#9" csCatId="colorful" phldr="1"/>
      <dgm:spPr/>
      <dgm:t>
        <a:bodyPr/>
        <a:lstStyle/>
        <a:p>
          <a:endParaRPr lang="en-US"/>
        </a:p>
      </dgm:t>
    </dgm:pt>
    <dgm:pt modelId="{D5CF3077-BB2F-E04F-80ED-0AE746DFCB4C}">
      <dgm:prSet phldrT="[Text]"/>
      <dgm:spPr/>
      <dgm:t>
        <a:bodyPr/>
        <a:lstStyle/>
        <a:p>
          <a:r>
            <a:rPr lang="en-US" dirty="0"/>
            <a:t>Policy</a:t>
          </a:r>
        </a:p>
      </dgm:t>
    </dgm:pt>
    <dgm:pt modelId="{6853814E-B9C1-4A40-9214-F247C175EE20}" type="parTrans" cxnId="{044E7C9E-2191-7B47-B5E4-B106E51EECE5}">
      <dgm:prSet/>
      <dgm:spPr/>
      <dgm:t>
        <a:bodyPr/>
        <a:lstStyle/>
        <a:p>
          <a:endParaRPr lang="en-US"/>
        </a:p>
      </dgm:t>
    </dgm:pt>
    <dgm:pt modelId="{D9F57DB8-E8C2-C647-817E-54E0758577E8}" type="sibTrans" cxnId="{044E7C9E-2191-7B47-B5E4-B106E51EECE5}">
      <dgm:prSet/>
      <dgm:spPr/>
      <dgm:t>
        <a:bodyPr/>
        <a:lstStyle/>
        <a:p>
          <a:endParaRPr lang="en-US"/>
        </a:p>
      </dgm:t>
    </dgm:pt>
    <dgm:pt modelId="{7F6C0C2F-708B-6E40-842D-B3CFFA63A890}" type="pres">
      <dgm:prSet presAssocID="{3F454D9C-6EAA-F443-B054-BAEC9AF264FB}" presName="Name0" presStyleCnt="0">
        <dgm:presLayoutVars>
          <dgm:dir/>
          <dgm:resizeHandles val="exact"/>
        </dgm:presLayoutVars>
      </dgm:prSet>
      <dgm:spPr/>
      <dgm:t>
        <a:bodyPr/>
        <a:lstStyle/>
        <a:p>
          <a:endParaRPr lang="en-US"/>
        </a:p>
      </dgm:t>
    </dgm:pt>
    <dgm:pt modelId="{349531F0-A278-4E4E-B2C1-0FBAD8D17666}" type="pres">
      <dgm:prSet presAssocID="{D5CF3077-BB2F-E04F-80ED-0AE746DFCB4C}" presName="Name5" presStyleLbl="vennNode1" presStyleIdx="0" presStyleCnt="1" custLinFactNeighborX="-51268" custLinFactNeighborY="380">
        <dgm:presLayoutVars>
          <dgm:bulletEnabled val="1"/>
        </dgm:presLayoutVars>
      </dgm:prSet>
      <dgm:spPr/>
      <dgm:t>
        <a:bodyPr/>
        <a:lstStyle/>
        <a:p>
          <a:endParaRPr lang="en-US"/>
        </a:p>
      </dgm:t>
    </dgm:pt>
  </dgm:ptLst>
  <dgm:cxnLst>
    <dgm:cxn modelId="{044E7C9E-2191-7B47-B5E4-B106E51EECE5}" srcId="{3F454D9C-6EAA-F443-B054-BAEC9AF264FB}" destId="{D5CF3077-BB2F-E04F-80ED-0AE746DFCB4C}" srcOrd="0" destOrd="0" parTransId="{6853814E-B9C1-4A40-9214-F247C175EE20}" sibTransId="{D9F57DB8-E8C2-C647-817E-54E0758577E8}"/>
    <dgm:cxn modelId="{6F2E2DAC-8313-7149-B696-BB8BDB6D2360}" type="presOf" srcId="{D5CF3077-BB2F-E04F-80ED-0AE746DFCB4C}" destId="{349531F0-A278-4E4E-B2C1-0FBAD8D17666}" srcOrd="0" destOrd="0" presId="urn:microsoft.com/office/officeart/2005/8/layout/venn3"/>
    <dgm:cxn modelId="{89BB6338-7ADC-794B-89DA-AD4FCFE6EA99}" type="presOf" srcId="{3F454D9C-6EAA-F443-B054-BAEC9AF264FB}" destId="{7F6C0C2F-708B-6E40-842D-B3CFFA63A890}" srcOrd="0" destOrd="0" presId="urn:microsoft.com/office/officeart/2005/8/layout/venn3"/>
    <dgm:cxn modelId="{624BA2A3-96A0-5448-84AC-E197D0E2B13A}" type="presParOf" srcId="{7F6C0C2F-708B-6E40-842D-B3CFFA63A890}" destId="{349531F0-A278-4E4E-B2C1-0FBAD8D17666}" srcOrd="0" destOrd="0" presId="urn:microsoft.com/office/officeart/2005/8/layout/ven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7AA121-2EFC-485D-92CC-55ED607869D5}"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n-US"/>
        </a:p>
      </dgm:t>
    </dgm:pt>
    <dgm:pt modelId="{B2E245FE-73A8-487A-8DD2-0F1D9F8B79A4}">
      <dgm:prSet/>
      <dgm:spPr/>
      <dgm:t>
        <a:bodyPr/>
        <a:lstStyle/>
        <a:p>
          <a:r>
            <a:rPr lang="en-US" b="1" i="0" u="none" strike="noStrike" cap="all" dirty="0">
              <a:solidFill>
                <a:srgbClr val="013C4D"/>
              </a:solidFill>
              <a:effectLst/>
              <a:latin typeface="Manrope"/>
            </a:rPr>
            <a:t>Employer responsibility</a:t>
          </a:r>
          <a:endParaRPr lang="en-US" dirty="0"/>
        </a:p>
      </dgm:t>
    </dgm:pt>
    <dgm:pt modelId="{6C21ABCA-6C5B-484A-9B64-44F92AC1CED7}" type="parTrans" cxnId="{AD60A020-5DDC-4B7B-8911-BD051D84CCFE}">
      <dgm:prSet/>
      <dgm:spPr/>
      <dgm:t>
        <a:bodyPr/>
        <a:lstStyle/>
        <a:p>
          <a:endParaRPr lang="en-US"/>
        </a:p>
      </dgm:t>
    </dgm:pt>
    <dgm:pt modelId="{B6F78B6A-452E-4A0E-8747-1CECB4C505D5}" type="sibTrans" cxnId="{AD60A020-5DDC-4B7B-8911-BD051D84CCFE}">
      <dgm:prSet/>
      <dgm:spPr/>
      <dgm:t>
        <a:bodyPr/>
        <a:lstStyle/>
        <a:p>
          <a:endParaRPr lang="en-US"/>
        </a:p>
      </dgm:t>
    </dgm:pt>
    <dgm:pt modelId="{802D43A9-CEF8-294D-8956-549CA35908CF}">
      <dgm:prSet/>
      <dgm:spPr/>
      <dgm:t>
        <a:bodyPr/>
        <a:lstStyle/>
        <a:p>
          <a:r>
            <a:rPr lang="en-US" b="0" i="0" dirty="0"/>
            <a:t>To ensure that there is a clear understanding of each employer's role in protecting employees, OSHA recommends that the temporary staffing agency and the host employer set out their respective responsibilities for compliance with applicable OSHA standards in their contract. </a:t>
          </a:r>
          <a:endParaRPr lang="en-US" b="0" i="0" dirty="0">
            <a:solidFill>
              <a:srgbClr val="666666"/>
            </a:solidFill>
            <a:effectLst/>
            <a:latin typeface="Open Sans" panose="020B0606030504020204" pitchFamily="34" charset="0"/>
          </a:endParaRPr>
        </a:p>
      </dgm:t>
    </dgm:pt>
    <dgm:pt modelId="{BCC1AD2D-7155-9A41-82CC-C017D6E10913}" type="parTrans" cxnId="{949CBEB2-AD53-A94D-8599-8FFDA1DD9D97}">
      <dgm:prSet/>
      <dgm:spPr/>
      <dgm:t>
        <a:bodyPr/>
        <a:lstStyle/>
        <a:p>
          <a:endParaRPr lang="en-US"/>
        </a:p>
      </dgm:t>
    </dgm:pt>
    <dgm:pt modelId="{83810529-076E-3741-9F6D-64FC52D9BF3C}" type="sibTrans" cxnId="{949CBEB2-AD53-A94D-8599-8FFDA1DD9D97}">
      <dgm:prSet/>
      <dgm:spPr/>
      <dgm:t>
        <a:bodyPr/>
        <a:lstStyle/>
        <a:p>
          <a:endParaRPr lang="en-US"/>
        </a:p>
      </dgm:t>
    </dgm:pt>
    <dgm:pt modelId="{607DB9BB-5601-8043-8ABB-4DFCEE744CD6}">
      <dgm:prSet/>
      <dgm:spPr/>
      <dgm:t>
        <a:bodyPr/>
        <a:lstStyle/>
        <a:p>
          <a:r>
            <a:rPr lang="en-US" b="0" i="0" dirty="0"/>
            <a:t>OSHA could hold both the host and temporary employers responsible for the violative condition(s) - and that can include lack of adequate training regarding workplace hazards. Temporary staffing agencies and host employers share control over the worker and are therefore jointly responsible for temporary workers' safety and health.</a:t>
          </a:r>
          <a:endParaRPr lang="en-US" dirty="0"/>
        </a:p>
      </dgm:t>
    </dgm:pt>
    <dgm:pt modelId="{094E0B81-7D8B-7F40-AD9D-353CE6F2BB03}" type="parTrans" cxnId="{9B452377-CEB4-784C-AD26-271B616A36BA}">
      <dgm:prSet/>
      <dgm:spPr/>
      <dgm:t>
        <a:bodyPr/>
        <a:lstStyle/>
        <a:p>
          <a:endParaRPr lang="en-US"/>
        </a:p>
      </dgm:t>
    </dgm:pt>
    <dgm:pt modelId="{2AA48E94-C466-1946-9731-B936D4C36A43}" type="sibTrans" cxnId="{9B452377-CEB4-784C-AD26-271B616A36BA}">
      <dgm:prSet/>
      <dgm:spPr/>
      <dgm:t>
        <a:bodyPr/>
        <a:lstStyle/>
        <a:p>
          <a:endParaRPr lang="en-US"/>
        </a:p>
      </dgm:t>
    </dgm:pt>
    <dgm:pt modelId="{DC75E746-1645-C047-8094-63FB4E448543}" type="pres">
      <dgm:prSet presAssocID="{9E7AA121-2EFC-485D-92CC-55ED607869D5}" presName="linear" presStyleCnt="0">
        <dgm:presLayoutVars>
          <dgm:animLvl val="lvl"/>
          <dgm:resizeHandles val="exact"/>
        </dgm:presLayoutVars>
      </dgm:prSet>
      <dgm:spPr/>
      <dgm:t>
        <a:bodyPr/>
        <a:lstStyle/>
        <a:p>
          <a:endParaRPr lang="en-US"/>
        </a:p>
      </dgm:t>
    </dgm:pt>
    <dgm:pt modelId="{D84FC220-DADC-FC41-A0EB-44303EC0BEB9}" type="pres">
      <dgm:prSet presAssocID="{B2E245FE-73A8-487A-8DD2-0F1D9F8B79A4}" presName="parentText" presStyleLbl="node1" presStyleIdx="0" presStyleCnt="1">
        <dgm:presLayoutVars>
          <dgm:chMax val="0"/>
          <dgm:bulletEnabled val="1"/>
        </dgm:presLayoutVars>
      </dgm:prSet>
      <dgm:spPr/>
      <dgm:t>
        <a:bodyPr/>
        <a:lstStyle/>
        <a:p>
          <a:endParaRPr lang="en-US"/>
        </a:p>
      </dgm:t>
    </dgm:pt>
    <dgm:pt modelId="{995B58DB-EB13-854C-9193-99F52B83EDD8}" type="pres">
      <dgm:prSet presAssocID="{B2E245FE-73A8-487A-8DD2-0F1D9F8B79A4}" presName="childText" presStyleLbl="revTx" presStyleIdx="0" presStyleCnt="1">
        <dgm:presLayoutVars>
          <dgm:bulletEnabled val="1"/>
        </dgm:presLayoutVars>
      </dgm:prSet>
      <dgm:spPr/>
      <dgm:t>
        <a:bodyPr/>
        <a:lstStyle/>
        <a:p>
          <a:endParaRPr lang="en-US"/>
        </a:p>
      </dgm:t>
    </dgm:pt>
  </dgm:ptLst>
  <dgm:cxnLst>
    <dgm:cxn modelId="{267EB974-D82F-AF4B-ABD8-FA7106CF633C}" type="presOf" srcId="{607DB9BB-5601-8043-8ABB-4DFCEE744CD6}" destId="{995B58DB-EB13-854C-9193-99F52B83EDD8}" srcOrd="0" destOrd="1" presId="urn:microsoft.com/office/officeart/2005/8/layout/vList2"/>
    <dgm:cxn modelId="{EE092D7D-F0A9-EC4F-A473-6510066EF31C}" type="presOf" srcId="{802D43A9-CEF8-294D-8956-549CA35908CF}" destId="{995B58DB-EB13-854C-9193-99F52B83EDD8}" srcOrd="0" destOrd="0" presId="urn:microsoft.com/office/officeart/2005/8/layout/vList2"/>
    <dgm:cxn modelId="{949CBEB2-AD53-A94D-8599-8FFDA1DD9D97}" srcId="{B2E245FE-73A8-487A-8DD2-0F1D9F8B79A4}" destId="{802D43A9-CEF8-294D-8956-549CA35908CF}" srcOrd="0" destOrd="0" parTransId="{BCC1AD2D-7155-9A41-82CC-C017D6E10913}" sibTransId="{83810529-076E-3741-9F6D-64FC52D9BF3C}"/>
    <dgm:cxn modelId="{9B452377-CEB4-784C-AD26-271B616A36BA}" srcId="{B2E245FE-73A8-487A-8DD2-0F1D9F8B79A4}" destId="{607DB9BB-5601-8043-8ABB-4DFCEE744CD6}" srcOrd="1" destOrd="0" parTransId="{094E0B81-7D8B-7F40-AD9D-353CE6F2BB03}" sibTransId="{2AA48E94-C466-1946-9731-B936D4C36A43}"/>
    <dgm:cxn modelId="{35A7A1BC-8332-5D41-BFCE-366D9C6BC6CE}" type="presOf" srcId="{9E7AA121-2EFC-485D-92CC-55ED607869D5}" destId="{DC75E746-1645-C047-8094-63FB4E448543}" srcOrd="0" destOrd="0" presId="urn:microsoft.com/office/officeart/2005/8/layout/vList2"/>
    <dgm:cxn modelId="{AD60A020-5DDC-4B7B-8911-BD051D84CCFE}" srcId="{9E7AA121-2EFC-485D-92CC-55ED607869D5}" destId="{B2E245FE-73A8-487A-8DD2-0F1D9F8B79A4}" srcOrd="0" destOrd="0" parTransId="{6C21ABCA-6C5B-484A-9B64-44F92AC1CED7}" sibTransId="{B6F78B6A-452E-4A0E-8747-1CECB4C505D5}"/>
    <dgm:cxn modelId="{6C56A17F-4141-354C-A789-D854F5182C21}" type="presOf" srcId="{B2E245FE-73A8-487A-8DD2-0F1D9F8B79A4}" destId="{D84FC220-DADC-FC41-A0EB-44303EC0BEB9}" srcOrd="0" destOrd="0" presId="urn:microsoft.com/office/officeart/2005/8/layout/vList2"/>
    <dgm:cxn modelId="{9B5D52AF-2FE2-4543-B9CF-B993F00D5BAD}" type="presParOf" srcId="{DC75E746-1645-C047-8094-63FB4E448543}" destId="{D84FC220-DADC-FC41-A0EB-44303EC0BEB9}" srcOrd="0" destOrd="0" presId="urn:microsoft.com/office/officeart/2005/8/layout/vList2"/>
    <dgm:cxn modelId="{90CB93AD-574D-4641-A3D6-2AD07608E609}" type="presParOf" srcId="{DC75E746-1645-C047-8094-63FB4E448543}" destId="{995B58DB-EB13-854C-9193-99F52B83EDD8}" srcOrd="1"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2821BA88-A2B1-6840-B9D3-178DDE65BE25}" type="doc">
      <dgm:prSet loTypeId="urn:microsoft.com/office/officeart/2005/8/layout/default#20" loCatId="" qsTypeId="urn:microsoft.com/office/officeart/2005/8/quickstyle/simple3" qsCatId="simple" csTypeId="urn:microsoft.com/office/officeart/2005/8/colors/colorful5" csCatId="colorful" phldr="1"/>
      <dgm:spPr/>
      <dgm:t>
        <a:bodyPr/>
        <a:lstStyle/>
        <a:p>
          <a:endParaRPr lang="en-US"/>
        </a:p>
      </dgm:t>
    </dgm:pt>
    <dgm:pt modelId="{7F17366A-7713-E64A-BF92-8B4C02C1CB11}">
      <dgm:prSet/>
      <dgm:spPr/>
      <dgm:t>
        <a:bodyPr/>
        <a:lstStyle/>
        <a:p>
          <a:r>
            <a:rPr lang="en-US" dirty="0"/>
            <a:t>Identify documentation for monitoring DUWLS</a:t>
          </a:r>
        </a:p>
      </dgm:t>
    </dgm:pt>
    <dgm:pt modelId="{FFDF8653-B599-D245-9AC6-BDE423357DB3}" type="parTrans" cxnId="{B8ABBF43-507B-D149-9A8C-8A0DD8E8370C}">
      <dgm:prSet/>
      <dgm:spPr/>
      <dgm:t>
        <a:bodyPr/>
        <a:lstStyle/>
        <a:p>
          <a:endParaRPr lang="en-US"/>
        </a:p>
      </dgm:t>
    </dgm:pt>
    <dgm:pt modelId="{39AE458C-E70A-CF4E-B0F9-CDC548C04640}" type="sibTrans" cxnId="{B8ABBF43-507B-D149-9A8C-8A0DD8E8370C}">
      <dgm:prSet/>
      <dgm:spPr/>
      <dgm:t>
        <a:bodyPr/>
        <a:lstStyle/>
        <a:p>
          <a:endParaRPr lang="en-US"/>
        </a:p>
      </dgm:t>
    </dgm:pt>
    <dgm:pt modelId="{5FA8DC16-386E-0144-B4BF-1246B71E6D91}">
      <dgm:prSet/>
      <dgm:spPr/>
      <dgm:t>
        <a:bodyPr anchor="ctr"/>
        <a:lstStyle/>
        <a:p>
          <a:r>
            <a:rPr lang="en-US" dirty="0"/>
            <a:t>Identify action limits and mitigation strategies</a:t>
          </a:r>
        </a:p>
        <a:p>
          <a:r>
            <a:rPr lang="en-US" dirty="0"/>
            <a:t>&lt;500 CFUs</a:t>
          </a:r>
        </a:p>
      </dgm:t>
    </dgm:pt>
    <dgm:pt modelId="{96CDBF26-199F-CA40-9977-498CBC6073A8}" type="parTrans" cxnId="{C6C2B489-2494-0C40-9366-C3381F07903C}">
      <dgm:prSet/>
      <dgm:spPr/>
      <dgm:t>
        <a:bodyPr/>
        <a:lstStyle/>
        <a:p>
          <a:endParaRPr lang="en-US"/>
        </a:p>
      </dgm:t>
    </dgm:pt>
    <dgm:pt modelId="{C2174BED-45E2-D142-A913-5F87D7B06BBC}" type="sibTrans" cxnId="{C6C2B489-2494-0C40-9366-C3381F07903C}">
      <dgm:prSet/>
      <dgm:spPr/>
      <dgm:t>
        <a:bodyPr/>
        <a:lstStyle/>
        <a:p>
          <a:endParaRPr lang="en-US"/>
        </a:p>
      </dgm:t>
    </dgm:pt>
    <dgm:pt modelId="{FD5EC777-17F9-4E4F-8BAF-782ED85F30D5}" type="pres">
      <dgm:prSet presAssocID="{2821BA88-A2B1-6840-B9D3-178DDE65BE25}" presName="diagram" presStyleCnt="0">
        <dgm:presLayoutVars>
          <dgm:dir/>
          <dgm:resizeHandles val="exact"/>
        </dgm:presLayoutVars>
      </dgm:prSet>
      <dgm:spPr/>
      <dgm:t>
        <a:bodyPr/>
        <a:lstStyle/>
        <a:p>
          <a:endParaRPr lang="en-US"/>
        </a:p>
      </dgm:t>
    </dgm:pt>
    <dgm:pt modelId="{7687A823-6095-B84B-9537-8E410F053950}" type="pres">
      <dgm:prSet presAssocID="{7F17366A-7713-E64A-BF92-8B4C02C1CB11}" presName="node" presStyleLbl="node1" presStyleIdx="0" presStyleCnt="2">
        <dgm:presLayoutVars>
          <dgm:bulletEnabled val="1"/>
        </dgm:presLayoutVars>
      </dgm:prSet>
      <dgm:spPr/>
      <dgm:t>
        <a:bodyPr/>
        <a:lstStyle/>
        <a:p>
          <a:endParaRPr lang="en-US"/>
        </a:p>
      </dgm:t>
    </dgm:pt>
    <dgm:pt modelId="{D848AB46-4702-B749-975A-A46C79E06EB9}" type="pres">
      <dgm:prSet presAssocID="{39AE458C-E70A-CF4E-B0F9-CDC548C04640}" presName="sibTrans" presStyleCnt="0"/>
      <dgm:spPr/>
    </dgm:pt>
    <dgm:pt modelId="{3BE5BEF8-AED9-4A48-91D1-D79C0E40B5C0}" type="pres">
      <dgm:prSet presAssocID="{5FA8DC16-386E-0144-B4BF-1246B71E6D91}" presName="node" presStyleLbl="node1" presStyleIdx="1" presStyleCnt="2">
        <dgm:presLayoutVars>
          <dgm:bulletEnabled val="1"/>
        </dgm:presLayoutVars>
      </dgm:prSet>
      <dgm:spPr/>
      <dgm:t>
        <a:bodyPr/>
        <a:lstStyle/>
        <a:p>
          <a:endParaRPr lang="en-US"/>
        </a:p>
      </dgm:t>
    </dgm:pt>
  </dgm:ptLst>
  <dgm:cxnLst>
    <dgm:cxn modelId="{C6C2B489-2494-0C40-9366-C3381F07903C}" srcId="{2821BA88-A2B1-6840-B9D3-178DDE65BE25}" destId="{5FA8DC16-386E-0144-B4BF-1246B71E6D91}" srcOrd="1" destOrd="0" parTransId="{96CDBF26-199F-CA40-9977-498CBC6073A8}" sibTransId="{C2174BED-45E2-D142-A913-5F87D7B06BBC}"/>
    <dgm:cxn modelId="{63AE113D-2547-0745-8E60-85939904E69B}" type="presOf" srcId="{5FA8DC16-386E-0144-B4BF-1246B71E6D91}" destId="{3BE5BEF8-AED9-4A48-91D1-D79C0E40B5C0}" srcOrd="0" destOrd="0" presId="urn:microsoft.com/office/officeart/2005/8/layout/default#20"/>
    <dgm:cxn modelId="{34F73EC3-8D39-1745-9EFE-356B53075230}" type="presOf" srcId="{2821BA88-A2B1-6840-B9D3-178DDE65BE25}" destId="{FD5EC777-17F9-4E4F-8BAF-782ED85F30D5}" srcOrd="0" destOrd="0" presId="urn:microsoft.com/office/officeart/2005/8/layout/default#20"/>
    <dgm:cxn modelId="{4E73C9E4-F141-BC43-8B08-42F1A4DDAD94}" type="presOf" srcId="{7F17366A-7713-E64A-BF92-8B4C02C1CB11}" destId="{7687A823-6095-B84B-9537-8E410F053950}" srcOrd="0" destOrd="0" presId="urn:microsoft.com/office/officeart/2005/8/layout/default#20"/>
    <dgm:cxn modelId="{B8ABBF43-507B-D149-9A8C-8A0DD8E8370C}" srcId="{2821BA88-A2B1-6840-B9D3-178DDE65BE25}" destId="{7F17366A-7713-E64A-BF92-8B4C02C1CB11}" srcOrd="0" destOrd="0" parTransId="{FFDF8653-B599-D245-9AC6-BDE423357DB3}" sibTransId="{39AE458C-E70A-CF4E-B0F9-CDC548C04640}"/>
    <dgm:cxn modelId="{0E49D65F-F477-8345-BBE1-6A9DD45BC2B1}" type="presParOf" srcId="{FD5EC777-17F9-4E4F-8BAF-782ED85F30D5}" destId="{7687A823-6095-B84B-9537-8E410F053950}" srcOrd="0" destOrd="0" presId="urn:microsoft.com/office/officeart/2005/8/layout/default#20"/>
    <dgm:cxn modelId="{2C2469E9-8D2A-824B-B9ED-C0307112ACDA}" type="presParOf" srcId="{FD5EC777-17F9-4E4F-8BAF-782ED85F30D5}" destId="{D848AB46-4702-B749-975A-A46C79E06EB9}" srcOrd="1" destOrd="0" presId="urn:microsoft.com/office/officeart/2005/8/layout/default#20"/>
    <dgm:cxn modelId="{08C2B8CA-09A0-AF48-848F-9B0D332E62EF}" type="presParOf" srcId="{FD5EC777-17F9-4E4F-8BAF-782ED85F30D5}" destId="{3BE5BEF8-AED9-4A48-91D1-D79C0E40B5C0}" srcOrd="2" destOrd="0" presId="urn:microsoft.com/office/officeart/2005/8/layout/default#20"/>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2821BA88-A2B1-6840-B9D3-178DDE65BE25}" type="doc">
      <dgm:prSet loTypeId="urn:microsoft.com/office/officeart/2005/8/layout/default#21" loCatId="" qsTypeId="urn:microsoft.com/office/officeart/2005/8/quickstyle/simple3" qsCatId="simple" csTypeId="urn:microsoft.com/office/officeart/2005/8/colors/accent2_3" csCatId="accent2" phldr="1"/>
      <dgm:spPr/>
      <dgm:t>
        <a:bodyPr/>
        <a:lstStyle/>
        <a:p>
          <a:endParaRPr lang="en-US"/>
        </a:p>
      </dgm:t>
    </dgm:pt>
    <dgm:pt modelId="{7F17366A-7713-E64A-BF92-8B4C02C1CB11}">
      <dgm:prSet/>
      <dgm:spPr/>
      <dgm:t>
        <a:bodyPr/>
        <a:lstStyle/>
        <a:p>
          <a:r>
            <a:rPr lang="en-US" dirty="0"/>
            <a:t>Identify what is included in monitoring</a:t>
          </a:r>
        </a:p>
      </dgm:t>
    </dgm:pt>
    <dgm:pt modelId="{FFDF8653-B599-D245-9AC6-BDE423357DB3}" type="parTrans" cxnId="{B8ABBF43-507B-D149-9A8C-8A0DD8E8370C}">
      <dgm:prSet/>
      <dgm:spPr/>
      <dgm:t>
        <a:bodyPr/>
        <a:lstStyle/>
        <a:p>
          <a:endParaRPr lang="en-US"/>
        </a:p>
      </dgm:t>
    </dgm:pt>
    <dgm:pt modelId="{39AE458C-E70A-CF4E-B0F9-CDC548C04640}" type="sibTrans" cxnId="{B8ABBF43-507B-D149-9A8C-8A0DD8E8370C}">
      <dgm:prSet/>
      <dgm:spPr/>
      <dgm:t>
        <a:bodyPr/>
        <a:lstStyle/>
        <a:p>
          <a:endParaRPr lang="en-US"/>
        </a:p>
      </dgm:t>
    </dgm:pt>
    <dgm:pt modelId="{5FA8DC16-386E-0144-B4BF-1246B71E6D91}">
      <dgm:prSet/>
      <dgm:spPr/>
      <dgm:t>
        <a:bodyPr anchor="ctr"/>
        <a:lstStyle/>
        <a:p>
          <a:r>
            <a:rPr lang="en-US" dirty="0"/>
            <a:t>Identify who is responsible for monitoring</a:t>
          </a:r>
        </a:p>
      </dgm:t>
    </dgm:pt>
    <dgm:pt modelId="{96CDBF26-199F-CA40-9977-498CBC6073A8}" type="parTrans" cxnId="{C6C2B489-2494-0C40-9366-C3381F07903C}">
      <dgm:prSet/>
      <dgm:spPr/>
      <dgm:t>
        <a:bodyPr/>
        <a:lstStyle/>
        <a:p>
          <a:endParaRPr lang="en-US"/>
        </a:p>
      </dgm:t>
    </dgm:pt>
    <dgm:pt modelId="{C2174BED-45E2-D142-A913-5F87D7B06BBC}" type="sibTrans" cxnId="{C6C2B489-2494-0C40-9366-C3381F07903C}">
      <dgm:prSet/>
      <dgm:spPr/>
      <dgm:t>
        <a:bodyPr/>
        <a:lstStyle/>
        <a:p>
          <a:endParaRPr lang="en-US"/>
        </a:p>
      </dgm:t>
    </dgm:pt>
    <dgm:pt modelId="{FD5EC777-17F9-4E4F-8BAF-782ED85F30D5}" type="pres">
      <dgm:prSet presAssocID="{2821BA88-A2B1-6840-B9D3-178DDE65BE25}" presName="diagram" presStyleCnt="0">
        <dgm:presLayoutVars>
          <dgm:dir/>
          <dgm:resizeHandles val="exact"/>
        </dgm:presLayoutVars>
      </dgm:prSet>
      <dgm:spPr/>
      <dgm:t>
        <a:bodyPr/>
        <a:lstStyle/>
        <a:p>
          <a:endParaRPr lang="en-US"/>
        </a:p>
      </dgm:t>
    </dgm:pt>
    <dgm:pt modelId="{7687A823-6095-B84B-9537-8E410F053950}" type="pres">
      <dgm:prSet presAssocID="{7F17366A-7713-E64A-BF92-8B4C02C1CB11}" presName="node" presStyleLbl="node1" presStyleIdx="0" presStyleCnt="2">
        <dgm:presLayoutVars>
          <dgm:bulletEnabled val="1"/>
        </dgm:presLayoutVars>
      </dgm:prSet>
      <dgm:spPr/>
      <dgm:t>
        <a:bodyPr/>
        <a:lstStyle/>
        <a:p>
          <a:endParaRPr lang="en-US"/>
        </a:p>
      </dgm:t>
    </dgm:pt>
    <dgm:pt modelId="{D848AB46-4702-B749-975A-A46C79E06EB9}" type="pres">
      <dgm:prSet presAssocID="{39AE458C-E70A-CF4E-B0F9-CDC548C04640}" presName="sibTrans" presStyleCnt="0"/>
      <dgm:spPr/>
    </dgm:pt>
    <dgm:pt modelId="{3BE5BEF8-AED9-4A48-91D1-D79C0E40B5C0}" type="pres">
      <dgm:prSet presAssocID="{5FA8DC16-386E-0144-B4BF-1246B71E6D91}" presName="node" presStyleLbl="node1" presStyleIdx="1" presStyleCnt="2">
        <dgm:presLayoutVars>
          <dgm:bulletEnabled val="1"/>
        </dgm:presLayoutVars>
      </dgm:prSet>
      <dgm:spPr/>
      <dgm:t>
        <a:bodyPr/>
        <a:lstStyle/>
        <a:p>
          <a:endParaRPr lang="en-US"/>
        </a:p>
      </dgm:t>
    </dgm:pt>
  </dgm:ptLst>
  <dgm:cxnLst>
    <dgm:cxn modelId="{C6C2B489-2494-0C40-9366-C3381F07903C}" srcId="{2821BA88-A2B1-6840-B9D3-178DDE65BE25}" destId="{5FA8DC16-386E-0144-B4BF-1246B71E6D91}" srcOrd="1" destOrd="0" parTransId="{96CDBF26-199F-CA40-9977-498CBC6073A8}" sibTransId="{C2174BED-45E2-D142-A913-5F87D7B06BBC}"/>
    <dgm:cxn modelId="{63AE113D-2547-0745-8E60-85939904E69B}" type="presOf" srcId="{5FA8DC16-386E-0144-B4BF-1246B71E6D91}" destId="{3BE5BEF8-AED9-4A48-91D1-D79C0E40B5C0}" srcOrd="0" destOrd="0" presId="urn:microsoft.com/office/officeart/2005/8/layout/default#21"/>
    <dgm:cxn modelId="{34F73EC3-8D39-1745-9EFE-356B53075230}" type="presOf" srcId="{2821BA88-A2B1-6840-B9D3-178DDE65BE25}" destId="{FD5EC777-17F9-4E4F-8BAF-782ED85F30D5}" srcOrd="0" destOrd="0" presId="urn:microsoft.com/office/officeart/2005/8/layout/default#21"/>
    <dgm:cxn modelId="{4E73C9E4-F141-BC43-8B08-42F1A4DDAD94}" type="presOf" srcId="{7F17366A-7713-E64A-BF92-8B4C02C1CB11}" destId="{7687A823-6095-B84B-9537-8E410F053950}" srcOrd="0" destOrd="0" presId="urn:microsoft.com/office/officeart/2005/8/layout/default#21"/>
    <dgm:cxn modelId="{B8ABBF43-507B-D149-9A8C-8A0DD8E8370C}" srcId="{2821BA88-A2B1-6840-B9D3-178DDE65BE25}" destId="{7F17366A-7713-E64A-BF92-8B4C02C1CB11}" srcOrd="0" destOrd="0" parTransId="{FFDF8653-B599-D245-9AC6-BDE423357DB3}" sibTransId="{39AE458C-E70A-CF4E-B0F9-CDC548C04640}"/>
    <dgm:cxn modelId="{0E49D65F-F477-8345-BBE1-6A9DD45BC2B1}" type="presParOf" srcId="{FD5EC777-17F9-4E4F-8BAF-782ED85F30D5}" destId="{7687A823-6095-B84B-9537-8E410F053950}" srcOrd="0" destOrd="0" presId="urn:microsoft.com/office/officeart/2005/8/layout/default#21"/>
    <dgm:cxn modelId="{2C2469E9-8D2A-824B-B9ED-C0307112ACDA}" type="presParOf" srcId="{FD5EC777-17F9-4E4F-8BAF-782ED85F30D5}" destId="{D848AB46-4702-B749-975A-A46C79E06EB9}" srcOrd="1" destOrd="0" presId="urn:microsoft.com/office/officeart/2005/8/layout/default#21"/>
    <dgm:cxn modelId="{08C2B8CA-09A0-AF48-848F-9B0D332E62EF}" type="presParOf" srcId="{FD5EC777-17F9-4E4F-8BAF-782ED85F30D5}" destId="{3BE5BEF8-AED9-4A48-91D1-D79C0E40B5C0}" srcOrd="2" destOrd="0" presId="urn:microsoft.com/office/officeart/2005/8/layout/default#2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3F454D9C-6EAA-F443-B054-BAEC9AF264FB}" type="doc">
      <dgm:prSet loTypeId="urn:microsoft.com/office/officeart/2005/8/layout/venn3" loCatId="" qsTypeId="urn:microsoft.com/office/officeart/2005/8/quickstyle/simple1" qsCatId="simple" csTypeId="urn:microsoft.com/office/officeart/2005/8/colors/colorful1#10" csCatId="colorful" phldr="1"/>
      <dgm:spPr/>
      <dgm:t>
        <a:bodyPr/>
        <a:lstStyle/>
        <a:p>
          <a:endParaRPr lang="en-US"/>
        </a:p>
      </dgm:t>
    </dgm:pt>
    <dgm:pt modelId="{5DF5A992-DC2B-024B-8D97-B88FDEBB7D61}">
      <dgm:prSet phldrT="[Text]"/>
      <dgm:spPr/>
      <dgm:t>
        <a:bodyPr/>
        <a:lstStyle/>
        <a:p>
          <a:r>
            <a:rPr lang="en-US" dirty="0"/>
            <a:t>Protocol</a:t>
          </a:r>
        </a:p>
      </dgm:t>
    </dgm:pt>
    <dgm:pt modelId="{F8C27A2B-8357-9E46-8C59-E8813D41EE38}" type="parTrans" cxnId="{36B6A89E-F9DC-0E46-B6FE-8473F866A717}">
      <dgm:prSet/>
      <dgm:spPr/>
      <dgm:t>
        <a:bodyPr/>
        <a:lstStyle/>
        <a:p>
          <a:endParaRPr lang="en-US"/>
        </a:p>
      </dgm:t>
    </dgm:pt>
    <dgm:pt modelId="{36C153EC-9D5A-464C-BCE2-B7CAFF7B203A}" type="sibTrans" cxnId="{36B6A89E-F9DC-0E46-B6FE-8473F866A717}">
      <dgm:prSet/>
      <dgm:spPr/>
      <dgm:t>
        <a:bodyPr/>
        <a:lstStyle/>
        <a:p>
          <a:endParaRPr lang="en-US"/>
        </a:p>
      </dgm:t>
    </dgm:pt>
    <dgm:pt modelId="{7F6C0C2F-708B-6E40-842D-B3CFFA63A890}" type="pres">
      <dgm:prSet presAssocID="{3F454D9C-6EAA-F443-B054-BAEC9AF264FB}" presName="Name0" presStyleCnt="0">
        <dgm:presLayoutVars>
          <dgm:dir/>
          <dgm:resizeHandles val="exact"/>
        </dgm:presLayoutVars>
      </dgm:prSet>
      <dgm:spPr/>
      <dgm:t>
        <a:bodyPr/>
        <a:lstStyle/>
        <a:p>
          <a:endParaRPr lang="en-US"/>
        </a:p>
      </dgm:t>
    </dgm:pt>
    <dgm:pt modelId="{64A630E4-E597-C04F-8034-D3B25E6B668C}" type="pres">
      <dgm:prSet presAssocID="{5DF5A992-DC2B-024B-8D97-B88FDEBB7D61}" presName="Name5" presStyleLbl="vennNode1" presStyleIdx="0" presStyleCnt="1" custLinFactX="4305" custLinFactNeighborX="100000">
        <dgm:presLayoutVars>
          <dgm:bulletEnabled val="1"/>
        </dgm:presLayoutVars>
      </dgm:prSet>
      <dgm:spPr/>
      <dgm:t>
        <a:bodyPr/>
        <a:lstStyle/>
        <a:p>
          <a:endParaRPr lang="en-US"/>
        </a:p>
      </dgm:t>
    </dgm:pt>
  </dgm:ptLst>
  <dgm:cxnLst>
    <dgm:cxn modelId="{36B6A89E-F9DC-0E46-B6FE-8473F866A717}" srcId="{3F454D9C-6EAA-F443-B054-BAEC9AF264FB}" destId="{5DF5A992-DC2B-024B-8D97-B88FDEBB7D61}" srcOrd="0" destOrd="0" parTransId="{F8C27A2B-8357-9E46-8C59-E8813D41EE38}" sibTransId="{36C153EC-9D5A-464C-BCE2-B7CAFF7B203A}"/>
    <dgm:cxn modelId="{89BB6338-7ADC-794B-89DA-AD4FCFE6EA99}" type="presOf" srcId="{3F454D9C-6EAA-F443-B054-BAEC9AF264FB}" destId="{7F6C0C2F-708B-6E40-842D-B3CFFA63A890}" srcOrd="0" destOrd="0" presId="urn:microsoft.com/office/officeart/2005/8/layout/venn3"/>
    <dgm:cxn modelId="{EF411CA9-69E6-3E46-8DFD-5803D04E013B}" type="presOf" srcId="{5DF5A992-DC2B-024B-8D97-B88FDEBB7D61}" destId="{64A630E4-E597-C04F-8034-D3B25E6B668C}" srcOrd="0" destOrd="0" presId="urn:microsoft.com/office/officeart/2005/8/layout/venn3"/>
    <dgm:cxn modelId="{64C41CF2-264F-9B41-93F8-964F34F3CA53}" type="presParOf" srcId="{7F6C0C2F-708B-6E40-842D-B3CFFA63A890}" destId="{64A630E4-E597-C04F-8034-D3B25E6B668C}" srcOrd="0" destOrd="0" presId="urn:microsoft.com/office/officeart/2005/8/layout/venn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754AF2-38A7-8F40-A5E0-D07BEEFC613D}" type="doc">
      <dgm:prSet loTypeId="urn:microsoft.com/office/officeart/2005/8/layout/default#2" loCatId="" qsTypeId="urn:microsoft.com/office/officeart/2005/8/quickstyle/simple3" qsCatId="simple" csTypeId="urn:microsoft.com/office/officeart/2005/8/colors/accent2_2" csCatId="accent2" phldr="1"/>
      <dgm:spPr/>
      <dgm:t>
        <a:bodyPr/>
        <a:lstStyle/>
        <a:p>
          <a:endParaRPr lang="en-US"/>
        </a:p>
      </dgm:t>
    </dgm:pt>
    <dgm:pt modelId="{A42EE9AB-996E-9348-89B7-A73899835060}">
      <dgm:prSet phldrT="[Text]"/>
      <dgm:spPr/>
      <dgm:t>
        <a:bodyPr/>
        <a:lstStyle/>
        <a:p>
          <a:r>
            <a:rPr lang="en-US" dirty="0"/>
            <a:t>Appropriate policies</a:t>
          </a:r>
        </a:p>
      </dgm:t>
    </dgm:pt>
    <dgm:pt modelId="{0E47E5E3-62E6-4A45-91C0-A19EDEA54224}" type="parTrans" cxnId="{FABD2109-9DDF-874D-B40B-E700C7435ED0}">
      <dgm:prSet/>
      <dgm:spPr/>
      <dgm:t>
        <a:bodyPr/>
        <a:lstStyle/>
        <a:p>
          <a:endParaRPr lang="en-US"/>
        </a:p>
      </dgm:t>
    </dgm:pt>
    <dgm:pt modelId="{646D68B4-4E45-A542-BC4F-77FE93344687}" type="sibTrans" cxnId="{FABD2109-9DDF-874D-B40B-E700C7435ED0}">
      <dgm:prSet/>
      <dgm:spPr/>
      <dgm:t>
        <a:bodyPr/>
        <a:lstStyle/>
        <a:p>
          <a:endParaRPr lang="en-US"/>
        </a:p>
      </dgm:t>
    </dgm:pt>
    <dgm:pt modelId="{47B223FB-A49B-314C-8496-017493B6BB23}">
      <dgm:prSet/>
      <dgm:spPr/>
      <dgm:t>
        <a:bodyPr/>
        <a:lstStyle/>
        <a:p>
          <a:r>
            <a:rPr lang="en-US" dirty="0"/>
            <a:t>Appropriate training</a:t>
          </a:r>
        </a:p>
      </dgm:t>
    </dgm:pt>
    <dgm:pt modelId="{19922FF8-2B95-A146-A3CF-4E021D7DDE71}" type="parTrans" cxnId="{786D896D-0658-1E4B-BB56-A346C0E56B6A}">
      <dgm:prSet/>
      <dgm:spPr/>
      <dgm:t>
        <a:bodyPr/>
        <a:lstStyle/>
        <a:p>
          <a:endParaRPr lang="en-US"/>
        </a:p>
      </dgm:t>
    </dgm:pt>
    <dgm:pt modelId="{74DC8ACA-41BE-D244-A2EF-5396F6682B0B}" type="sibTrans" cxnId="{786D896D-0658-1E4B-BB56-A346C0E56B6A}">
      <dgm:prSet/>
      <dgm:spPr/>
      <dgm:t>
        <a:bodyPr/>
        <a:lstStyle/>
        <a:p>
          <a:endParaRPr lang="en-US"/>
        </a:p>
      </dgm:t>
    </dgm:pt>
    <dgm:pt modelId="{72DB9C7F-45A0-7B4C-AD95-0E447A7F31DD}">
      <dgm:prSet/>
      <dgm:spPr/>
      <dgm:t>
        <a:bodyPr/>
        <a:lstStyle/>
        <a:p>
          <a:r>
            <a:rPr lang="en-US"/>
            <a:t>Regular assessment of plan</a:t>
          </a:r>
          <a:endParaRPr lang="en-US" dirty="0"/>
        </a:p>
      </dgm:t>
    </dgm:pt>
    <dgm:pt modelId="{5D6CA310-1E72-B64F-9EED-929E0AB32E98}" type="parTrans" cxnId="{584B0AB5-B4F8-E44F-8E39-6AFAC455B0F7}">
      <dgm:prSet/>
      <dgm:spPr/>
      <dgm:t>
        <a:bodyPr/>
        <a:lstStyle/>
        <a:p>
          <a:endParaRPr lang="en-US"/>
        </a:p>
      </dgm:t>
    </dgm:pt>
    <dgm:pt modelId="{6D624E23-AB68-6740-BDD0-FAA95755C34B}" type="sibTrans" cxnId="{584B0AB5-B4F8-E44F-8E39-6AFAC455B0F7}">
      <dgm:prSet/>
      <dgm:spPr/>
      <dgm:t>
        <a:bodyPr/>
        <a:lstStyle/>
        <a:p>
          <a:endParaRPr lang="en-US"/>
        </a:p>
      </dgm:t>
    </dgm:pt>
    <dgm:pt modelId="{E53B16D6-3BB7-7143-9427-A7868FD71F61}">
      <dgm:prSet/>
      <dgm:spPr/>
      <dgm:t>
        <a:bodyPr/>
        <a:lstStyle/>
        <a:p>
          <a:r>
            <a:rPr lang="en-US"/>
            <a:t>Correct labeling and signage</a:t>
          </a:r>
          <a:endParaRPr lang="en-US" dirty="0"/>
        </a:p>
      </dgm:t>
    </dgm:pt>
    <dgm:pt modelId="{265EFB2D-0E08-1C44-BD60-0B64F1D54DA1}" type="parTrans" cxnId="{7ADD9662-6BAA-8D47-AB18-5E7D6F605E1D}">
      <dgm:prSet/>
      <dgm:spPr/>
      <dgm:t>
        <a:bodyPr/>
        <a:lstStyle/>
        <a:p>
          <a:endParaRPr lang="en-US"/>
        </a:p>
      </dgm:t>
    </dgm:pt>
    <dgm:pt modelId="{9282121C-D049-BF4F-9B90-44CACC142B27}" type="sibTrans" cxnId="{7ADD9662-6BAA-8D47-AB18-5E7D6F605E1D}">
      <dgm:prSet/>
      <dgm:spPr/>
      <dgm:t>
        <a:bodyPr/>
        <a:lstStyle/>
        <a:p>
          <a:endParaRPr lang="en-US"/>
        </a:p>
      </dgm:t>
    </dgm:pt>
    <dgm:pt modelId="{23264524-2537-174E-9C6C-99FE48F200ED}">
      <dgm:prSet/>
      <dgm:spPr/>
      <dgm:t>
        <a:bodyPr/>
        <a:lstStyle/>
        <a:p>
          <a:r>
            <a:rPr lang="en-US" dirty="0"/>
            <a:t>Updates incorporated</a:t>
          </a:r>
        </a:p>
      </dgm:t>
    </dgm:pt>
    <dgm:pt modelId="{ABC20B15-04A3-2449-A840-CDA528D33398}" type="parTrans" cxnId="{77FB7256-F1EA-D144-964A-219F644B6C6B}">
      <dgm:prSet/>
      <dgm:spPr/>
      <dgm:t>
        <a:bodyPr/>
        <a:lstStyle/>
        <a:p>
          <a:endParaRPr lang="en-US"/>
        </a:p>
      </dgm:t>
    </dgm:pt>
    <dgm:pt modelId="{E96444ED-7122-5140-B086-D9BF26B7C33E}" type="sibTrans" cxnId="{77FB7256-F1EA-D144-964A-219F644B6C6B}">
      <dgm:prSet/>
      <dgm:spPr/>
      <dgm:t>
        <a:bodyPr/>
        <a:lstStyle/>
        <a:p>
          <a:endParaRPr lang="en-US"/>
        </a:p>
      </dgm:t>
    </dgm:pt>
    <dgm:pt modelId="{9DD0728C-335E-4E42-97FC-4FB5B1A2FA92}" type="pres">
      <dgm:prSet presAssocID="{68754AF2-38A7-8F40-A5E0-D07BEEFC613D}" presName="diagram" presStyleCnt="0">
        <dgm:presLayoutVars>
          <dgm:dir/>
          <dgm:resizeHandles val="exact"/>
        </dgm:presLayoutVars>
      </dgm:prSet>
      <dgm:spPr/>
      <dgm:t>
        <a:bodyPr/>
        <a:lstStyle/>
        <a:p>
          <a:endParaRPr lang="en-US"/>
        </a:p>
      </dgm:t>
    </dgm:pt>
    <dgm:pt modelId="{B778931F-5785-C34D-A169-69287682670B}" type="pres">
      <dgm:prSet presAssocID="{A42EE9AB-996E-9348-89B7-A73899835060}" presName="node" presStyleLbl="node1" presStyleIdx="0" presStyleCnt="5">
        <dgm:presLayoutVars>
          <dgm:bulletEnabled val="1"/>
        </dgm:presLayoutVars>
      </dgm:prSet>
      <dgm:spPr/>
      <dgm:t>
        <a:bodyPr/>
        <a:lstStyle/>
        <a:p>
          <a:endParaRPr lang="en-US"/>
        </a:p>
      </dgm:t>
    </dgm:pt>
    <dgm:pt modelId="{1F2F2F71-7D88-C34A-BA34-FFFA9DC91AC0}" type="pres">
      <dgm:prSet presAssocID="{646D68B4-4E45-A542-BC4F-77FE93344687}" presName="sibTrans" presStyleCnt="0"/>
      <dgm:spPr/>
    </dgm:pt>
    <dgm:pt modelId="{8858E768-F76D-024F-AEF7-9C3CA38D5CD8}" type="pres">
      <dgm:prSet presAssocID="{47B223FB-A49B-314C-8496-017493B6BB23}" presName="node" presStyleLbl="node1" presStyleIdx="1" presStyleCnt="5">
        <dgm:presLayoutVars>
          <dgm:bulletEnabled val="1"/>
        </dgm:presLayoutVars>
      </dgm:prSet>
      <dgm:spPr/>
      <dgm:t>
        <a:bodyPr/>
        <a:lstStyle/>
        <a:p>
          <a:endParaRPr lang="en-US"/>
        </a:p>
      </dgm:t>
    </dgm:pt>
    <dgm:pt modelId="{BD7531F0-8B58-D24F-AFBE-C60FBD16589F}" type="pres">
      <dgm:prSet presAssocID="{74DC8ACA-41BE-D244-A2EF-5396F6682B0B}" presName="sibTrans" presStyleCnt="0"/>
      <dgm:spPr/>
    </dgm:pt>
    <dgm:pt modelId="{AB51E80D-505B-1742-AE6D-DFC383F0037A}" type="pres">
      <dgm:prSet presAssocID="{72DB9C7F-45A0-7B4C-AD95-0E447A7F31DD}" presName="node" presStyleLbl="node1" presStyleIdx="2" presStyleCnt="5">
        <dgm:presLayoutVars>
          <dgm:bulletEnabled val="1"/>
        </dgm:presLayoutVars>
      </dgm:prSet>
      <dgm:spPr/>
      <dgm:t>
        <a:bodyPr/>
        <a:lstStyle/>
        <a:p>
          <a:endParaRPr lang="en-US"/>
        </a:p>
      </dgm:t>
    </dgm:pt>
    <dgm:pt modelId="{36F26DEC-8BAC-BB4A-BF20-959A99086B9D}" type="pres">
      <dgm:prSet presAssocID="{6D624E23-AB68-6740-BDD0-FAA95755C34B}" presName="sibTrans" presStyleCnt="0"/>
      <dgm:spPr/>
    </dgm:pt>
    <dgm:pt modelId="{E67417A4-73F6-E244-914D-ADFC37C24875}" type="pres">
      <dgm:prSet presAssocID="{E53B16D6-3BB7-7143-9427-A7868FD71F61}" presName="node" presStyleLbl="node1" presStyleIdx="3" presStyleCnt="5">
        <dgm:presLayoutVars>
          <dgm:bulletEnabled val="1"/>
        </dgm:presLayoutVars>
      </dgm:prSet>
      <dgm:spPr/>
      <dgm:t>
        <a:bodyPr/>
        <a:lstStyle/>
        <a:p>
          <a:endParaRPr lang="en-US"/>
        </a:p>
      </dgm:t>
    </dgm:pt>
    <dgm:pt modelId="{E28B3412-9906-184B-AC9E-58A8076A99BB}" type="pres">
      <dgm:prSet presAssocID="{9282121C-D049-BF4F-9B90-44CACC142B27}" presName="sibTrans" presStyleCnt="0"/>
      <dgm:spPr/>
    </dgm:pt>
    <dgm:pt modelId="{B40A6A8D-AD20-D84A-8CAB-8793BD508A9E}" type="pres">
      <dgm:prSet presAssocID="{23264524-2537-174E-9C6C-99FE48F200ED}" presName="node" presStyleLbl="node1" presStyleIdx="4" presStyleCnt="5">
        <dgm:presLayoutVars>
          <dgm:bulletEnabled val="1"/>
        </dgm:presLayoutVars>
      </dgm:prSet>
      <dgm:spPr/>
      <dgm:t>
        <a:bodyPr/>
        <a:lstStyle/>
        <a:p>
          <a:endParaRPr lang="en-US"/>
        </a:p>
      </dgm:t>
    </dgm:pt>
  </dgm:ptLst>
  <dgm:cxnLst>
    <dgm:cxn modelId="{2E42B39D-2E5E-A948-8281-F325F11AEE36}" type="presOf" srcId="{72DB9C7F-45A0-7B4C-AD95-0E447A7F31DD}" destId="{AB51E80D-505B-1742-AE6D-DFC383F0037A}" srcOrd="0" destOrd="0" presId="urn:microsoft.com/office/officeart/2005/8/layout/default#2"/>
    <dgm:cxn modelId="{786D896D-0658-1E4B-BB56-A346C0E56B6A}" srcId="{68754AF2-38A7-8F40-A5E0-D07BEEFC613D}" destId="{47B223FB-A49B-314C-8496-017493B6BB23}" srcOrd="1" destOrd="0" parTransId="{19922FF8-2B95-A146-A3CF-4E021D7DDE71}" sibTransId="{74DC8ACA-41BE-D244-A2EF-5396F6682B0B}"/>
    <dgm:cxn modelId="{FABD2109-9DDF-874D-B40B-E700C7435ED0}" srcId="{68754AF2-38A7-8F40-A5E0-D07BEEFC613D}" destId="{A42EE9AB-996E-9348-89B7-A73899835060}" srcOrd="0" destOrd="0" parTransId="{0E47E5E3-62E6-4A45-91C0-A19EDEA54224}" sibTransId="{646D68B4-4E45-A542-BC4F-77FE93344687}"/>
    <dgm:cxn modelId="{4F3AB953-B9DE-C942-9E3F-5FE2D4266556}" type="presOf" srcId="{A42EE9AB-996E-9348-89B7-A73899835060}" destId="{B778931F-5785-C34D-A169-69287682670B}" srcOrd="0" destOrd="0" presId="urn:microsoft.com/office/officeart/2005/8/layout/default#2"/>
    <dgm:cxn modelId="{77FB7256-F1EA-D144-964A-219F644B6C6B}" srcId="{68754AF2-38A7-8F40-A5E0-D07BEEFC613D}" destId="{23264524-2537-174E-9C6C-99FE48F200ED}" srcOrd="4" destOrd="0" parTransId="{ABC20B15-04A3-2449-A840-CDA528D33398}" sibTransId="{E96444ED-7122-5140-B086-D9BF26B7C33E}"/>
    <dgm:cxn modelId="{7ADD9662-6BAA-8D47-AB18-5E7D6F605E1D}" srcId="{68754AF2-38A7-8F40-A5E0-D07BEEFC613D}" destId="{E53B16D6-3BB7-7143-9427-A7868FD71F61}" srcOrd="3" destOrd="0" parTransId="{265EFB2D-0E08-1C44-BD60-0B64F1D54DA1}" sibTransId="{9282121C-D049-BF4F-9B90-44CACC142B27}"/>
    <dgm:cxn modelId="{EEB64F54-5CE7-544E-B08E-7FFFADD0FD09}" type="presOf" srcId="{47B223FB-A49B-314C-8496-017493B6BB23}" destId="{8858E768-F76D-024F-AEF7-9C3CA38D5CD8}" srcOrd="0" destOrd="0" presId="urn:microsoft.com/office/officeart/2005/8/layout/default#2"/>
    <dgm:cxn modelId="{3995B920-A1E4-924D-BF98-B79B04055E54}" type="presOf" srcId="{E53B16D6-3BB7-7143-9427-A7868FD71F61}" destId="{E67417A4-73F6-E244-914D-ADFC37C24875}" srcOrd="0" destOrd="0" presId="urn:microsoft.com/office/officeart/2005/8/layout/default#2"/>
    <dgm:cxn modelId="{2BCD998C-A7A8-3349-B269-EE2F0FB5FD96}" type="presOf" srcId="{68754AF2-38A7-8F40-A5E0-D07BEEFC613D}" destId="{9DD0728C-335E-4E42-97FC-4FB5B1A2FA92}" srcOrd="0" destOrd="0" presId="urn:microsoft.com/office/officeart/2005/8/layout/default#2"/>
    <dgm:cxn modelId="{584B0AB5-B4F8-E44F-8E39-6AFAC455B0F7}" srcId="{68754AF2-38A7-8F40-A5E0-D07BEEFC613D}" destId="{72DB9C7F-45A0-7B4C-AD95-0E447A7F31DD}" srcOrd="2" destOrd="0" parTransId="{5D6CA310-1E72-B64F-9EED-929E0AB32E98}" sibTransId="{6D624E23-AB68-6740-BDD0-FAA95755C34B}"/>
    <dgm:cxn modelId="{A247D8CB-32F9-8A43-B68F-B70FF804C35A}" type="presOf" srcId="{23264524-2537-174E-9C6C-99FE48F200ED}" destId="{B40A6A8D-AD20-D84A-8CAB-8793BD508A9E}" srcOrd="0" destOrd="0" presId="urn:microsoft.com/office/officeart/2005/8/layout/default#2"/>
    <dgm:cxn modelId="{67390DAE-53A6-E94B-8724-FFDE391FC016}" type="presParOf" srcId="{9DD0728C-335E-4E42-97FC-4FB5B1A2FA92}" destId="{B778931F-5785-C34D-A169-69287682670B}" srcOrd="0" destOrd="0" presId="urn:microsoft.com/office/officeart/2005/8/layout/default#2"/>
    <dgm:cxn modelId="{7E1397F4-1B7B-194A-BC19-FE6D2FE375AC}" type="presParOf" srcId="{9DD0728C-335E-4E42-97FC-4FB5B1A2FA92}" destId="{1F2F2F71-7D88-C34A-BA34-FFFA9DC91AC0}" srcOrd="1" destOrd="0" presId="urn:microsoft.com/office/officeart/2005/8/layout/default#2"/>
    <dgm:cxn modelId="{C2F33FC9-1F34-8648-BF9D-3FAA0483F812}" type="presParOf" srcId="{9DD0728C-335E-4E42-97FC-4FB5B1A2FA92}" destId="{8858E768-F76D-024F-AEF7-9C3CA38D5CD8}" srcOrd="2" destOrd="0" presId="urn:microsoft.com/office/officeart/2005/8/layout/default#2"/>
    <dgm:cxn modelId="{E2A36C90-0491-C447-AD4E-C582B718520E}" type="presParOf" srcId="{9DD0728C-335E-4E42-97FC-4FB5B1A2FA92}" destId="{BD7531F0-8B58-D24F-AFBE-C60FBD16589F}" srcOrd="3" destOrd="0" presId="urn:microsoft.com/office/officeart/2005/8/layout/default#2"/>
    <dgm:cxn modelId="{71B2379D-7593-9544-BA3F-FE86384D8163}" type="presParOf" srcId="{9DD0728C-335E-4E42-97FC-4FB5B1A2FA92}" destId="{AB51E80D-505B-1742-AE6D-DFC383F0037A}" srcOrd="4" destOrd="0" presId="urn:microsoft.com/office/officeart/2005/8/layout/default#2"/>
    <dgm:cxn modelId="{53E9F720-8E34-3D4F-A444-8AA011698F09}" type="presParOf" srcId="{9DD0728C-335E-4E42-97FC-4FB5B1A2FA92}" destId="{36F26DEC-8BAC-BB4A-BF20-959A99086B9D}" srcOrd="5" destOrd="0" presId="urn:microsoft.com/office/officeart/2005/8/layout/default#2"/>
    <dgm:cxn modelId="{611E7404-EA17-F743-99DF-93E8C41B0A80}" type="presParOf" srcId="{9DD0728C-335E-4E42-97FC-4FB5B1A2FA92}" destId="{E67417A4-73F6-E244-914D-ADFC37C24875}" srcOrd="6" destOrd="0" presId="urn:microsoft.com/office/officeart/2005/8/layout/default#2"/>
    <dgm:cxn modelId="{67C153CD-B3B0-E64B-933D-07FB13ED0C99}" type="presParOf" srcId="{9DD0728C-335E-4E42-97FC-4FB5B1A2FA92}" destId="{E28B3412-9906-184B-AC9E-58A8076A99BB}" srcOrd="7" destOrd="0" presId="urn:microsoft.com/office/officeart/2005/8/layout/default#2"/>
    <dgm:cxn modelId="{D5ACA494-F56C-7F45-8703-4F772C189C26}" type="presParOf" srcId="{9DD0728C-335E-4E42-97FC-4FB5B1A2FA92}" destId="{B40A6A8D-AD20-D84A-8CAB-8793BD508A9E}" srcOrd="8" destOrd="0" presId="urn:microsoft.com/office/officeart/2005/8/layout/defaul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D724CF-F7BE-477C-9E05-CE757D1D942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88413CD-413B-4657-B16E-082ACB357958}">
      <dgm:prSet/>
      <dgm:spPr/>
      <dgm:t>
        <a:bodyPr/>
        <a:lstStyle/>
        <a:p>
          <a:r>
            <a:rPr lang="en-US" b="1"/>
            <a:t>Title 29 of the Code of Federal Regulations at 29 CFR 1910.1030</a:t>
          </a:r>
          <a:endParaRPr lang="en-US"/>
        </a:p>
      </dgm:t>
    </dgm:pt>
    <dgm:pt modelId="{1FFB5C67-D8D5-4853-85AC-0334D242DFBB}" type="parTrans" cxnId="{9B6199EB-4A6C-4AE5-AFE1-45E54284FDD6}">
      <dgm:prSet/>
      <dgm:spPr/>
      <dgm:t>
        <a:bodyPr/>
        <a:lstStyle/>
        <a:p>
          <a:endParaRPr lang="en-US"/>
        </a:p>
      </dgm:t>
    </dgm:pt>
    <dgm:pt modelId="{C4A474FC-AE14-4C58-BAB6-23FD6C275DC8}" type="sibTrans" cxnId="{9B6199EB-4A6C-4AE5-AFE1-45E54284FDD6}">
      <dgm:prSet/>
      <dgm:spPr/>
      <dgm:t>
        <a:bodyPr/>
        <a:lstStyle/>
        <a:p>
          <a:endParaRPr lang="en-US"/>
        </a:p>
      </dgm:t>
    </dgm:pt>
    <dgm:pt modelId="{BB2C199B-23FF-4103-821C-9A674935479E}">
      <dgm:prSet/>
      <dgm:spPr/>
      <dgm:t>
        <a:bodyPr/>
        <a:lstStyle/>
        <a:p>
          <a:r>
            <a:rPr lang="en-US"/>
            <a:t>The standard’s requirements state what employers must do to protect workers who are </a:t>
          </a:r>
          <a:r>
            <a:rPr lang="en-US" i="1"/>
            <a:t>occupationally exposed to blood or other potentially infectious materials (OPIM), </a:t>
          </a:r>
          <a:r>
            <a:rPr lang="en-US"/>
            <a:t>as defined in the standard</a:t>
          </a:r>
        </a:p>
      </dgm:t>
    </dgm:pt>
    <dgm:pt modelId="{53E8FE0C-45FD-40BB-9136-F1FD7ACD2FEE}" type="parTrans" cxnId="{C6BE17DE-6B66-4401-90D1-DF0074D4DBA1}">
      <dgm:prSet/>
      <dgm:spPr/>
      <dgm:t>
        <a:bodyPr/>
        <a:lstStyle/>
        <a:p>
          <a:endParaRPr lang="en-US"/>
        </a:p>
      </dgm:t>
    </dgm:pt>
    <dgm:pt modelId="{0736C14B-0901-400C-877F-953744F6A880}" type="sibTrans" cxnId="{C6BE17DE-6B66-4401-90D1-DF0074D4DBA1}">
      <dgm:prSet/>
      <dgm:spPr/>
      <dgm:t>
        <a:bodyPr/>
        <a:lstStyle/>
        <a:p>
          <a:endParaRPr lang="en-US"/>
        </a:p>
      </dgm:t>
    </dgm:pt>
    <dgm:pt modelId="{3F763691-011D-4B16-B992-1F94B9827A0C}">
      <dgm:prSet/>
      <dgm:spPr/>
      <dgm:t>
        <a:bodyPr/>
        <a:lstStyle/>
        <a:p>
          <a:r>
            <a:rPr lang="en-US"/>
            <a:t>The standard protects workers who can r</a:t>
          </a:r>
          <a:r>
            <a:rPr lang="en-US" i="1"/>
            <a:t>easonably be anticipated to come into contact with blood or OPIM as a result of doing their job duties</a:t>
          </a:r>
          <a:endParaRPr lang="en-US"/>
        </a:p>
      </dgm:t>
    </dgm:pt>
    <dgm:pt modelId="{4E33D0A7-A3E0-4722-A288-565546AB1A88}" type="parTrans" cxnId="{481882ED-D27E-46B4-A418-3BBA3391781B}">
      <dgm:prSet/>
      <dgm:spPr/>
      <dgm:t>
        <a:bodyPr/>
        <a:lstStyle/>
        <a:p>
          <a:endParaRPr lang="en-US"/>
        </a:p>
      </dgm:t>
    </dgm:pt>
    <dgm:pt modelId="{EE9333B6-9CA8-429D-A97E-CE1CA08276F9}" type="sibTrans" cxnId="{481882ED-D27E-46B4-A418-3BBA3391781B}">
      <dgm:prSet/>
      <dgm:spPr/>
      <dgm:t>
        <a:bodyPr/>
        <a:lstStyle/>
        <a:p>
          <a:endParaRPr lang="en-US"/>
        </a:p>
      </dgm:t>
    </dgm:pt>
    <dgm:pt modelId="{EB706462-B67D-44A3-A5BB-55D1C17E07F8}" type="pres">
      <dgm:prSet presAssocID="{7CD724CF-F7BE-477C-9E05-CE757D1D9425}" presName="root" presStyleCnt="0">
        <dgm:presLayoutVars>
          <dgm:dir/>
          <dgm:resizeHandles val="exact"/>
        </dgm:presLayoutVars>
      </dgm:prSet>
      <dgm:spPr/>
      <dgm:t>
        <a:bodyPr/>
        <a:lstStyle/>
        <a:p>
          <a:endParaRPr lang="en-US"/>
        </a:p>
      </dgm:t>
    </dgm:pt>
    <dgm:pt modelId="{0B0DAB30-05AD-4405-9E69-60BE71D4748A}" type="pres">
      <dgm:prSet presAssocID="{388413CD-413B-4657-B16E-082ACB357958}" presName="compNode" presStyleCnt="0"/>
      <dgm:spPr/>
    </dgm:pt>
    <dgm:pt modelId="{3232CD70-77EB-4441-9E5B-D19EEFE3AE87}" type="pres">
      <dgm:prSet presAssocID="{388413CD-413B-4657-B16E-082ACB357958}" presName="bgRect" presStyleLbl="bgShp" presStyleIdx="0" presStyleCnt="3"/>
      <dgm:spPr/>
    </dgm:pt>
    <dgm:pt modelId="{D6C4313D-1F49-4CD0-BCDA-7DB37087626B}" type="pres">
      <dgm:prSet presAssocID="{388413CD-413B-4657-B16E-082ACB35795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Gavel"/>
        </a:ext>
      </dgm:extLst>
    </dgm:pt>
    <dgm:pt modelId="{D0DA43B6-DAC0-4636-B6D6-92836D337BDF}" type="pres">
      <dgm:prSet presAssocID="{388413CD-413B-4657-B16E-082ACB357958}" presName="spaceRect" presStyleCnt="0"/>
      <dgm:spPr/>
    </dgm:pt>
    <dgm:pt modelId="{F397A72C-742C-4437-BD4F-FDCC28499F65}" type="pres">
      <dgm:prSet presAssocID="{388413CD-413B-4657-B16E-082ACB357958}" presName="parTx" presStyleLbl="revTx" presStyleIdx="0" presStyleCnt="3">
        <dgm:presLayoutVars>
          <dgm:chMax val="0"/>
          <dgm:chPref val="0"/>
        </dgm:presLayoutVars>
      </dgm:prSet>
      <dgm:spPr/>
      <dgm:t>
        <a:bodyPr/>
        <a:lstStyle/>
        <a:p>
          <a:endParaRPr lang="en-US"/>
        </a:p>
      </dgm:t>
    </dgm:pt>
    <dgm:pt modelId="{74EC8D1F-3914-49D5-8FAD-656D6C846BE8}" type="pres">
      <dgm:prSet presAssocID="{C4A474FC-AE14-4C58-BAB6-23FD6C275DC8}" presName="sibTrans" presStyleCnt="0"/>
      <dgm:spPr/>
    </dgm:pt>
    <dgm:pt modelId="{C650A73B-7BC5-4A8A-9CF4-9FB97B3CB4F0}" type="pres">
      <dgm:prSet presAssocID="{BB2C199B-23FF-4103-821C-9A674935479E}" presName="compNode" presStyleCnt="0"/>
      <dgm:spPr/>
    </dgm:pt>
    <dgm:pt modelId="{ABDD3A0E-6264-48AE-87E6-77A1D7D6214D}" type="pres">
      <dgm:prSet presAssocID="{BB2C199B-23FF-4103-821C-9A674935479E}" presName="bgRect" presStyleLbl="bgShp" presStyleIdx="1" presStyleCnt="3"/>
      <dgm:spPr/>
    </dgm:pt>
    <dgm:pt modelId="{FD2A44E7-39B3-4637-9571-CCFB138289AD}" type="pres">
      <dgm:prSet presAssocID="{BB2C199B-23FF-4103-821C-9A674935479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First Aid Kit"/>
        </a:ext>
      </dgm:extLst>
    </dgm:pt>
    <dgm:pt modelId="{EA2E1210-2E40-4049-A9D1-15B7BBD79F04}" type="pres">
      <dgm:prSet presAssocID="{BB2C199B-23FF-4103-821C-9A674935479E}" presName="spaceRect" presStyleCnt="0"/>
      <dgm:spPr/>
    </dgm:pt>
    <dgm:pt modelId="{A209D973-31B2-4F5B-B408-C4F5EC4085FF}" type="pres">
      <dgm:prSet presAssocID="{BB2C199B-23FF-4103-821C-9A674935479E}" presName="parTx" presStyleLbl="revTx" presStyleIdx="1" presStyleCnt="3">
        <dgm:presLayoutVars>
          <dgm:chMax val="0"/>
          <dgm:chPref val="0"/>
        </dgm:presLayoutVars>
      </dgm:prSet>
      <dgm:spPr/>
      <dgm:t>
        <a:bodyPr/>
        <a:lstStyle/>
        <a:p>
          <a:endParaRPr lang="en-US"/>
        </a:p>
      </dgm:t>
    </dgm:pt>
    <dgm:pt modelId="{5C70671D-B0D7-48FD-B910-F9E1F5AD485E}" type="pres">
      <dgm:prSet presAssocID="{0736C14B-0901-400C-877F-953744F6A880}" presName="sibTrans" presStyleCnt="0"/>
      <dgm:spPr/>
    </dgm:pt>
    <dgm:pt modelId="{427A3E38-C700-4217-B795-16A9EDC84ABD}" type="pres">
      <dgm:prSet presAssocID="{3F763691-011D-4B16-B992-1F94B9827A0C}" presName="compNode" presStyleCnt="0"/>
      <dgm:spPr/>
    </dgm:pt>
    <dgm:pt modelId="{43BC5ED2-FCDB-4997-84AB-654D0AF549C4}" type="pres">
      <dgm:prSet presAssocID="{3F763691-011D-4B16-B992-1F94B9827A0C}" presName="bgRect" presStyleLbl="bgShp" presStyleIdx="2" presStyleCnt="3"/>
      <dgm:spPr/>
    </dgm:pt>
    <dgm:pt modelId="{D5625FE5-40B2-44F5-8EC7-19605D0C6EDC}" type="pres">
      <dgm:prSet presAssocID="{3F763691-011D-4B16-B992-1F94B9827A0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Irritant"/>
        </a:ext>
      </dgm:extLst>
    </dgm:pt>
    <dgm:pt modelId="{630A3A4F-35BA-49B6-8B78-F0D1F56CF9CE}" type="pres">
      <dgm:prSet presAssocID="{3F763691-011D-4B16-B992-1F94B9827A0C}" presName="spaceRect" presStyleCnt="0"/>
      <dgm:spPr/>
    </dgm:pt>
    <dgm:pt modelId="{894AE704-CF44-4A3C-BD46-3C9798E1D473}" type="pres">
      <dgm:prSet presAssocID="{3F763691-011D-4B16-B992-1F94B9827A0C}" presName="parTx" presStyleLbl="revTx" presStyleIdx="2" presStyleCnt="3">
        <dgm:presLayoutVars>
          <dgm:chMax val="0"/>
          <dgm:chPref val="0"/>
        </dgm:presLayoutVars>
      </dgm:prSet>
      <dgm:spPr/>
      <dgm:t>
        <a:bodyPr/>
        <a:lstStyle/>
        <a:p>
          <a:endParaRPr lang="en-US"/>
        </a:p>
      </dgm:t>
    </dgm:pt>
  </dgm:ptLst>
  <dgm:cxnLst>
    <dgm:cxn modelId="{9B6199EB-4A6C-4AE5-AFE1-45E54284FDD6}" srcId="{7CD724CF-F7BE-477C-9E05-CE757D1D9425}" destId="{388413CD-413B-4657-B16E-082ACB357958}" srcOrd="0" destOrd="0" parTransId="{1FFB5C67-D8D5-4853-85AC-0334D242DFBB}" sibTransId="{C4A474FC-AE14-4C58-BAB6-23FD6C275DC8}"/>
    <dgm:cxn modelId="{481882ED-D27E-46B4-A418-3BBA3391781B}" srcId="{7CD724CF-F7BE-477C-9E05-CE757D1D9425}" destId="{3F763691-011D-4B16-B992-1F94B9827A0C}" srcOrd="2" destOrd="0" parTransId="{4E33D0A7-A3E0-4722-A288-565546AB1A88}" sibTransId="{EE9333B6-9CA8-429D-A97E-CE1CA08276F9}"/>
    <dgm:cxn modelId="{E3EC3621-6B3A-4046-ADED-7FCC9D6F1687}" type="presOf" srcId="{BB2C199B-23FF-4103-821C-9A674935479E}" destId="{A209D973-31B2-4F5B-B408-C4F5EC4085FF}" srcOrd="0" destOrd="0" presId="urn:microsoft.com/office/officeart/2018/2/layout/IconVerticalSolidList"/>
    <dgm:cxn modelId="{5712F042-B5AF-4163-8ADE-2278A5D48758}" type="presOf" srcId="{7CD724CF-F7BE-477C-9E05-CE757D1D9425}" destId="{EB706462-B67D-44A3-A5BB-55D1C17E07F8}" srcOrd="0" destOrd="0" presId="urn:microsoft.com/office/officeart/2018/2/layout/IconVerticalSolidList"/>
    <dgm:cxn modelId="{C6BE17DE-6B66-4401-90D1-DF0074D4DBA1}" srcId="{7CD724CF-F7BE-477C-9E05-CE757D1D9425}" destId="{BB2C199B-23FF-4103-821C-9A674935479E}" srcOrd="1" destOrd="0" parTransId="{53E8FE0C-45FD-40BB-9136-F1FD7ACD2FEE}" sibTransId="{0736C14B-0901-400C-877F-953744F6A880}"/>
    <dgm:cxn modelId="{EF556B57-AAAD-4951-AB03-2CCD4EA71EE4}" type="presOf" srcId="{388413CD-413B-4657-B16E-082ACB357958}" destId="{F397A72C-742C-4437-BD4F-FDCC28499F65}" srcOrd="0" destOrd="0" presId="urn:microsoft.com/office/officeart/2018/2/layout/IconVerticalSolidList"/>
    <dgm:cxn modelId="{6693BB4B-B6EC-4F10-8E5C-8E56C422DF08}" type="presOf" srcId="{3F763691-011D-4B16-B992-1F94B9827A0C}" destId="{894AE704-CF44-4A3C-BD46-3C9798E1D473}" srcOrd="0" destOrd="0" presId="urn:microsoft.com/office/officeart/2018/2/layout/IconVerticalSolidList"/>
    <dgm:cxn modelId="{DF5770BE-18A7-48AD-B07C-E87F0DFF0A12}" type="presParOf" srcId="{EB706462-B67D-44A3-A5BB-55D1C17E07F8}" destId="{0B0DAB30-05AD-4405-9E69-60BE71D4748A}" srcOrd="0" destOrd="0" presId="urn:microsoft.com/office/officeart/2018/2/layout/IconVerticalSolidList"/>
    <dgm:cxn modelId="{E0206B88-923B-4BB2-AF40-AACD99814BB0}" type="presParOf" srcId="{0B0DAB30-05AD-4405-9E69-60BE71D4748A}" destId="{3232CD70-77EB-4441-9E5B-D19EEFE3AE87}" srcOrd="0" destOrd="0" presId="urn:microsoft.com/office/officeart/2018/2/layout/IconVerticalSolidList"/>
    <dgm:cxn modelId="{2ACE9436-0677-4218-9075-C6D0F5E36499}" type="presParOf" srcId="{0B0DAB30-05AD-4405-9E69-60BE71D4748A}" destId="{D6C4313D-1F49-4CD0-BCDA-7DB37087626B}" srcOrd="1" destOrd="0" presId="urn:microsoft.com/office/officeart/2018/2/layout/IconVerticalSolidList"/>
    <dgm:cxn modelId="{DB9F1E6A-86C3-49A7-95EC-AC5B15C173AD}" type="presParOf" srcId="{0B0DAB30-05AD-4405-9E69-60BE71D4748A}" destId="{D0DA43B6-DAC0-4636-B6D6-92836D337BDF}" srcOrd="2" destOrd="0" presId="urn:microsoft.com/office/officeart/2018/2/layout/IconVerticalSolidList"/>
    <dgm:cxn modelId="{2B57DA56-DF51-4620-A640-FD99A5CE0BBC}" type="presParOf" srcId="{0B0DAB30-05AD-4405-9E69-60BE71D4748A}" destId="{F397A72C-742C-4437-BD4F-FDCC28499F65}" srcOrd="3" destOrd="0" presId="urn:microsoft.com/office/officeart/2018/2/layout/IconVerticalSolidList"/>
    <dgm:cxn modelId="{9293B2DE-DE8B-47D6-BDC2-B25836CCFC7C}" type="presParOf" srcId="{EB706462-B67D-44A3-A5BB-55D1C17E07F8}" destId="{74EC8D1F-3914-49D5-8FAD-656D6C846BE8}" srcOrd="1" destOrd="0" presId="urn:microsoft.com/office/officeart/2018/2/layout/IconVerticalSolidList"/>
    <dgm:cxn modelId="{C7CD9E9E-71A0-4B0F-991C-7885CD1BD424}" type="presParOf" srcId="{EB706462-B67D-44A3-A5BB-55D1C17E07F8}" destId="{C650A73B-7BC5-4A8A-9CF4-9FB97B3CB4F0}" srcOrd="2" destOrd="0" presId="urn:microsoft.com/office/officeart/2018/2/layout/IconVerticalSolidList"/>
    <dgm:cxn modelId="{A0469761-2499-47F5-ABFA-B155022E45DE}" type="presParOf" srcId="{C650A73B-7BC5-4A8A-9CF4-9FB97B3CB4F0}" destId="{ABDD3A0E-6264-48AE-87E6-77A1D7D6214D}" srcOrd="0" destOrd="0" presId="urn:microsoft.com/office/officeart/2018/2/layout/IconVerticalSolidList"/>
    <dgm:cxn modelId="{D94C2267-B18E-4927-A461-65CEC75849C9}" type="presParOf" srcId="{C650A73B-7BC5-4A8A-9CF4-9FB97B3CB4F0}" destId="{FD2A44E7-39B3-4637-9571-CCFB138289AD}" srcOrd="1" destOrd="0" presId="urn:microsoft.com/office/officeart/2018/2/layout/IconVerticalSolidList"/>
    <dgm:cxn modelId="{01334CFC-352F-42E1-9B39-4118A0550851}" type="presParOf" srcId="{C650A73B-7BC5-4A8A-9CF4-9FB97B3CB4F0}" destId="{EA2E1210-2E40-4049-A9D1-15B7BBD79F04}" srcOrd="2" destOrd="0" presId="urn:microsoft.com/office/officeart/2018/2/layout/IconVerticalSolidList"/>
    <dgm:cxn modelId="{C677D8C4-424C-4543-8241-B861CEDFC8B9}" type="presParOf" srcId="{C650A73B-7BC5-4A8A-9CF4-9FB97B3CB4F0}" destId="{A209D973-31B2-4F5B-B408-C4F5EC4085FF}" srcOrd="3" destOrd="0" presId="urn:microsoft.com/office/officeart/2018/2/layout/IconVerticalSolidList"/>
    <dgm:cxn modelId="{F9CD1F3A-B5F1-4DB6-B04B-347F44AD69C2}" type="presParOf" srcId="{EB706462-B67D-44A3-A5BB-55D1C17E07F8}" destId="{5C70671D-B0D7-48FD-B910-F9E1F5AD485E}" srcOrd="3" destOrd="0" presId="urn:microsoft.com/office/officeart/2018/2/layout/IconVerticalSolidList"/>
    <dgm:cxn modelId="{293467F4-7F8F-4CF1-8A2A-5E018E51DF3C}" type="presParOf" srcId="{EB706462-B67D-44A3-A5BB-55D1C17E07F8}" destId="{427A3E38-C700-4217-B795-16A9EDC84ABD}" srcOrd="4" destOrd="0" presId="urn:microsoft.com/office/officeart/2018/2/layout/IconVerticalSolidList"/>
    <dgm:cxn modelId="{0D6D0E23-2B6D-4FF7-95B3-06C587083905}" type="presParOf" srcId="{427A3E38-C700-4217-B795-16A9EDC84ABD}" destId="{43BC5ED2-FCDB-4997-84AB-654D0AF549C4}" srcOrd="0" destOrd="0" presId="urn:microsoft.com/office/officeart/2018/2/layout/IconVerticalSolidList"/>
    <dgm:cxn modelId="{7DFCD9F5-AC73-49AA-B273-9B05F1533E84}" type="presParOf" srcId="{427A3E38-C700-4217-B795-16A9EDC84ABD}" destId="{D5625FE5-40B2-44F5-8EC7-19605D0C6EDC}" srcOrd="1" destOrd="0" presId="urn:microsoft.com/office/officeart/2018/2/layout/IconVerticalSolidList"/>
    <dgm:cxn modelId="{A6CA168A-3201-486F-820D-F3FAE013D0E0}" type="presParOf" srcId="{427A3E38-C700-4217-B795-16A9EDC84ABD}" destId="{630A3A4F-35BA-49B6-8B78-F0D1F56CF9CE}" srcOrd="2" destOrd="0" presId="urn:microsoft.com/office/officeart/2018/2/layout/IconVerticalSolidList"/>
    <dgm:cxn modelId="{0C2CCA15-4A40-484E-8D11-FC1ED00E0F9C}" type="presParOf" srcId="{427A3E38-C700-4217-B795-16A9EDC84ABD}" destId="{894AE704-CF44-4A3C-BD46-3C9798E1D473}" srcOrd="3" destOrd="0" presId="urn:microsoft.com/office/officeart/2018/2/layout/IconVerticalSoli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5CC9F95-8BD1-4E50-B2DE-024DEC35D9C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1DD4241-D77D-427F-9446-0B5BF293D741}">
      <dgm:prSet/>
      <dgm:spPr/>
      <dgm:t>
        <a:bodyPr/>
        <a:lstStyle/>
        <a:p>
          <a:r>
            <a:rPr lang="en-US" baseline="0"/>
            <a:t>Bloodborne Pathogens (</a:t>
          </a:r>
          <a:r>
            <a:rPr lang="en-US" b="1" baseline="0"/>
            <a:t>BBPs</a:t>
          </a:r>
          <a:r>
            <a:rPr lang="en-US" baseline="0"/>
            <a:t>) are microorganisms and bacteria that are present in human blood or body fluids and can cause sickness and sometimes death. </a:t>
          </a:r>
          <a:endParaRPr lang="en-US"/>
        </a:p>
      </dgm:t>
    </dgm:pt>
    <dgm:pt modelId="{230AAA0F-C6CE-4BC6-94E3-ED37772E0C14}" type="parTrans" cxnId="{4121097B-F9B3-491C-AA98-C2A322D6ECC0}">
      <dgm:prSet/>
      <dgm:spPr/>
      <dgm:t>
        <a:bodyPr/>
        <a:lstStyle/>
        <a:p>
          <a:endParaRPr lang="en-US"/>
        </a:p>
      </dgm:t>
    </dgm:pt>
    <dgm:pt modelId="{CF10AF60-1360-45F1-A303-CFA524B29FE7}" type="sibTrans" cxnId="{4121097B-F9B3-491C-AA98-C2A322D6ECC0}">
      <dgm:prSet/>
      <dgm:spPr/>
      <dgm:t>
        <a:bodyPr/>
        <a:lstStyle/>
        <a:p>
          <a:endParaRPr lang="en-US"/>
        </a:p>
      </dgm:t>
    </dgm:pt>
    <dgm:pt modelId="{4D7964C9-1BC5-44EE-AFFA-B11A2CCEDD53}">
      <dgm:prSet/>
      <dgm:spPr/>
      <dgm:t>
        <a:bodyPr/>
        <a:lstStyle/>
        <a:p>
          <a:r>
            <a:rPr lang="en-US" baseline="0" dirty="0"/>
            <a:t>BBPs may also be found in </a:t>
          </a:r>
          <a:r>
            <a:rPr lang="en-US" b="1" baseline="0" dirty="0"/>
            <a:t>other potentially infectious materials (OPIM)</a:t>
          </a:r>
          <a:endParaRPr lang="en-US" dirty="0"/>
        </a:p>
      </dgm:t>
    </dgm:pt>
    <dgm:pt modelId="{DFB6518C-D584-48D7-964B-F428C8246DD2}" type="parTrans" cxnId="{62AFB9E6-416E-4F18-A47B-714E8DBE4E35}">
      <dgm:prSet/>
      <dgm:spPr/>
      <dgm:t>
        <a:bodyPr/>
        <a:lstStyle/>
        <a:p>
          <a:endParaRPr lang="en-US"/>
        </a:p>
      </dgm:t>
    </dgm:pt>
    <dgm:pt modelId="{7C19D59E-BE58-4E07-A873-D3F2043723EF}" type="sibTrans" cxnId="{62AFB9E6-416E-4F18-A47B-714E8DBE4E35}">
      <dgm:prSet/>
      <dgm:spPr/>
      <dgm:t>
        <a:bodyPr/>
        <a:lstStyle/>
        <a:p>
          <a:endParaRPr lang="en-US"/>
        </a:p>
      </dgm:t>
    </dgm:pt>
    <dgm:pt modelId="{F01FFD9E-EEC0-4754-87CA-51D88D4392DC}">
      <dgm:prSet/>
      <dgm:spPr/>
      <dgm:t>
        <a:bodyPr/>
        <a:lstStyle/>
        <a:p>
          <a:r>
            <a:rPr lang="en-US" baseline="0"/>
            <a:t>The Hepatitis B virus, (HBV) Hepatitis C virus, and Human Immunodeficiency Virus (HIV) are all examples of </a:t>
          </a:r>
          <a:r>
            <a:rPr lang="en-US" b="1" baseline="0"/>
            <a:t>BBPs</a:t>
          </a:r>
          <a:r>
            <a:rPr lang="en-US" baseline="0"/>
            <a:t>.</a:t>
          </a:r>
          <a:endParaRPr lang="en-US"/>
        </a:p>
      </dgm:t>
    </dgm:pt>
    <dgm:pt modelId="{5BED56F7-7210-4491-BE8D-029ABAB778EA}" type="parTrans" cxnId="{8AD344F2-7EF3-495B-8740-52C33F8AD3BE}">
      <dgm:prSet/>
      <dgm:spPr/>
      <dgm:t>
        <a:bodyPr/>
        <a:lstStyle/>
        <a:p>
          <a:endParaRPr lang="en-US"/>
        </a:p>
      </dgm:t>
    </dgm:pt>
    <dgm:pt modelId="{DBE74F2F-4543-4BA6-829B-131464EDF7F7}" type="sibTrans" cxnId="{8AD344F2-7EF3-495B-8740-52C33F8AD3BE}">
      <dgm:prSet/>
      <dgm:spPr/>
      <dgm:t>
        <a:bodyPr/>
        <a:lstStyle/>
        <a:p>
          <a:endParaRPr lang="en-US"/>
        </a:p>
      </dgm:t>
    </dgm:pt>
    <dgm:pt modelId="{20296672-2676-814D-A9B5-33D5485BEBA8}" type="pres">
      <dgm:prSet presAssocID="{75CC9F95-8BD1-4E50-B2DE-024DEC35D9CF}" presName="linear" presStyleCnt="0">
        <dgm:presLayoutVars>
          <dgm:animLvl val="lvl"/>
          <dgm:resizeHandles val="exact"/>
        </dgm:presLayoutVars>
      </dgm:prSet>
      <dgm:spPr/>
      <dgm:t>
        <a:bodyPr/>
        <a:lstStyle/>
        <a:p>
          <a:endParaRPr lang="en-US"/>
        </a:p>
      </dgm:t>
    </dgm:pt>
    <dgm:pt modelId="{D91BFE16-B356-054E-A711-30D23C7BE3D1}" type="pres">
      <dgm:prSet presAssocID="{B1DD4241-D77D-427F-9446-0B5BF293D741}" presName="parentText" presStyleLbl="node1" presStyleIdx="0" presStyleCnt="3">
        <dgm:presLayoutVars>
          <dgm:chMax val="0"/>
          <dgm:bulletEnabled val="1"/>
        </dgm:presLayoutVars>
      </dgm:prSet>
      <dgm:spPr/>
      <dgm:t>
        <a:bodyPr/>
        <a:lstStyle/>
        <a:p>
          <a:endParaRPr lang="en-US"/>
        </a:p>
      </dgm:t>
    </dgm:pt>
    <dgm:pt modelId="{FDE6C28B-9A48-1741-916A-5A1CDA51BFF5}" type="pres">
      <dgm:prSet presAssocID="{CF10AF60-1360-45F1-A303-CFA524B29FE7}" presName="spacer" presStyleCnt="0"/>
      <dgm:spPr/>
    </dgm:pt>
    <dgm:pt modelId="{60D323B0-E4E2-2441-BA1C-EB299A8230B8}" type="pres">
      <dgm:prSet presAssocID="{4D7964C9-1BC5-44EE-AFFA-B11A2CCEDD53}" presName="parentText" presStyleLbl="node1" presStyleIdx="1" presStyleCnt="3">
        <dgm:presLayoutVars>
          <dgm:chMax val="0"/>
          <dgm:bulletEnabled val="1"/>
        </dgm:presLayoutVars>
      </dgm:prSet>
      <dgm:spPr/>
      <dgm:t>
        <a:bodyPr/>
        <a:lstStyle/>
        <a:p>
          <a:endParaRPr lang="en-US"/>
        </a:p>
      </dgm:t>
    </dgm:pt>
    <dgm:pt modelId="{ACE4754F-A787-5C48-9FE2-0456783B665C}" type="pres">
      <dgm:prSet presAssocID="{7C19D59E-BE58-4E07-A873-D3F2043723EF}" presName="spacer" presStyleCnt="0"/>
      <dgm:spPr/>
    </dgm:pt>
    <dgm:pt modelId="{B9F36A8D-AC6E-424E-9D69-ACC277C2902B}" type="pres">
      <dgm:prSet presAssocID="{F01FFD9E-EEC0-4754-87CA-51D88D4392DC}" presName="parentText" presStyleLbl="node1" presStyleIdx="2" presStyleCnt="3">
        <dgm:presLayoutVars>
          <dgm:chMax val="0"/>
          <dgm:bulletEnabled val="1"/>
        </dgm:presLayoutVars>
      </dgm:prSet>
      <dgm:spPr/>
      <dgm:t>
        <a:bodyPr/>
        <a:lstStyle/>
        <a:p>
          <a:endParaRPr lang="en-US"/>
        </a:p>
      </dgm:t>
    </dgm:pt>
  </dgm:ptLst>
  <dgm:cxnLst>
    <dgm:cxn modelId="{E725AA7E-E55A-A645-97BE-4176F3BAD243}" type="presOf" srcId="{75CC9F95-8BD1-4E50-B2DE-024DEC35D9CF}" destId="{20296672-2676-814D-A9B5-33D5485BEBA8}" srcOrd="0" destOrd="0" presId="urn:microsoft.com/office/officeart/2005/8/layout/vList2"/>
    <dgm:cxn modelId="{282068C0-9554-EB4A-AFD1-918260DDB90E}" type="presOf" srcId="{B1DD4241-D77D-427F-9446-0B5BF293D741}" destId="{D91BFE16-B356-054E-A711-30D23C7BE3D1}" srcOrd="0" destOrd="0" presId="urn:microsoft.com/office/officeart/2005/8/layout/vList2"/>
    <dgm:cxn modelId="{98736432-E434-9342-B283-3C842D85F86F}" type="presOf" srcId="{F01FFD9E-EEC0-4754-87CA-51D88D4392DC}" destId="{B9F36A8D-AC6E-424E-9D69-ACC277C2902B}" srcOrd="0" destOrd="0" presId="urn:microsoft.com/office/officeart/2005/8/layout/vList2"/>
    <dgm:cxn modelId="{62AFB9E6-416E-4F18-A47B-714E8DBE4E35}" srcId="{75CC9F95-8BD1-4E50-B2DE-024DEC35D9CF}" destId="{4D7964C9-1BC5-44EE-AFFA-B11A2CCEDD53}" srcOrd="1" destOrd="0" parTransId="{DFB6518C-D584-48D7-964B-F428C8246DD2}" sibTransId="{7C19D59E-BE58-4E07-A873-D3F2043723EF}"/>
    <dgm:cxn modelId="{4121097B-F9B3-491C-AA98-C2A322D6ECC0}" srcId="{75CC9F95-8BD1-4E50-B2DE-024DEC35D9CF}" destId="{B1DD4241-D77D-427F-9446-0B5BF293D741}" srcOrd="0" destOrd="0" parTransId="{230AAA0F-C6CE-4BC6-94E3-ED37772E0C14}" sibTransId="{CF10AF60-1360-45F1-A303-CFA524B29FE7}"/>
    <dgm:cxn modelId="{D9CFBF06-C830-534E-997E-BA6C3F575A96}" type="presOf" srcId="{4D7964C9-1BC5-44EE-AFFA-B11A2CCEDD53}" destId="{60D323B0-E4E2-2441-BA1C-EB299A8230B8}" srcOrd="0" destOrd="0" presId="urn:microsoft.com/office/officeart/2005/8/layout/vList2"/>
    <dgm:cxn modelId="{8AD344F2-7EF3-495B-8740-52C33F8AD3BE}" srcId="{75CC9F95-8BD1-4E50-B2DE-024DEC35D9CF}" destId="{F01FFD9E-EEC0-4754-87CA-51D88D4392DC}" srcOrd="2" destOrd="0" parTransId="{5BED56F7-7210-4491-BE8D-029ABAB778EA}" sibTransId="{DBE74F2F-4543-4BA6-829B-131464EDF7F7}"/>
    <dgm:cxn modelId="{7BB11A0E-4E32-E04F-B1A0-175EF0FA3708}" type="presParOf" srcId="{20296672-2676-814D-A9B5-33D5485BEBA8}" destId="{D91BFE16-B356-054E-A711-30D23C7BE3D1}" srcOrd="0" destOrd="0" presId="urn:microsoft.com/office/officeart/2005/8/layout/vList2"/>
    <dgm:cxn modelId="{C6E07265-2862-C24C-815A-F53A8607BF3C}" type="presParOf" srcId="{20296672-2676-814D-A9B5-33D5485BEBA8}" destId="{FDE6C28B-9A48-1741-916A-5A1CDA51BFF5}" srcOrd="1" destOrd="0" presId="urn:microsoft.com/office/officeart/2005/8/layout/vList2"/>
    <dgm:cxn modelId="{A3F92763-0370-C440-AA34-886C509BBCD5}" type="presParOf" srcId="{20296672-2676-814D-A9B5-33D5485BEBA8}" destId="{60D323B0-E4E2-2441-BA1C-EB299A8230B8}" srcOrd="2" destOrd="0" presId="urn:microsoft.com/office/officeart/2005/8/layout/vList2"/>
    <dgm:cxn modelId="{D4C310AE-5CAE-DF4D-B8C6-8CE232E490A2}" type="presParOf" srcId="{20296672-2676-814D-A9B5-33D5485BEBA8}" destId="{ACE4754F-A787-5C48-9FE2-0456783B665C}" srcOrd="3" destOrd="0" presId="urn:microsoft.com/office/officeart/2005/8/layout/vList2"/>
    <dgm:cxn modelId="{000C27EE-2197-F54E-8E69-D93A62A8691D}" type="presParOf" srcId="{20296672-2676-814D-A9B5-33D5485BEBA8}" destId="{B9F36A8D-AC6E-424E-9D69-ACC277C2902B}"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FDF8401-E646-E846-9FDE-73EBC2282A34}">
      <dsp:nvSpPr>
        <dsp:cNvPr id="0" name=""/>
        <dsp:cNvSpPr/>
      </dsp:nvSpPr>
      <dsp:spPr>
        <a:xfrm>
          <a:off x="0" y="78288"/>
          <a:ext cx="10190163" cy="68445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a:t>Discuss the need for OSHA compliance in the dental setting</a:t>
          </a:r>
          <a:endParaRPr lang="en-US" sz="1800" b="1" kern="1200" dirty="0"/>
        </a:p>
      </dsp:txBody>
      <dsp:txXfrm>
        <a:off x="0" y="78288"/>
        <a:ext cx="10190163" cy="684450"/>
      </dsp:txXfrm>
    </dsp:sp>
    <dsp:sp modelId="{B7D0630C-BC52-9949-A86B-59A216B92CA8}">
      <dsp:nvSpPr>
        <dsp:cNvPr id="0" name=""/>
        <dsp:cNvSpPr/>
      </dsp:nvSpPr>
      <dsp:spPr>
        <a:xfrm>
          <a:off x="0" y="814578"/>
          <a:ext cx="10190163" cy="684450"/>
        </a:xfrm>
        <a:prstGeom prst="roundRect">
          <a:avLst/>
        </a:prstGeom>
        <a:gradFill rotWithShape="0">
          <a:gsLst>
            <a:gs pos="0">
              <a:schemeClr val="accent4">
                <a:hueOff val="-1144320"/>
                <a:satOff val="-1963"/>
                <a:lumOff val="-1421"/>
                <a:alphaOff val="0"/>
                <a:lumMod val="110000"/>
                <a:satMod val="105000"/>
                <a:tint val="67000"/>
              </a:schemeClr>
            </a:gs>
            <a:gs pos="50000">
              <a:schemeClr val="accent4">
                <a:hueOff val="-1144320"/>
                <a:satOff val="-1963"/>
                <a:lumOff val="-1421"/>
                <a:alphaOff val="0"/>
                <a:lumMod val="105000"/>
                <a:satMod val="103000"/>
                <a:tint val="73000"/>
              </a:schemeClr>
            </a:gs>
            <a:gs pos="100000">
              <a:schemeClr val="accent4">
                <a:hueOff val="-1144320"/>
                <a:satOff val="-1963"/>
                <a:lumOff val="-142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a:t>Identify OSHA Bloodborne Pathogens Standard and employer requirements</a:t>
          </a:r>
        </a:p>
      </dsp:txBody>
      <dsp:txXfrm>
        <a:off x="0" y="814578"/>
        <a:ext cx="10190163" cy="684450"/>
      </dsp:txXfrm>
    </dsp:sp>
    <dsp:sp modelId="{2AB39401-197F-4C42-AAD2-7C3009A2C693}">
      <dsp:nvSpPr>
        <dsp:cNvPr id="0" name=""/>
        <dsp:cNvSpPr/>
      </dsp:nvSpPr>
      <dsp:spPr>
        <a:xfrm>
          <a:off x="0" y="1550869"/>
          <a:ext cx="10190163" cy="684450"/>
        </a:xfrm>
        <a:prstGeom prst="roundRect">
          <a:avLst/>
        </a:prstGeom>
        <a:gradFill rotWithShape="0">
          <a:gsLst>
            <a:gs pos="0">
              <a:schemeClr val="accent4">
                <a:hueOff val="-2288640"/>
                <a:satOff val="-3925"/>
                <a:lumOff val="-2843"/>
                <a:alphaOff val="0"/>
                <a:lumMod val="110000"/>
                <a:satMod val="105000"/>
                <a:tint val="67000"/>
              </a:schemeClr>
            </a:gs>
            <a:gs pos="50000">
              <a:schemeClr val="accent4">
                <a:hueOff val="-2288640"/>
                <a:satOff val="-3925"/>
                <a:lumOff val="-2843"/>
                <a:alphaOff val="0"/>
                <a:lumMod val="105000"/>
                <a:satMod val="103000"/>
                <a:tint val="73000"/>
              </a:schemeClr>
            </a:gs>
            <a:gs pos="100000">
              <a:schemeClr val="accent4">
                <a:hueOff val="-2288640"/>
                <a:satOff val="-3925"/>
                <a:lumOff val="-2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a:t>Identify OSHA Hazard Communications Standard and employer requirements</a:t>
          </a:r>
        </a:p>
      </dsp:txBody>
      <dsp:txXfrm>
        <a:off x="0" y="1550869"/>
        <a:ext cx="10190163" cy="684450"/>
      </dsp:txXfrm>
    </dsp:sp>
    <dsp:sp modelId="{2F4C6623-EA34-D844-879C-E0D1513AC949}">
      <dsp:nvSpPr>
        <dsp:cNvPr id="0" name=""/>
        <dsp:cNvSpPr/>
      </dsp:nvSpPr>
      <dsp:spPr>
        <a:xfrm>
          <a:off x="0" y="2287159"/>
          <a:ext cx="10190163" cy="684450"/>
        </a:xfrm>
        <a:prstGeom prst="roundRect">
          <a:avLst/>
        </a:prstGeom>
        <a:gradFill rotWithShape="0">
          <a:gsLst>
            <a:gs pos="0">
              <a:schemeClr val="accent4">
                <a:hueOff val="-3432960"/>
                <a:satOff val="-5888"/>
                <a:lumOff val="-4264"/>
                <a:alphaOff val="0"/>
                <a:lumMod val="110000"/>
                <a:satMod val="105000"/>
                <a:tint val="67000"/>
              </a:schemeClr>
            </a:gs>
            <a:gs pos="50000">
              <a:schemeClr val="accent4">
                <a:hueOff val="-3432960"/>
                <a:satOff val="-5888"/>
                <a:lumOff val="-4264"/>
                <a:alphaOff val="0"/>
                <a:lumMod val="105000"/>
                <a:satMod val="103000"/>
                <a:tint val="73000"/>
              </a:schemeClr>
            </a:gs>
            <a:gs pos="100000">
              <a:schemeClr val="accent4">
                <a:hueOff val="-3432960"/>
                <a:satOff val="-5888"/>
                <a:lumOff val="-426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a:t>Identify OSHA Respiratory Protection Standard and employer requirements</a:t>
          </a:r>
        </a:p>
      </dsp:txBody>
      <dsp:txXfrm>
        <a:off x="0" y="2287159"/>
        <a:ext cx="10190163" cy="684450"/>
      </dsp:txXfrm>
    </dsp:sp>
    <dsp:sp modelId="{F5E99DC1-18F0-3047-9E23-DC60D7B58611}">
      <dsp:nvSpPr>
        <dsp:cNvPr id="0" name=""/>
        <dsp:cNvSpPr/>
      </dsp:nvSpPr>
      <dsp:spPr>
        <a:xfrm>
          <a:off x="0" y="3023449"/>
          <a:ext cx="10190163" cy="684450"/>
        </a:xfrm>
        <a:prstGeom prst="roundRect">
          <a:avLst/>
        </a:prstGeom>
        <a:gradFill rotWithShape="0">
          <a:gsLst>
            <a:gs pos="0">
              <a:schemeClr val="accent4">
                <a:hueOff val="-4577280"/>
                <a:satOff val="-7851"/>
                <a:lumOff val="-5686"/>
                <a:alphaOff val="0"/>
                <a:lumMod val="110000"/>
                <a:satMod val="105000"/>
                <a:tint val="67000"/>
              </a:schemeClr>
            </a:gs>
            <a:gs pos="50000">
              <a:schemeClr val="accent4">
                <a:hueOff val="-4577280"/>
                <a:satOff val="-7851"/>
                <a:lumOff val="-5686"/>
                <a:alphaOff val="0"/>
                <a:lumMod val="105000"/>
                <a:satMod val="103000"/>
                <a:tint val="73000"/>
              </a:schemeClr>
            </a:gs>
            <a:gs pos="100000">
              <a:schemeClr val="accent4">
                <a:hueOff val="-4577280"/>
                <a:satOff val="-7851"/>
                <a:lumOff val="-568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a:t>Discuss high risk areas in the dental setting and mitigation strategies to keep your employees safe</a:t>
          </a:r>
        </a:p>
      </dsp:txBody>
      <dsp:txXfrm>
        <a:off x="0" y="3023449"/>
        <a:ext cx="10190163" cy="68445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1D1CFA5-F77A-5446-9578-0F34FFF08B61}">
      <dsp:nvSpPr>
        <dsp:cNvPr id="0" name=""/>
        <dsp:cNvSpPr/>
      </dsp:nvSpPr>
      <dsp:spPr>
        <a:xfrm>
          <a:off x="0" y="433625"/>
          <a:ext cx="3522663" cy="2113597"/>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en-US" sz="3500" kern="1200" dirty="0"/>
            <a:t>Patient Safety</a:t>
          </a:r>
        </a:p>
        <a:p>
          <a:pPr marL="228600" lvl="1" indent="-228600" algn="l" defTabSz="1200150">
            <a:lnSpc>
              <a:spcPct val="90000"/>
            </a:lnSpc>
            <a:spcBef>
              <a:spcPct val="0"/>
            </a:spcBef>
            <a:spcAft>
              <a:spcPct val="15000"/>
            </a:spcAft>
            <a:buChar char="••"/>
          </a:pPr>
          <a:r>
            <a:rPr lang="en-US" sz="2700" kern="1200" dirty="0"/>
            <a:t>Dental Board</a:t>
          </a:r>
        </a:p>
        <a:p>
          <a:pPr marL="228600" lvl="1" indent="-228600" algn="l" defTabSz="1200150">
            <a:lnSpc>
              <a:spcPct val="90000"/>
            </a:lnSpc>
            <a:spcBef>
              <a:spcPct val="0"/>
            </a:spcBef>
            <a:spcAft>
              <a:spcPct val="15000"/>
            </a:spcAft>
            <a:buChar char="••"/>
          </a:pPr>
          <a:r>
            <a:rPr lang="en-US" sz="2700" kern="1200" dirty="0"/>
            <a:t>Dept. Public Health</a:t>
          </a:r>
        </a:p>
        <a:p>
          <a:pPr marL="228600" lvl="1" indent="-228600" algn="l" defTabSz="1200150">
            <a:lnSpc>
              <a:spcPct val="90000"/>
            </a:lnSpc>
            <a:spcBef>
              <a:spcPct val="0"/>
            </a:spcBef>
            <a:spcAft>
              <a:spcPct val="15000"/>
            </a:spcAft>
            <a:buChar char="••"/>
          </a:pPr>
          <a:r>
            <a:rPr lang="en-US" sz="2700" kern="1200" dirty="0"/>
            <a:t>FDA</a:t>
          </a:r>
        </a:p>
      </dsp:txBody>
      <dsp:txXfrm>
        <a:off x="0" y="433625"/>
        <a:ext cx="3522663" cy="2113597"/>
      </dsp:txXfrm>
    </dsp:sp>
    <dsp:sp modelId="{69460689-AA80-4040-A2DE-3725F73424C7}">
      <dsp:nvSpPr>
        <dsp:cNvPr id="0" name=""/>
        <dsp:cNvSpPr/>
      </dsp:nvSpPr>
      <dsp:spPr>
        <a:xfrm>
          <a:off x="0" y="2899489"/>
          <a:ext cx="3522663" cy="2113597"/>
        </a:xfrm>
        <a:prstGeom prst="rect">
          <a:avLst/>
        </a:prstGeom>
        <a:gradFill rotWithShape="0">
          <a:gsLst>
            <a:gs pos="0">
              <a:schemeClr val="accent5">
                <a:hueOff val="-3039673"/>
                <a:satOff val="3213"/>
                <a:lumOff val="-589"/>
                <a:alphaOff val="0"/>
                <a:lumMod val="110000"/>
                <a:satMod val="105000"/>
                <a:tint val="67000"/>
              </a:schemeClr>
            </a:gs>
            <a:gs pos="50000">
              <a:schemeClr val="accent5">
                <a:hueOff val="-3039673"/>
                <a:satOff val="3213"/>
                <a:lumOff val="-589"/>
                <a:alphaOff val="0"/>
                <a:lumMod val="105000"/>
                <a:satMod val="103000"/>
                <a:tint val="73000"/>
              </a:schemeClr>
            </a:gs>
            <a:gs pos="100000">
              <a:schemeClr val="accent5">
                <a:hueOff val="-3039673"/>
                <a:satOff val="3213"/>
                <a:lumOff val="-58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en-US" sz="3500" kern="1200" dirty="0"/>
            <a:t>Employee Safety</a:t>
          </a:r>
        </a:p>
        <a:p>
          <a:pPr marL="228600" lvl="1" indent="-228600" algn="l" defTabSz="1200150">
            <a:lnSpc>
              <a:spcPct val="90000"/>
            </a:lnSpc>
            <a:spcBef>
              <a:spcPct val="0"/>
            </a:spcBef>
            <a:spcAft>
              <a:spcPct val="15000"/>
            </a:spcAft>
            <a:buChar char="••"/>
          </a:pPr>
          <a:r>
            <a:rPr lang="en-US" sz="2700" kern="1200" dirty="0"/>
            <a:t>OSHA</a:t>
          </a:r>
        </a:p>
      </dsp:txBody>
      <dsp:txXfrm>
        <a:off x="0" y="2899489"/>
        <a:ext cx="3522663" cy="2113597"/>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E5AD455-C085-1B47-AABB-1DEB5B2EB408}">
      <dsp:nvSpPr>
        <dsp:cNvPr id="0" name=""/>
        <dsp:cNvSpPr/>
      </dsp:nvSpPr>
      <dsp:spPr>
        <a:xfrm>
          <a:off x="0" y="725"/>
          <a:ext cx="724014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0A1690-E8D8-074E-80B3-801750F9C584}">
      <dsp:nvSpPr>
        <dsp:cNvPr id="0" name=""/>
        <dsp:cNvSpPr/>
      </dsp:nvSpPr>
      <dsp:spPr>
        <a:xfrm>
          <a:off x="0" y="725"/>
          <a:ext cx="7240146" cy="1188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930" tIns="201930" rIns="201930" bIns="201930" numCol="1" spcCol="1270" anchor="t" anchorCtr="0">
          <a:noAutofit/>
        </a:bodyPr>
        <a:lstStyle/>
        <a:p>
          <a:pPr lvl="0" algn="l" defTabSz="2355850">
            <a:lnSpc>
              <a:spcPct val="90000"/>
            </a:lnSpc>
            <a:spcBef>
              <a:spcPct val="0"/>
            </a:spcBef>
            <a:spcAft>
              <a:spcPct val="35000"/>
            </a:spcAft>
          </a:pPr>
          <a:r>
            <a:rPr lang="en-US" sz="5300" kern="1200"/>
            <a:t>Infectious Hazards</a:t>
          </a:r>
        </a:p>
      </dsp:txBody>
      <dsp:txXfrm>
        <a:off x="0" y="725"/>
        <a:ext cx="7240146" cy="1188429"/>
      </dsp:txXfrm>
    </dsp:sp>
    <dsp:sp modelId="{D8F56217-F053-3543-A391-6A63DFD91A68}">
      <dsp:nvSpPr>
        <dsp:cNvPr id="0" name=""/>
        <dsp:cNvSpPr/>
      </dsp:nvSpPr>
      <dsp:spPr>
        <a:xfrm>
          <a:off x="0" y="1189155"/>
          <a:ext cx="7240146" cy="0"/>
        </a:xfrm>
        <a:prstGeom prst="line">
          <a:avLst/>
        </a:prstGeom>
        <a:solidFill>
          <a:schemeClr val="accent2">
            <a:hueOff val="209694"/>
            <a:satOff val="-1981"/>
            <a:lumOff val="-2059"/>
            <a:alphaOff val="0"/>
          </a:schemeClr>
        </a:solidFill>
        <a:ln w="12700" cap="flat" cmpd="sng" algn="ctr">
          <a:solidFill>
            <a:schemeClr val="accent2">
              <a:hueOff val="209694"/>
              <a:satOff val="-1981"/>
              <a:lumOff val="-2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268FA9-A892-8E4F-B4D3-D827B5602D49}">
      <dsp:nvSpPr>
        <dsp:cNvPr id="0" name=""/>
        <dsp:cNvSpPr/>
      </dsp:nvSpPr>
      <dsp:spPr>
        <a:xfrm>
          <a:off x="0" y="1189155"/>
          <a:ext cx="7240146" cy="1188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930" tIns="201930" rIns="201930" bIns="201930" numCol="1" spcCol="1270" anchor="t" anchorCtr="0">
          <a:noAutofit/>
        </a:bodyPr>
        <a:lstStyle/>
        <a:p>
          <a:pPr lvl="0" algn="l" defTabSz="2355850">
            <a:lnSpc>
              <a:spcPct val="90000"/>
            </a:lnSpc>
            <a:spcBef>
              <a:spcPct val="0"/>
            </a:spcBef>
            <a:spcAft>
              <a:spcPct val="35000"/>
            </a:spcAft>
          </a:pPr>
          <a:r>
            <a:rPr lang="en-US" sz="5300" kern="1200"/>
            <a:t>Psychological Hazards</a:t>
          </a:r>
        </a:p>
      </dsp:txBody>
      <dsp:txXfrm>
        <a:off x="0" y="1189155"/>
        <a:ext cx="7240146" cy="1188429"/>
      </dsp:txXfrm>
    </dsp:sp>
    <dsp:sp modelId="{5B89F26D-DA16-6743-9D4A-E3BB44488558}">
      <dsp:nvSpPr>
        <dsp:cNvPr id="0" name=""/>
        <dsp:cNvSpPr/>
      </dsp:nvSpPr>
      <dsp:spPr>
        <a:xfrm>
          <a:off x="0" y="2377585"/>
          <a:ext cx="7240146" cy="0"/>
        </a:xfrm>
        <a:prstGeom prst="line">
          <a:avLst/>
        </a:prstGeom>
        <a:solidFill>
          <a:schemeClr val="accent2">
            <a:hueOff val="419388"/>
            <a:satOff val="-3962"/>
            <a:lumOff val="-4118"/>
            <a:alphaOff val="0"/>
          </a:schemeClr>
        </a:solidFill>
        <a:ln w="12700" cap="flat" cmpd="sng" algn="ctr">
          <a:solidFill>
            <a:schemeClr val="accent2">
              <a:hueOff val="419388"/>
              <a:satOff val="-3962"/>
              <a:lumOff val="-4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288CE-E4C9-9E4B-911A-D5702FA1895A}">
      <dsp:nvSpPr>
        <dsp:cNvPr id="0" name=""/>
        <dsp:cNvSpPr/>
      </dsp:nvSpPr>
      <dsp:spPr>
        <a:xfrm>
          <a:off x="0" y="2377585"/>
          <a:ext cx="7240146" cy="1188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930" tIns="201930" rIns="201930" bIns="201930" numCol="1" spcCol="1270" anchor="t" anchorCtr="0">
          <a:noAutofit/>
        </a:bodyPr>
        <a:lstStyle/>
        <a:p>
          <a:pPr lvl="0" algn="l" defTabSz="2355850">
            <a:lnSpc>
              <a:spcPct val="90000"/>
            </a:lnSpc>
            <a:spcBef>
              <a:spcPct val="0"/>
            </a:spcBef>
            <a:spcAft>
              <a:spcPct val="35000"/>
            </a:spcAft>
          </a:pPr>
          <a:r>
            <a:rPr lang="en-US" sz="5300" kern="1200" dirty="0"/>
            <a:t>Physical Hazards</a:t>
          </a:r>
        </a:p>
      </dsp:txBody>
      <dsp:txXfrm>
        <a:off x="0" y="2377585"/>
        <a:ext cx="7240146" cy="1188429"/>
      </dsp:txXfrm>
    </dsp:sp>
    <dsp:sp modelId="{E106A5DE-1173-054D-8980-9DE4913A367E}">
      <dsp:nvSpPr>
        <dsp:cNvPr id="0" name=""/>
        <dsp:cNvSpPr/>
      </dsp:nvSpPr>
      <dsp:spPr>
        <a:xfrm>
          <a:off x="0" y="3566014"/>
          <a:ext cx="7240146" cy="0"/>
        </a:xfrm>
        <a:prstGeom prst="line">
          <a:avLst/>
        </a:prstGeom>
        <a:solidFill>
          <a:schemeClr val="accent2">
            <a:hueOff val="629082"/>
            <a:satOff val="-5942"/>
            <a:lumOff val="-6178"/>
            <a:alphaOff val="0"/>
          </a:schemeClr>
        </a:solidFill>
        <a:ln w="12700" cap="flat" cmpd="sng" algn="ctr">
          <a:solidFill>
            <a:schemeClr val="accent2">
              <a:hueOff val="629082"/>
              <a:satOff val="-5942"/>
              <a:lumOff val="-61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04C573-F225-D444-AE5C-9B699DC8DC18}">
      <dsp:nvSpPr>
        <dsp:cNvPr id="0" name=""/>
        <dsp:cNvSpPr/>
      </dsp:nvSpPr>
      <dsp:spPr>
        <a:xfrm>
          <a:off x="0" y="3566014"/>
          <a:ext cx="7240146" cy="1188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930" tIns="201930" rIns="201930" bIns="201930" numCol="1" spcCol="1270" anchor="t" anchorCtr="0">
          <a:noAutofit/>
        </a:bodyPr>
        <a:lstStyle/>
        <a:p>
          <a:pPr lvl="0" algn="l" defTabSz="2355850">
            <a:lnSpc>
              <a:spcPct val="90000"/>
            </a:lnSpc>
            <a:spcBef>
              <a:spcPct val="0"/>
            </a:spcBef>
            <a:spcAft>
              <a:spcPct val="35000"/>
            </a:spcAft>
          </a:pPr>
          <a:r>
            <a:rPr lang="en-US" sz="5300" kern="1200"/>
            <a:t>Chemical Hazards</a:t>
          </a:r>
        </a:p>
      </dsp:txBody>
      <dsp:txXfrm>
        <a:off x="0" y="3566014"/>
        <a:ext cx="7240146" cy="1188429"/>
      </dsp:txXfrm>
    </dsp:sp>
    <dsp:sp modelId="{9CAA597D-728B-2347-8EF0-4F01666CE4C2}">
      <dsp:nvSpPr>
        <dsp:cNvPr id="0" name=""/>
        <dsp:cNvSpPr/>
      </dsp:nvSpPr>
      <dsp:spPr>
        <a:xfrm>
          <a:off x="0" y="4754444"/>
          <a:ext cx="7240146" cy="0"/>
        </a:xfrm>
        <a:prstGeom prst="line">
          <a:avLst/>
        </a:prstGeom>
        <a:solidFill>
          <a:schemeClr val="accent2">
            <a:hueOff val="838776"/>
            <a:satOff val="-7923"/>
            <a:lumOff val="-8237"/>
            <a:alphaOff val="0"/>
          </a:schemeClr>
        </a:solidFill>
        <a:ln w="12700" cap="flat" cmpd="sng" algn="ctr">
          <a:solidFill>
            <a:schemeClr val="accent2">
              <a:hueOff val="838776"/>
              <a:satOff val="-7923"/>
              <a:lumOff val="-82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648220-13AB-E146-8F7A-51D5E8AAECC3}">
      <dsp:nvSpPr>
        <dsp:cNvPr id="0" name=""/>
        <dsp:cNvSpPr/>
      </dsp:nvSpPr>
      <dsp:spPr>
        <a:xfrm>
          <a:off x="0" y="4754444"/>
          <a:ext cx="7240146" cy="1188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930" tIns="201930" rIns="201930" bIns="201930" numCol="1" spcCol="1270" anchor="t" anchorCtr="0">
          <a:noAutofit/>
        </a:bodyPr>
        <a:lstStyle/>
        <a:p>
          <a:pPr lvl="0" algn="l" defTabSz="2355850">
            <a:lnSpc>
              <a:spcPct val="90000"/>
            </a:lnSpc>
            <a:spcBef>
              <a:spcPct val="0"/>
            </a:spcBef>
            <a:spcAft>
              <a:spcPct val="35000"/>
            </a:spcAft>
          </a:pPr>
          <a:r>
            <a:rPr lang="en-US" sz="5300" kern="1200"/>
            <a:t>Radiation Hazards</a:t>
          </a:r>
        </a:p>
      </dsp:txBody>
      <dsp:txXfrm>
        <a:off x="0" y="4754444"/>
        <a:ext cx="7240146" cy="1188429"/>
      </dsp:txXfrm>
    </dsp:sp>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4.xml><?xml version="1.0" encoding="utf-8"?>
<dgm:layoutDef xmlns:dgm="http://schemas.openxmlformats.org/drawingml/2006/diagram" xmlns:a="http://schemas.openxmlformats.org/drawingml/2006/main" uniqueId="urn:microsoft.com/office/officeart/2005/8/layout/default#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1">
            <a:buAutoNum type="arabicParenBoth"/>
          </dgm1611:buPr>
        </dgm1611:autoBuNodeInfo>
      </dgm1611:autoBuNodeInfoLst>
    </a:ext>
  </dgm:extLst>
</dgm:layoutDef>
</file>

<file path=ppt/diagrams/layout17.xml><?xml version="1.0" encoding="utf-8"?>
<dgm:layoutDef xmlns:dgm="http://schemas.openxmlformats.org/drawingml/2006/diagram" xmlns:a="http://schemas.openxmlformats.org/drawingml/2006/main" uniqueId="urn:microsoft.com/office/officeart/2005/8/layout/default#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6">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7">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8">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9">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10">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3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1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default#1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default#1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default#1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default#1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default#16">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default#17">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default#18">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default#19">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0.xml><?xml version="1.0" encoding="utf-8"?>
<dgm:layoutDef xmlns:dgm="http://schemas.openxmlformats.org/drawingml/2006/diagram" xmlns:a="http://schemas.openxmlformats.org/drawingml/2006/main" uniqueId="urn:microsoft.com/office/officeart/2005/8/layout/default#20">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default#2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64.png"/></Relationships>
</file>

<file path=ppt/drawings/drawing1.xml><?xml version="1.0" encoding="utf-8"?>
<c:userShapes xmlns:c="http://schemas.openxmlformats.org/drawingml/2006/chart">
  <cdr:relSizeAnchor xmlns:cdr="http://schemas.openxmlformats.org/drawingml/2006/chartDrawing">
    <cdr:from>
      <cdr:x>0.12343</cdr:x>
      <cdr:y>0.16295</cdr:y>
    </cdr:from>
    <cdr:to>
      <cdr:x>0.42244</cdr:x>
      <cdr:y>0.54966</cdr:y>
    </cdr:to>
    <cdr:pic>
      <cdr:nvPicPr>
        <cdr:cNvPr id="3" name="Picture 2" descr="Table&#10;&#10;Description automatically generated with medium confidence">
          <a:extLst xmlns:a="http://schemas.openxmlformats.org/drawingml/2006/main">
            <a:ext uri="{FF2B5EF4-FFF2-40B4-BE49-F238E27FC236}">
              <a16:creationId xmlns:a16="http://schemas.microsoft.com/office/drawing/2014/main" xmlns="" id="{46943ADB-CD50-C29F-43A9-98A1A7DACA5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357745" y="872281"/>
          <a:ext cx="3289300" cy="2070100"/>
        </a:xfrm>
        <a:prstGeom xmlns:a="http://schemas.openxmlformats.org/drawingml/2006/main" prst="rect">
          <a:avLst/>
        </a:prstGeom>
        <a:ln xmlns:a="http://schemas.openxmlformats.org/drawingml/2006/main" w="38100" cap="sq">
          <a:solidFill>
            <a:srgbClr val="000000"/>
          </a:solidFill>
          <a:prstDash val="solid"/>
          <a:miter lim="800000"/>
        </a:ln>
        <a:effectLst xmlns:a="http://schemas.openxmlformats.org/drawingml/2006/main">
          <a:outerShdw blurRad="50800" dist="38100" dir="2700000" algn="tl" rotWithShape="0">
            <a:srgbClr val="000000">
              <a:alpha val="43000"/>
            </a:srgbClr>
          </a:outerShdw>
        </a:effec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77C2E0-6D5D-B64A-B3D7-946314D2065D}" type="datetimeFigureOut">
              <a:rPr lang="en-US" smtClean="0"/>
              <a:pPr/>
              <a:t>6/5/2023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4449F-E188-2248-9D61-BE0F1BFA8EAE}" type="slidenum">
              <a:rPr lang="en-US" smtClean="0"/>
              <a:pPr/>
              <a:t>‹#›</a:t>
            </a:fld>
            <a:endParaRPr lang="en-US"/>
          </a:p>
        </p:txBody>
      </p:sp>
    </p:spTree>
    <p:extLst>
      <p:ext uri="{BB962C8B-B14F-4D97-AF65-F5344CB8AC3E}">
        <p14:creationId xmlns:p14="http://schemas.microsoft.com/office/powerpoint/2010/main" xmlns="" val="1254757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oshalegal.com/who-is-exempt-from-osh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c.gov/coronavirus/2019-ncov/hcp/infection-control-recommendations.html?CDC_AA_refVal=https://www.cdc.gov/coronavirus/2019-ncov/hcp/dental-settings.html" TargetMode="External"/><Relationship Id="rId2" Type="http://schemas.openxmlformats.org/officeDocument/2006/relationships/slide" Target="../slides/slide101.xml"/><Relationship Id="rId1" Type="http://schemas.openxmlformats.org/officeDocument/2006/relationships/notesMaster" Target="../notesMasters/notesMaster1.xml"/><Relationship Id="rId4" Type="http://schemas.openxmlformats.org/officeDocument/2006/relationships/hyperlink" Target="https://jdh.adha.org/content/96/1/17"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dc.gov/coronavirus/2019-ncov/hcp/infection-control-recommendations.html?CDC_AA_refVal=https://www.cdc.gov/coronavirus/2019-ncov/hcp/dental-settings.html" TargetMode="External"/><Relationship Id="rId2" Type="http://schemas.openxmlformats.org/officeDocument/2006/relationships/slide" Target="../slides/slide102.xml"/><Relationship Id="rId1" Type="http://schemas.openxmlformats.org/officeDocument/2006/relationships/notesMaster" Target="../notesMasters/notesMaster1.xml"/><Relationship Id="rId4" Type="http://schemas.openxmlformats.org/officeDocument/2006/relationships/hyperlink" Target="https://jdh.adha.org/content/96/1/17"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c.gov/infectioncontrol/guidelines/isolation/appendix/type-duration-precautions.html" TargetMode="External"/><Relationship Id="rId2" Type="http://schemas.openxmlformats.org/officeDocument/2006/relationships/slide" Target="../slides/slide97.xml"/><Relationship Id="rId1" Type="http://schemas.openxmlformats.org/officeDocument/2006/relationships/notesMaster" Target="../notesMasters/notesMaster1.xml"/><Relationship Id="rId6" Type="http://schemas.openxmlformats.org/officeDocument/2006/relationships/hyperlink" Target="https://www.osha.gov/measles/medical-information" TargetMode="External"/><Relationship Id="rId5" Type="http://schemas.openxmlformats.org/officeDocument/2006/relationships/hyperlink" Target="https://www.nationalacademies.org/documents/embed/link/LF2255DA3DD1C41C0A42D3BEF0989ACAECE3053A6A9B/file/DDAE5BB8402142AD4228DC3CA41C195B1B9612FB9559?noSaveAs=1" TargetMode="External"/><Relationship Id="rId4" Type="http://schemas.openxmlformats.org/officeDocument/2006/relationships/hyperlink" Target="https://www.ncbi.nlm.nih.gov/books/NBK551555/"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ationalacademies.org/documents/embed/link/LF2255DA3DD1C41C0A42D3BEF0989ACAECE3053A6A9B/file/DDAE5BB8402142AD4228DC3CA41C195B1B9612FB9559?noSaveAs=1" TargetMode="External"/><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hyperlink" Target="https://www.cdc.gov/infectioncontrol/spread/index.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hlinkClick r:id="rId3"/>
              </a:rPr>
              <a:t>Who is exempt from OSHA? | OSHA Legal</a:t>
            </a:r>
            <a:r>
              <a:rPr lang="en-US" dirty="0"/>
              <a:t> </a:t>
            </a:r>
          </a:p>
          <a:p>
            <a:pPr algn="l" fontAlgn="base"/>
            <a:endParaRPr lang="en-US" b="1" i="0" u="none" strike="noStrike" cap="all" dirty="0">
              <a:solidFill>
                <a:srgbClr val="013C4D"/>
              </a:solidFill>
              <a:effectLst/>
              <a:latin typeface="Manrope"/>
            </a:endParaRPr>
          </a:p>
          <a:p>
            <a:pPr algn="l" fontAlgn="base"/>
            <a:r>
              <a:rPr lang="en-US" b="1" i="0" u="none" strike="noStrike" cap="all" dirty="0">
                <a:solidFill>
                  <a:srgbClr val="013C4D"/>
                </a:solidFill>
                <a:effectLst/>
                <a:latin typeface="Manrope"/>
              </a:rPr>
              <a:t>SELF EMPLOYED WORKERS – FULL EXEMPTION</a:t>
            </a:r>
          </a:p>
          <a:p>
            <a:pPr algn="l" fontAlgn="base"/>
            <a:r>
              <a:rPr lang="en-US" b="0" i="0" dirty="0">
                <a:solidFill>
                  <a:srgbClr val="666666"/>
                </a:solidFill>
                <a:effectLst/>
                <a:latin typeface="Open Sans" panose="020B0606030504020204" pitchFamily="34" charset="0"/>
              </a:rPr>
              <a:t>Under the OSH Act, the term “employer” means that a “person” is engaged in business and </a:t>
            </a:r>
            <a:r>
              <a:rPr lang="en-US" b="0" i="1" u="sng" dirty="0">
                <a:solidFill>
                  <a:srgbClr val="666666"/>
                </a:solidFill>
                <a:effectLst/>
                <a:latin typeface="Open Sans" panose="020B0606030504020204" pitchFamily="34" charset="0"/>
              </a:rPr>
              <a:t>has employees</a:t>
            </a:r>
            <a:r>
              <a:rPr lang="en-US" b="0" i="0" dirty="0">
                <a:solidFill>
                  <a:srgbClr val="666666"/>
                </a:solidFill>
                <a:effectLst/>
                <a:latin typeface="Open Sans" panose="020B0606030504020204" pitchFamily="34" charset="0"/>
              </a:rPr>
              <a:t>.</a:t>
            </a:r>
          </a:p>
          <a:p>
            <a:pPr algn="l" fontAlgn="base"/>
            <a:r>
              <a:rPr lang="en-US" b="0" i="0" dirty="0">
                <a:solidFill>
                  <a:srgbClr val="666666"/>
                </a:solidFill>
                <a:effectLst/>
                <a:latin typeface="Open Sans" panose="020B0606030504020204" pitchFamily="34" charset="0"/>
              </a:rPr>
              <a:t>That is to say that </a:t>
            </a:r>
            <a:r>
              <a:rPr lang="en-US" b="0" i="1" dirty="0">
                <a:solidFill>
                  <a:srgbClr val="666666"/>
                </a:solidFill>
                <a:effectLst/>
                <a:latin typeface="Open Sans" panose="020B0606030504020204" pitchFamily="34" charset="0"/>
              </a:rPr>
              <a:t>business owners with no employees are generally not subject to the OSHA, whereas business owners with one or more employees generally are subject to the OSHA. </a:t>
            </a:r>
            <a:r>
              <a:rPr lang="en-US" b="0" i="0" dirty="0">
                <a:solidFill>
                  <a:srgbClr val="666666"/>
                </a:solidFill>
                <a:effectLst/>
                <a:latin typeface="Open Sans" panose="020B0606030504020204" pitchFamily="34" charset="0"/>
              </a:rPr>
              <a:t>This is true even if the business owner that has employees operates his or her business as a sole proprietorship without the use of a formal business entity, such as corporation, LLC, etc.</a:t>
            </a:r>
          </a:p>
          <a:p>
            <a:endParaRPr lang="en-US" b="1" dirty="0"/>
          </a:p>
          <a:p>
            <a:pPr algn="l" fontAlgn="base"/>
            <a:r>
              <a:rPr lang="en-US" b="1" i="0" u="none" strike="noStrike" cap="all" dirty="0">
                <a:solidFill>
                  <a:srgbClr val="013C4D"/>
                </a:solidFill>
                <a:effectLst/>
                <a:latin typeface="Manrope"/>
              </a:rPr>
              <a:t>EMPLOYERS WITH TEN EMPLOYEES OR LESS – PARTIAL EXEMPTION</a:t>
            </a:r>
          </a:p>
          <a:p>
            <a:pPr algn="l" fontAlgn="base"/>
            <a:r>
              <a:rPr lang="en-US" b="0" i="1" dirty="0">
                <a:solidFill>
                  <a:srgbClr val="666666"/>
                </a:solidFill>
                <a:effectLst/>
                <a:latin typeface="Open Sans" panose="020B0606030504020204" pitchFamily="34" charset="0"/>
              </a:rPr>
              <a:t>Employers who have ten or fewer employees have a partial exemption from OSHA’s extensive record-keeping requirements</a:t>
            </a:r>
            <a:r>
              <a:rPr lang="en-US" b="0" i="0" dirty="0">
                <a:solidFill>
                  <a:srgbClr val="666666"/>
                </a:solidFill>
                <a:effectLst/>
                <a:latin typeface="Open Sans" panose="020B0606030504020204" pitchFamily="34" charset="0"/>
              </a:rPr>
              <a:t>. These employers are not required to keep OSHA injury and illness records unless OSHA mandates explicitly for this. However, these employers are nevertheless required to report any workplace injuries or fatalities.</a:t>
            </a:r>
          </a:p>
          <a:p>
            <a:pPr algn="l" fontAlgn="base"/>
            <a:endParaRPr lang="en-US" b="0" i="0" dirty="0">
              <a:solidFill>
                <a:srgbClr val="666666"/>
              </a:solidFill>
              <a:effectLst/>
              <a:latin typeface="Open Sans" panose="020B0606030504020204" pitchFamily="34" charset="0"/>
            </a:endParaRPr>
          </a:p>
          <a:p>
            <a:pPr algn="l" fontAlgn="base"/>
            <a:r>
              <a:rPr lang="en-US" b="1" i="0" dirty="0">
                <a:solidFill>
                  <a:srgbClr val="666666"/>
                </a:solidFill>
                <a:effectLst/>
                <a:latin typeface="Open Sans" panose="020B0606030504020204" pitchFamily="34" charset="0"/>
              </a:rPr>
              <a:t>Discuss?</a:t>
            </a:r>
          </a:p>
          <a:p>
            <a:pPr algn="l" fontAlgn="base"/>
            <a:r>
              <a:rPr lang="en-US" b="0" i="0" dirty="0">
                <a:solidFill>
                  <a:srgbClr val="666666"/>
                </a:solidFill>
                <a:effectLst/>
                <a:latin typeface="Open Sans" panose="020B0606030504020204" pitchFamily="34" charset="0"/>
              </a:rPr>
              <a:t>In light of the COVID-19 pandemic, OSHA recently modified this rule, mandating that all employers report the number of confirmed COVID-19 cases among workers at the workplace. Employers are responsible for reporting cases of COVD-19 if the following are met:</a:t>
            </a:r>
          </a:p>
          <a:p>
            <a:pPr algn="l" fontAlgn="base">
              <a:buFont typeface="+mj-lt"/>
              <a:buAutoNum type="arabicPeriod"/>
            </a:pPr>
            <a:r>
              <a:rPr lang="en-US" b="0" i="0" dirty="0">
                <a:solidFill>
                  <a:srgbClr val="666666"/>
                </a:solidFill>
                <a:effectLst/>
                <a:latin typeface="Open Sans" panose="020B0606030504020204" pitchFamily="34" charset="0"/>
              </a:rPr>
              <a:t>The case is a confirmed case of COVID-19 as provided by the CDC</a:t>
            </a:r>
          </a:p>
          <a:p>
            <a:pPr algn="l" fontAlgn="base">
              <a:buFont typeface="+mj-lt"/>
              <a:buAutoNum type="arabicPeriod"/>
            </a:pPr>
            <a:r>
              <a:rPr lang="en-US" b="0" i="0" dirty="0">
                <a:solidFill>
                  <a:srgbClr val="666666"/>
                </a:solidFill>
                <a:effectLst/>
                <a:latin typeface="Open Sans" panose="020B0606030504020204" pitchFamily="34" charset="0"/>
              </a:rPr>
              <a:t>The case is work-related; and</a:t>
            </a:r>
          </a:p>
          <a:p>
            <a:pPr algn="l" fontAlgn="base">
              <a:buFont typeface="+mj-lt"/>
              <a:buAutoNum type="arabicPeriod"/>
            </a:pPr>
            <a:r>
              <a:rPr lang="en-US" b="0" i="0" dirty="0">
                <a:solidFill>
                  <a:srgbClr val="666666"/>
                </a:solidFill>
                <a:effectLst/>
                <a:latin typeface="Open Sans" panose="020B0606030504020204" pitchFamily="34" charset="0"/>
              </a:rPr>
              <a:t>The case involves one or more of the following general criteria: days away from work, restricted work or transfer to another job, loss of consciousness, medical treatment beyond first aid, or death.</a:t>
            </a:r>
          </a:p>
          <a:p>
            <a:endParaRPr lang="en-US" dirty="0"/>
          </a:p>
        </p:txBody>
      </p:sp>
      <p:sp>
        <p:nvSpPr>
          <p:cNvPr id="4" name="Slide Number Placeholder 3"/>
          <p:cNvSpPr>
            <a:spLocks noGrp="1"/>
          </p:cNvSpPr>
          <p:nvPr>
            <p:ph type="sldNum" sz="quarter" idx="5"/>
          </p:nvPr>
        </p:nvSpPr>
        <p:spPr/>
        <p:txBody>
          <a:bodyPr/>
          <a:lstStyle/>
          <a:p>
            <a:fld id="{A2B71817-FDB2-47F4-99BC-AAE60FA532DF}" type="slidenum">
              <a:rPr lang="en-US" smtClean="0"/>
              <a:pPr/>
              <a:t>9</a:t>
            </a:fld>
            <a:endParaRPr lang="en-US"/>
          </a:p>
        </p:txBody>
      </p:sp>
    </p:spTree>
    <p:extLst>
      <p:ext uri="{BB962C8B-B14F-4D97-AF65-F5344CB8AC3E}">
        <p14:creationId xmlns:p14="http://schemas.microsoft.com/office/powerpoint/2010/main" xmlns="" val="2180415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211D1E"/>
                </a:solidFill>
                <a:latin typeface="Avenir LT Std 65 Medium"/>
              </a:rPr>
              <a:t>Facilitator Notes: </a:t>
            </a:r>
            <a:endParaRPr lang="en-US" sz="1200" b="0" i="0" u="none" strike="noStrike" baseline="0" dirty="0">
              <a:solidFill>
                <a:srgbClr val="211D1E"/>
              </a:solidFill>
              <a:latin typeface="Avenir LT Std 65 Medium"/>
            </a:endParaRPr>
          </a:p>
          <a:p>
            <a:pPr marL="285750" indent="-285750">
              <a:buFont typeface="Arial" panose="020B0604020202020204" pitchFamily="34" charset="0"/>
              <a:buChar char="•"/>
            </a:pPr>
            <a:r>
              <a:rPr lang="en-US" sz="1200" b="0" i="0" u="none" strike="noStrike" baseline="0" dirty="0">
                <a:solidFill>
                  <a:srgbClr val="211D1E"/>
                </a:solidFill>
                <a:latin typeface="Avenir LT Std 45 Book"/>
              </a:rPr>
              <a:t>Unlike other healthcare settings, a lot of procedures in dentistry create droplets and aerosols.</a:t>
            </a:r>
          </a:p>
          <a:p>
            <a:pPr marL="285750" indent="-285750">
              <a:buFont typeface="Arial" panose="020B0604020202020204" pitchFamily="34" charset="0"/>
              <a:buChar char="•"/>
            </a:pPr>
            <a:r>
              <a:rPr lang="en-US" sz="1200" b="0" i="0" u="none" strike="noStrike" baseline="0" dirty="0">
                <a:solidFill>
                  <a:srgbClr val="211D1E"/>
                </a:solidFill>
                <a:latin typeface="Avenir LT Std 45 Book"/>
              </a:rPr>
              <a:t>Procedures in both preventative and operative areas are known to create aerosols.</a:t>
            </a:r>
          </a:p>
          <a:p>
            <a:endParaRPr lang="en-US" dirty="0"/>
          </a:p>
          <a:p>
            <a:pPr marL="0" marR="0">
              <a:spcBef>
                <a:spcPts val="0"/>
              </a:spcBef>
              <a:spcAft>
                <a:spcPts val="0"/>
              </a:spcAft>
            </a:pPr>
            <a:r>
              <a:rPr lang="en-US" sz="1800" b="1" kern="1200" dirty="0">
                <a:solidFill>
                  <a:srgbClr val="211D1E"/>
                </a:solidFill>
                <a:effectLst/>
                <a:latin typeface="Avenir LT Std 65 Medium"/>
                <a:ea typeface="Times New Roman" panose="02020603050405020304" pitchFamily="18" charset="0"/>
                <a:cs typeface="Times New Roman" panose="02020603050405020304" pitchFamily="18" charset="0"/>
              </a:rPr>
              <a:t>Sample Script: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800" kern="1200" dirty="0">
                <a:solidFill>
                  <a:srgbClr val="211D1E"/>
                </a:solidFill>
                <a:effectLst/>
                <a:latin typeface="Avenir LT Std 45 Book"/>
                <a:ea typeface="Times New Roman" panose="02020603050405020304" pitchFamily="18" charset="0"/>
                <a:cs typeface="Times New Roman" panose="02020603050405020304" pitchFamily="18" charset="0"/>
              </a:rPr>
              <a:t>Unlike other healthcare settings, many dental preventative and operative procedures create droplets and aerosols.\</a:t>
            </a:r>
          </a:p>
          <a:p>
            <a:pPr marL="0" marR="0">
              <a:lnSpc>
                <a:spcPct val="107000"/>
              </a:lnSpc>
              <a:spcBef>
                <a:spcPts val="0"/>
              </a:spcBef>
              <a:spcAft>
                <a:spcPts val="800"/>
              </a:spcAft>
            </a:pPr>
            <a:endParaRPr lang="en-US" sz="1800" kern="1200" dirty="0">
              <a:solidFill>
                <a:srgbClr val="211D1E"/>
              </a:solidFill>
              <a:effectLst/>
              <a:latin typeface="Avenir LT Std 45 Book"/>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200" dirty="0">
                <a:solidFill>
                  <a:srgbClr val="211D1E"/>
                </a:solidFill>
                <a:effectLst/>
                <a:latin typeface="Avenir LT Std 45 Book"/>
                <a:ea typeface="Calibri" panose="020F0502020204030204" pitchFamily="34" charset="0"/>
                <a:cs typeface="Times New Roman" panose="02020603050405020304" pitchFamily="18" charset="0"/>
              </a:rPr>
              <a:t>What procedures do you think would produce aerosols and droplets?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2B71817-FDB2-47F4-99BC-AAE60FA532DF}" type="slidenum">
              <a:rPr lang="en-US" smtClean="0"/>
              <a:pPr/>
              <a:t>100</a:t>
            </a:fld>
            <a:endParaRPr lang="en-US"/>
          </a:p>
        </p:txBody>
      </p:sp>
    </p:spTree>
    <p:extLst>
      <p:ext uri="{BB962C8B-B14F-4D97-AF65-F5344CB8AC3E}">
        <p14:creationId xmlns:p14="http://schemas.microsoft.com/office/powerpoint/2010/main" xmlns="" val="1646750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211D1E"/>
                </a:solidFill>
                <a:latin typeface="Avenir LT Std 65 Medium"/>
              </a:rPr>
              <a:t>Facilitator Notes: </a:t>
            </a:r>
            <a:endParaRPr lang="en-US" sz="1200" b="0" i="0" u="none" strike="noStrike" baseline="0" dirty="0">
              <a:solidFill>
                <a:srgbClr val="211D1E"/>
              </a:solidFill>
              <a:latin typeface="Avenir LT Std 65 Medium"/>
            </a:endParaRPr>
          </a:p>
          <a:p>
            <a:pPr marL="285750" indent="-285750">
              <a:buFont typeface="Arial" panose="020B0604020202020204" pitchFamily="34" charset="0"/>
              <a:buChar char="•"/>
            </a:pPr>
            <a:r>
              <a:rPr lang="en-US" sz="1200" b="0" i="0" u="none" strike="noStrike" baseline="0" dirty="0">
                <a:solidFill>
                  <a:srgbClr val="211D1E"/>
                </a:solidFill>
                <a:latin typeface="Avenir LT Std 45 Book"/>
              </a:rPr>
              <a:t>There isn’t a list of procedures that are considered aerosol generating.</a:t>
            </a:r>
          </a:p>
          <a:p>
            <a:pPr marL="285750" indent="-285750">
              <a:buFont typeface="Arial" panose="020B0604020202020204" pitchFamily="34" charset="0"/>
              <a:buChar char="•"/>
            </a:pPr>
            <a:r>
              <a:rPr lang="en-US" sz="1200" b="0" i="0" u="none" strike="noStrike" baseline="0" dirty="0">
                <a:solidFill>
                  <a:srgbClr val="211D1E"/>
                </a:solidFill>
                <a:latin typeface="Avenir LT Std 45 Book"/>
              </a:rPr>
              <a:t>Instead, the CDC defines AGPs using common equipment in dentistry that is known to produce aerosols.</a:t>
            </a:r>
          </a:p>
          <a:p>
            <a:pPr marL="285750" indent="-285750">
              <a:buFont typeface="Arial" panose="020B0604020202020204" pitchFamily="34" charset="0"/>
              <a:buChar char="•"/>
            </a:pPr>
            <a:r>
              <a:rPr lang="en-US" sz="1200" b="0" i="0" u="none" strike="noStrike" baseline="0" dirty="0">
                <a:solidFill>
                  <a:srgbClr val="211D1E"/>
                </a:solidFill>
                <a:latin typeface="Avenir LT Std 45 Book"/>
              </a:rPr>
              <a:t>Operative equipment that is known to generate aerosols are handpieces and air/ water syringes.</a:t>
            </a:r>
          </a:p>
          <a:p>
            <a:endParaRPr lang="en-US" dirty="0"/>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Sample Script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 us turn our attention to elements or actions that create aerosols during dental operative procedures. The CDC does not provide a list of aerosol-generating procedures, 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AGPs</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dental operative procedures; however, the CDC identifies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AGPs</a:t>
            </a:r>
            <a:r>
              <a:rPr lang="en-US" sz="1800" dirty="0">
                <a:effectLst/>
                <a:latin typeface="Calibri" panose="020F0502020204030204" pitchFamily="34" charset="0"/>
                <a:ea typeface="Calibri" panose="020F0502020204030204" pitchFamily="34" charset="0"/>
                <a:cs typeface="Times New Roman" panose="02020603050405020304" pitchFamily="18" charset="0"/>
              </a:rPr>
              <a:t> associated with commonly used dental equipment known to create aerosols, such as high-speed dental handpieces, and air/water syringes.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References</a:t>
            </a: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Infection Control: Severe acute respiratory syndrome coronavirus 2 (SARS-CoV-2) | CDC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Infection Prevention and Control Practices of Dental Hygienists in the United States During the COVID-19 Pandemic: A longitudinal study | Journal of Dental Hygiene (adha.org)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2B71817-FDB2-47F4-99BC-AAE60FA532DF}" type="slidenum">
              <a:rPr lang="en-US" smtClean="0"/>
              <a:pPr/>
              <a:t>101</a:t>
            </a:fld>
            <a:endParaRPr lang="en-US"/>
          </a:p>
        </p:txBody>
      </p:sp>
    </p:spTree>
    <p:extLst>
      <p:ext uri="{BB962C8B-B14F-4D97-AF65-F5344CB8AC3E}">
        <p14:creationId xmlns:p14="http://schemas.microsoft.com/office/powerpoint/2010/main" xmlns="" val="3644639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211D1E"/>
                </a:solidFill>
                <a:latin typeface="Avenir LT Std 65 Medium"/>
              </a:rPr>
              <a:t>Facilitator Notes: </a:t>
            </a:r>
            <a:endParaRPr lang="en-US" sz="1200" b="0" i="0" u="none" strike="noStrike" baseline="0" dirty="0">
              <a:solidFill>
                <a:srgbClr val="211D1E"/>
              </a:solidFill>
              <a:latin typeface="Avenir LT Std 65 Medium"/>
            </a:endParaRPr>
          </a:p>
          <a:p>
            <a:pPr marL="285750" indent="-285750">
              <a:buFont typeface="Arial" panose="020B0604020202020204" pitchFamily="34" charset="0"/>
              <a:buChar char="•"/>
            </a:pPr>
            <a:r>
              <a:rPr lang="en-US" sz="1200" b="0" i="0" u="none" strike="noStrike" baseline="0" dirty="0">
                <a:solidFill>
                  <a:srgbClr val="211D1E"/>
                </a:solidFill>
                <a:latin typeface="Avenir LT Std 45 Book"/>
              </a:rPr>
              <a:t>Preventative procedures use specialized equipment that is different than operative equipment</a:t>
            </a:r>
          </a:p>
          <a:p>
            <a:pPr marL="285750" indent="-285750">
              <a:buFont typeface="Arial" panose="020B0604020202020204" pitchFamily="34" charset="0"/>
              <a:buChar char="•"/>
            </a:pPr>
            <a:r>
              <a:rPr lang="en-US" sz="1200" b="0" i="0" u="none" strike="noStrike" baseline="0" dirty="0">
                <a:solidFill>
                  <a:srgbClr val="211D1E"/>
                </a:solidFill>
                <a:latin typeface="Avenir LT Std 45 Book"/>
              </a:rPr>
              <a:t>Ultrasonic scalers, air polishers and air abrasion machines are equipment that are known to generate aerosols.</a:t>
            </a:r>
          </a:p>
          <a:p>
            <a:endParaRPr lang="en-US" dirty="0"/>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Sample Script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Like dental operative procedures, the CDC does not provide a list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AGPs</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dental preventative procedures; however, the CDC identifies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AGPs</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commonly used dental equipment known to create aerosols during preventive procedures such as ultrasonic scalers, air polishers, and air abrasion machines.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References</a:t>
            </a: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Infection Control: Severe acute respiratory syndrome coronavirus 2 (SARS-CoV-2) | CDC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Infection Prevention and Control Practices of Dental Hygienists in the United States During the COVID-19 Pandemic: A longitudinal study | Journal of Dental Hygiene (adha.org)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2B71817-FDB2-47F4-99BC-AAE60FA532DF}" type="slidenum">
              <a:rPr lang="en-US" smtClean="0"/>
              <a:pPr/>
              <a:t>102</a:t>
            </a:fld>
            <a:endParaRPr lang="en-US"/>
          </a:p>
        </p:txBody>
      </p:sp>
    </p:spTree>
    <p:extLst>
      <p:ext uri="{BB962C8B-B14F-4D97-AF65-F5344CB8AC3E}">
        <p14:creationId xmlns:p14="http://schemas.microsoft.com/office/powerpoint/2010/main" xmlns="" val="1090824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D8DE09-F9DA-4F2A-8A45-3564BA86F88C}" type="slidenum">
              <a:rPr lang="en-US" smtClean="0"/>
              <a:pPr/>
              <a:t>122</a:t>
            </a:fld>
            <a:endParaRPr lang="en-US"/>
          </a:p>
        </p:txBody>
      </p:sp>
    </p:spTree>
    <p:extLst>
      <p:ext uri="{BB962C8B-B14F-4D97-AF65-F5344CB8AC3E}">
        <p14:creationId xmlns:p14="http://schemas.microsoft.com/office/powerpoint/2010/main" xmlns="" val="355499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D8DE09-F9DA-4F2A-8A45-3564BA86F88C}" type="slidenum">
              <a:rPr lang="en-US" smtClean="0"/>
              <a:pPr/>
              <a:t>126</a:t>
            </a:fld>
            <a:endParaRPr lang="en-US"/>
          </a:p>
        </p:txBody>
      </p:sp>
    </p:spTree>
    <p:extLst>
      <p:ext uri="{BB962C8B-B14F-4D97-AF65-F5344CB8AC3E}">
        <p14:creationId xmlns:p14="http://schemas.microsoft.com/office/powerpoint/2010/main" xmlns="" val="2989751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Poll: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often does your office test waterlines?</a:t>
            </a:r>
          </a:p>
          <a:p>
            <a:endParaRPr lang="en-US" dirty="0"/>
          </a:p>
        </p:txBody>
      </p:sp>
      <p:sp>
        <p:nvSpPr>
          <p:cNvPr id="4" name="Slide Number Placeholder 3"/>
          <p:cNvSpPr>
            <a:spLocks noGrp="1"/>
          </p:cNvSpPr>
          <p:nvPr>
            <p:ph type="sldNum" sz="quarter" idx="5"/>
          </p:nvPr>
        </p:nvSpPr>
        <p:spPr/>
        <p:txBody>
          <a:bodyPr/>
          <a:lstStyle/>
          <a:p>
            <a:fld id="{8DFDE4F6-141A-9443-A4BA-E5A2204D10AA}" type="slidenum">
              <a:rPr lang="en-US" smtClean="0"/>
              <a:pPr/>
              <a:t>166</a:t>
            </a:fld>
            <a:endParaRPr lang="en-US"/>
          </a:p>
        </p:txBody>
      </p:sp>
    </p:spTree>
    <p:extLst>
      <p:ext uri="{BB962C8B-B14F-4D97-AF65-F5344CB8AC3E}">
        <p14:creationId xmlns:p14="http://schemas.microsoft.com/office/powerpoint/2010/main" xmlns="" val="203441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of the requirements of OSHA’s Bloodborne Pathogens standard can be found in Title 29 of the Code of Federal Regulations at 29 CFR 1910.1030</a:t>
            </a:r>
          </a:p>
        </p:txBody>
      </p:sp>
      <p:sp>
        <p:nvSpPr>
          <p:cNvPr id="4" name="Slide Number Placeholder 3"/>
          <p:cNvSpPr>
            <a:spLocks noGrp="1"/>
          </p:cNvSpPr>
          <p:nvPr>
            <p:ph type="sldNum" sz="quarter" idx="5"/>
          </p:nvPr>
        </p:nvSpPr>
        <p:spPr/>
        <p:txBody>
          <a:bodyPr/>
          <a:lstStyle/>
          <a:p>
            <a:fld id="{A2B71817-FDB2-47F4-99BC-AAE60FA532DF}" type="slidenum">
              <a:rPr lang="en-US" smtClean="0"/>
              <a:pPr/>
              <a:t>20</a:t>
            </a:fld>
            <a:endParaRPr lang="en-US"/>
          </a:p>
        </p:txBody>
      </p:sp>
    </p:spTree>
    <p:extLst>
      <p:ext uri="{BB962C8B-B14F-4D97-AF65-F5344CB8AC3E}">
        <p14:creationId xmlns:p14="http://schemas.microsoft.com/office/powerpoint/2010/main" xmlns="" val="3911186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8DE09-F9DA-4F2A-8A45-3564BA86F88C}" type="slidenum">
              <a:rPr lang="en-US" smtClean="0"/>
              <a:pPr/>
              <a:t>27</a:t>
            </a:fld>
            <a:endParaRPr lang="en-US"/>
          </a:p>
        </p:txBody>
      </p:sp>
    </p:spTree>
    <p:extLst>
      <p:ext uri="{BB962C8B-B14F-4D97-AF65-F5344CB8AC3E}">
        <p14:creationId xmlns:p14="http://schemas.microsoft.com/office/powerpoint/2010/main" xmlns="" val="361009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4449F-E188-2248-9D61-BE0F1BFA8EAE}" type="slidenum">
              <a:rPr lang="en-US" smtClean="0"/>
              <a:pPr/>
              <a:t>35</a:t>
            </a:fld>
            <a:endParaRPr lang="en-US"/>
          </a:p>
        </p:txBody>
      </p:sp>
    </p:spTree>
    <p:extLst>
      <p:ext uri="{BB962C8B-B14F-4D97-AF65-F5344CB8AC3E}">
        <p14:creationId xmlns:p14="http://schemas.microsoft.com/office/powerpoint/2010/main" xmlns="" val="3363970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facilities allow staff to wash in the sink where decontamination happens.  This is not allowed.  Hand hygiene sinks must be dedicated to hand hygiene only.  How many of you knew that?</a:t>
            </a:r>
            <a:endParaRPr lang="en-US" dirty="0"/>
          </a:p>
        </p:txBody>
      </p:sp>
      <p:sp>
        <p:nvSpPr>
          <p:cNvPr id="4" name="Slide Number Placeholder 3"/>
          <p:cNvSpPr>
            <a:spLocks noGrp="1"/>
          </p:cNvSpPr>
          <p:nvPr>
            <p:ph type="sldNum" sz="quarter" idx="10"/>
          </p:nvPr>
        </p:nvSpPr>
        <p:spPr/>
        <p:txBody>
          <a:bodyPr/>
          <a:lstStyle/>
          <a:p>
            <a:fld id="{ABBFF444-DC1E-40E7-ACD5-BFEF3C52D2B8}" type="slidenum">
              <a:rPr lang="en-US" smtClean="0"/>
              <a:pPr/>
              <a:t>39</a:t>
            </a:fld>
            <a:endParaRPr lang="en-US"/>
          </a:p>
        </p:txBody>
      </p:sp>
    </p:spTree>
    <p:extLst>
      <p:ext uri="{BB962C8B-B14F-4D97-AF65-F5344CB8AC3E}">
        <p14:creationId xmlns:p14="http://schemas.microsoft.com/office/powerpoint/2010/main" xmlns="" val="1178371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are not endorsing the use of Purell by playing this educational video, but alcohol based hand rub must contain at least 60% alcohol to be most effective in killing bacteria and viruses.  </a:t>
            </a:r>
            <a:endParaRPr lang="en-US" dirty="0"/>
          </a:p>
        </p:txBody>
      </p:sp>
      <p:sp>
        <p:nvSpPr>
          <p:cNvPr id="4" name="Slide Number Placeholder 3"/>
          <p:cNvSpPr>
            <a:spLocks noGrp="1"/>
          </p:cNvSpPr>
          <p:nvPr>
            <p:ph type="sldNum" sz="quarter" idx="10"/>
          </p:nvPr>
        </p:nvSpPr>
        <p:spPr/>
        <p:txBody>
          <a:bodyPr/>
          <a:lstStyle/>
          <a:p>
            <a:fld id="{ABBFF444-DC1E-40E7-ACD5-BFEF3C52D2B8}" type="slidenum">
              <a:rPr lang="en-US" smtClean="0"/>
              <a:pPr/>
              <a:t>40</a:t>
            </a:fld>
            <a:endParaRPr lang="en-US"/>
          </a:p>
        </p:txBody>
      </p:sp>
    </p:spTree>
    <p:extLst>
      <p:ext uri="{BB962C8B-B14F-4D97-AF65-F5344CB8AC3E}">
        <p14:creationId xmlns:p14="http://schemas.microsoft.com/office/powerpoint/2010/main" xmlns="" val="1060730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211D1E"/>
                </a:solidFill>
                <a:latin typeface="Avenir LT Std 65 Medium"/>
              </a:rPr>
              <a:t>Facilitator Notes: </a:t>
            </a:r>
            <a:endParaRPr lang="en-US" sz="1200" b="0" i="0" u="none" strike="noStrike" baseline="0" dirty="0">
              <a:solidFill>
                <a:srgbClr val="211D1E"/>
              </a:solidFill>
              <a:latin typeface="Avenir LT Std 65 Medium"/>
            </a:endParaRPr>
          </a:p>
          <a:p>
            <a:pPr marL="285750" indent="-285750">
              <a:buFont typeface="Arial" panose="020B0604020202020204" pitchFamily="34" charset="0"/>
              <a:buChar char="•"/>
            </a:pPr>
            <a:r>
              <a:rPr lang="en-US" sz="1200" b="0" i="0" u="none" strike="noStrike" baseline="0" dirty="0">
                <a:solidFill>
                  <a:srgbClr val="211D1E"/>
                </a:solidFill>
                <a:latin typeface="Avenir LT Std 45 Book"/>
              </a:rPr>
              <a:t>Review the concept that aerosols are different that droplets in healthcare.</a:t>
            </a:r>
          </a:p>
          <a:p>
            <a:endParaRPr lang="en-US" sz="1200" b="0" i="0" u="none" strike="noStrike" baseline="0" dirty="0">
              <a:solidFill>
                <a:srgbClr val="211D1E"/>
              </a:solidFill>
              <a:latin typeface="Avenir LT Std 45 Book"/>
            </a:endParaRPr>
          </a:p>
          <a:p>
            <a:pPr marL="0" marR="0">
              <a:spcBef>
                <a:spcPts val="0"/>
              </a:spcBef>
              <a:spcAft>
                <a:spcPts val="0"/>
              </a:spcAft>
            </a:pPr>
            <a:r>
              <a:rPr lang="en-US" sz="1800" b="1" kern="1200" dirty="0">
                <a:solidFill>
                  <a:srgbClr val="211D1E"/>
                </a:solidFill>
                <a:effectLst/>
                <a:latin typeface="Avenir LT Std 65 Medium"/>
                <a:ea typeface="Times New Roman" panose="02020603050405020304" pitchFamily="18" charset="0"/>
                <a:cs typeface="Times New Roman" panose="02020603050405020304" pitchFamily="18" charset="0"/>
              </a:rPr>
              <a:t>Sample Script: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effectLst/>
                <a:latin typeface="Avenir LT Std 45 Book"/>
                <a:ea typeface="Times New Roman" panose="02020603050405020304" pitchFamily="18" charset="0"/>
                <a:cs typeface="Times New Roman" panose="02020603050405020304" pitchFamily="18" charset="0"/>
              </a:rPr>
              <a:t>Let’s talk about the differences between aerosols and droplets. First is the size. Aerosols are approximately 5 micrometers or smaller in size and can remain in the environment for long periods of time. Droplets are approximately 10 micrometers or larger and travel short distances.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effectLst/>
                <a:latin typeface="Avenir LT Std 45 Book"/>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effectLst/>
                <a:latin typeface="Avenir LT Std 45 Book"/>
                <a:ea typeface="Times New Roman" panose="02020603050405020304" pitchFamily="18" charset="0"/>
                <a:cs typeface="Times New Roman" panose="02020603050405020304" pitchFamily="18" charset="0"/>
              </a:rPr>
              <a:t>Both aerosols and droplets are created and spread when a patient coughs, talks, sneezes, or during dental procedures that create aerosols, droplets, spray, or splatter. Illnesses such as COVID-19, chickenpox, measles, tuberculosis, RSV, and influenza can spread through the air or through contact with infected respiratory secretions and saliva.</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References</a:t>
            </a: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Precautions | Appendix A | Isolation Precautions | Guidelines Library | Infection Control | CDC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Precautions, Bloodborne, Contact, and Droplet - </a:t>
            </a:r>
            <a:r>
              <a:rPr lang="en-US"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StatPearls</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 - NCBI Bookshelf (nih.gov)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PowerPoint Presentation (nationalacademies.org)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Measles - Medical Information | Occupational Safety and Health Administration (osha.gov)</a:t>
            </a:r>
            <a:endParaRPr lang="en-US" dirty="0"/>
          </a:p>
        </p:txBody>
      </p:sp>
      <p:sp>
        <p:nvSpPr>
          <p:cNvPr id="4" name="Slide Number Placeholder 3"/>
          <p:cNvSpPr>
            <a:spLocks noGrp="1"/>
          </p:cNvSpPr>
          <p:nvPr>
            <p:ph type="sldNum" sz="quarter" idx="5"/>
          </p:nvPr>
        </p:nvSpPr>
        <p:spPr/>
        <p:txBody>
          <a:bodyPr/>
          <a:lstStyle/>
          <a:p>
            <a:fld id="{A2B71817-FDB2-47F4-99BC-AAE60FA532DF}" type="slidenum">
              <a:rPr lang="en-US" smtClean="0"/>
              <a:pPr/>
              <a:t>97</a:t>
            </a:fld>
            <a:endParaRPr lang="en-US"/>
          </a:p>
        </p:txBody>
      </p:sp>
    </p:spTree>
    <p:extLst>
      <p:ext uri="{BB962C8B-B14F-4D97-AF65-F5344CB8AC3E}">
        <p14:creationId xmlns:p14="http://schemas.microsoft.com/office/powerpoint/2010/main" xmlns="" val="1887718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71817-FDB2-47F4-99BC-AAE60FA532DF}" type="slidenum">
              <a:rPr lang="en-US" smtClean="0"/>
              <a:pPr/>
              <a:t>98</a:t>
            </a:fld>
            <a:endParaRPr lang="en-US"/>
          </a:p>
        </p:txBody>
      </p:sp>
    </p:spTree>
    <p:extLst>
      <p:ext uri="{BB962C8B-B14F-4D97-AF65-F5344CB8AC3E}">
        <p14:creationId xmlns:p14="http://schemas.microsoft.com/office/powerpoint/2010/main" xmlns="" val="2240257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211D1E"/>
                </a:solidFill>
                <a:latin typeface="Avenir LT Std 65 Medium"/>
              </a:rPr>
              <a:t>Facilitator Notes: </a:t>
            </a:r>
            <a:endParaRPr lang="en-US" sz="1200" b="0" i="0" u="none" strike="noStrike" baseline="0" dirty="0">
              <a:solidFill>
                <a:srgbClr val="211D1E"/>
              </a:solidFill>
              <a:latin typeface="Avenir LT Std 65 Medium"/>
            </a:endParaRPr>
          </a:p>
          <a:p>
            <a:pPr marL="285750" indent="-285750">
              <a:buFont typeface="Arial" panose="020B0604020202020204" pitchFamily="34" charset="0"/>
              <a:buChar char="•"/>
            </a:pPr>
            <a:r>
              <a:rPr lang="en-US" sz="1200" b="0" i="0" u="none" strike="noStrike" baseline="0" dirty="0">
                <a:solidFill>
                  <a:srgbClr val="211D1E"/>
                </a:solidFill>
                <a:latin typeface="Avenir LT Std 45 Book"/>
              </a:rPr>
              <a:t>Visual on the difference of droplets and aerosols.</a:t>
            </a:r>
          </a:p>
          <a:p>
            <a:endParaRPr lang="en-US" dirty="0"/>
          </a:p>
          <a:p>
            <a:pPr marL="0" marR="0">
              <a:spcBef>
                <a:spcPts val="0"/>
              </a:spcBef>
              <a:spcAft>
                <a:spcPts val="0"/>
              </a:spcAft>
            </a:pPr>
            <a:r>
              <a:rPr lang="en-US" sz="1800" b="1" kern="1200" dirty="0">
                <a:solidFill>
                  <a:srgbClr val="211D1E"/>
                </a:solidFill>
                <a:effectLst/>
                <a:latin typeface="Avenir LT Std 65 Medium"/>
                <a:ea typeface="Times New Roman" panose="02020603050405020304" pitchFamily="18" charset="0"/>
                <a:cs typeface="Times New Roman" panose="02020603050405020304" pitchFamily="18" charset="0"/>
              </a:rPr>
              <a:t>Sample Script: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effectLst/>
                <a:latin typeface="Avenir LT Std 45 Book"/>
                <a:ea typeface="Times New Roman" panose="02020603050405020304" pitchFamily="18" charset="0"/>
                <a:cs typeface="Times New Roman" panose="02020603050405020304" pitchFamily="18" charset="0"/>
              </a:rPr>
              <a:t>Now that we have a better idea of the size differences between aerosols and droplets, let us look at how far the particles can potentially travel. Again, the distances are approximations and can vary based on several factors, such as air temperature and current, and the size, shape and density of the aerosol and droplet particle.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effectLst/>
                <a:latin typeface="Avenir LT Std 45 Book"/>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effectLst/>
                <a:latin typeface="Avenir LT Std 45 Book"/>
                <a:ea typeface="Times New Roman" panose="02020603050405020304" pitchFamily="18" charset="0"/>
                <a:cs typeface="Times New Roman" panose="02020603050405020304" pitchFamily="18" charset="0"/>
              </a:rPr>
              <a:t>As we can see, droplets are larger and heavier than aerosols and fall to the ground in seconds. In contrast, the travel distance of aerosol particle is greater and can stay airborne for minutes, hours, or days.</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References</a:t>
            </a: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PowerPoint Presentation (nationalacademies.org)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How Infections Spread | Infection Control | CDC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2B71817-FDB2-47F4-99BC-AAE60FA532DF}" type="slidenum">
              <a:rPr lang="en-US" smtClean="0"/>
              <a:pPr/>
              <a:t>99</a:t>
            </a:fld>
            <a:endParaRPr lang="en-US"/>
          </a:p>
        </p:txBody>
      </p:sp>
    </p:spTree>
    <p:extLst>
      <p:ext uri="{BB962C8B-B14F-4D97-AF65-F5344CB8AC3E}">
        <p14:creationId xmlns:p14="http://schemas.microsoft.com/office/powerpoint/2010/main" xmlns="" val="3500292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52728D19-281F-4946-9684-65A557653DDA}"/>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D412D4F2-D8CF-48D7-8E93-9342D2AE3950}"/>
              </a:ext>
            </a:extLst>
          </p:cNvPr>
          <p:cNvSpPr/>
          <p:nvPr/>
        </p:nvSpPr>
        <p:spPr>
          <a:xfrm rot="10800000" flipH="1">
            <a:off x="0" y="0"/>
            <a:ext cx="12191999" cy="6858000"/>
          </a:xfrm>
          <a:prstGeom prst="rect">
            <a:avLst/>
          </a:prstGeom>
          <a:gradFill>
            <a:gsLst>
              <a:gs pos="0">
                <a:schemeClr val="accent5">
                  <a:alpha val="75000"/>
                </a:schemeClr>
              </a:gs>
              <a:gs pos="100000">
                <a:schemeClr val="tx2">
                  <a:lumMod val="50000"/>
                  <a:lumOff val="50000"/>
                  <a:alpha val="48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F81071F9-5F9E-43AF-B1F9-8F94CCA0D1D0}"/>
              </a:ext>
            </a:extLst>
          </p:cNvPr>
          <p:cNvSpPr/>
          <p:nvPr/>
        </p:nvSpPr>
        <p:spPr>
          <a:xfrm rot="10800000">
            <a:off x="-4" y="456773"/>
            <a:ext cx="12191999" cy="6400800"/>
          </a:xfrm>
          <a:prstGeom prst="rect">
            <a:avLst/>
          </a:prstGeom>
          <a:gradFill>
            <a:gsLst>
              <a:gs pos="0">
                <a:schemeClr val="accent5">
                  <a:alpha val="37000"/>
                </a:schemeClr>
              </a:gs>
              <a:gs pos="92000">
                <a:schemeClr val="accent2">
                  <a:alpha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C954D1A4-E8FD-4E5A-A528-35498A356680}"/>
              </a:ext>
            </a:extLst>
          </p:cNvPr>
          <p:cNvSpPr/>
          <p:nvPr/>
        </p:nvSpPr>
        <p:spPr>
          <a:xfrm rot="10800000" flipH="1">
            <a:off x="-2" y="0"/>
            <a:ext cx="6096001" cy="6858000"/>
          </a:xfrm>
          <a:prstGeom prst="rect">
            <a:avLst/>
          </a:prstGeom>
          <a:gradFill>
            <a:gsLst>
              <a:gs pos="13000">
                <a:schemeClr val="accent2">
                  <a:alpha val="61000"/>
                </a:schemeClr>
              </a:gs>
              <a:gs pos="99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p>
        </p:txBody>
      </p:sp>
      <p:sp>
        <p:nvSpPr>
          <p:cNvPr id="19" name="Title 6">
            <a:extLst>
              <a:ext uri="{FF2B5EF4-FFF2-40B4-BE49-F238E27FC236}">
                <a16:creationId xmlns:a16="http://schemas.microsoft.com/office/drawing/2014/main" xmlns="" id="{ED6FD0CF-1406-477D-A12B-53DC561BD054}"/>
              </a:ext>
            </a:extLst>
          </p:cNvPr>
          <p:cNvSpPr>
            <a:spLocks noGrp="1"/>
          </p:cNvSpPr>
          <p:nvPr>
            <p:ph type="ctrTitle"/>
          </p:nvPr>
        </p:nvSpPr>
        <p:spPr>
          <a:xfrm>
            <a:off x="782918" y="1028700"/>
            <a:ext cx="10614211" cy="1152712"/>
          </a:xfrm>
        </p:spPr>
        <p:txBody>
          <a:bodyPr/>
          <a:lstStyle>
            <a:lvl1pPr algn="ctr">
              <a:defRPr spc="0">
                <a:solidFill>
                  <a:schemeClr val="bg1"/>
                </a:solidFill>
              </a:defRPr>
            </a:lvl1pPr>
          </a:lstStyle>
          <a:p>
            <a:r>
              <a:rPr lang="en-US" dirty="0">
                <a:solidFill>
                  <a:schemeClr val="bg1"/>
                </a:solidFill>
              </a:rPr>
              <a:t>Click to edit Master title style</a:t>
            </a:r>
          </a:p>
        </p:txBody>
      </p:sp>
      <p:sp>
        <p:nvSpPr>
          <p:cNvPr id="20" name="Freeform: Shape 19">
            <a:extLst>
              <a:ext uri="{FF2B5EF4-FFF2-40B4-BE49-F238E27FC236}">
                <a16:creationId xmlns:a16="http://schemas.microsoft.com/office/drawing/2014/main" xmlns="" id="{230DFABF-2A96-46EC-8C35-1C4A9D0A0739}"/>
              </a:ext>
            </a:extLst>
          </p:cNvPr>
          <p:cNvSpPr/>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7000">
                <a:schemeClr val="accent4">
                  <a:lumMod val="60000"/>
                  <a:lumOff val="40000"/>
                  <a:alpha val="3000"/>
                </a:schemeClr>
              </a:gs>
              <a:gs pos="100000">
                <a:schemeClr val="bg1">
                  <a:alpha val="16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Subtitle 7">
            <a:extLst>
              <a:ext uri="{FF2B5EF4-FFF2-40B4-BE49-F238E27FC236}">
                <a16:creationId xmlns:a16="http://schemas.microsoft.com/office/drawing/2014/main" xmlns="" id="{A943203E-4446-4D2D-AFEE-C3BCE7522010}"/>
              </a:ext>
            </a:extLst>
          </p:cNvPr>
          <p:cNvSpPr>
            <a:spLocks noGrp="1"/>
          </p:cNvSpPr>
          <p:nvPr>
            <p:ph type="subTitle" idx="1"/>
          </p:nvPr>
        </p:nvSpPr>
        <p:spPr>
          <a:xfrm>
            <a:off x="1524000" y="2408518"/>
            <a:ext cx="9144000" cy="609600"/>
          </a:xfrm>
        </p:spPr>
        <p:txBody>
          <a:bodyPr>
            <a:normAutofit/>
          </a:bodyPr>
          <a:lstStyle>
            <a:lvl1pPr algn="ctr">
              <a:buNone/>
              <a:defRPr>
                <a:solidFill>
                  <a:schemeClr val="bg1"/>
                </a:solidFill>
              </a:defRPr>
            </a:lvl1pPr>
          </a:lstStyle>
          <a:p>
            <a:r>
              <a:rPr lang="en-US" sz="1400" b="0">
                <a:solidFill>
                  <a:schemeClr val="bg1"/>
                </a:solidFill>
                <a:latin typeface="+mj-lt"/>
              </a:rPr>
              <a:t>Click to edit Master subtitle style</a:t>
            </a:r>
            <a:endParaRPr lang="en-US" sz="1400" b="0" dirty="0">
              <a:solidFill>
                <a:schemeClr val="bg1"/>
              </a:solidFill>
              <a:latin typeface="+mj-lt"/>
            </a:endParaRPr>
          </a:p>
        </p:txBody>
      </p:sp>
      <p:sp>
        <p:nvSpPr>
          <p:cNvPr id="23" name="Picture Placeholder 22">
            <a:extLst>
              <a:ext uri="{FF2B5EF4-FFF2-40B4-BE49-F238E27FC236}">
                <a16:creationId xmlns:a16="http://schemas.microsoft.com/office/drawing/2014/main" xmlns="" id="{D7662E6F-0458-41D6-A36A-37011FA74BF8}"/>
              </a:ext>
            </a:extLst>
          </p:cNvPr>
          <p:cNvSpPr>
            <a:spLocks noGrp="1"/>
          </p:cNvSpPr>
          <p:nvPr>
            <p:ph type="pic" sz="quarter" idx="13"/>
          </p:nvPr>
        </p:nvSpPr>
        <p:spPr>
          <a:xfrm>
            <a:off x="2343302" y="3351746"/>
            <a:ext cx="7519558" cy="3506255"/>
          </a:xfrm>
          <a:custGeom>
            <a:avLst/>
            <a:gdLst>
              <a:gd name="connsiteX0" fmla="*/ 3759779 w 7519558"/>
              <a:gd name="connsiteY0" fmla="*/ 0 h 3506255"/>
              <a:gd name="connsiteX1" fmla="*/ 7513560 w 7519558"/>
              <a:gd name="connsiteY1" fmla="*/ 3387468 h 3506255"/>
              <a:gd name="connsiteX2" fmla="*/ 7519558 w 7519558"/>
              <a:gd name="connsiteY2" fmla="*/ 3506255 h 3506255"/>
              <a:gd name="connsiteX3" fmla="*/ 0 w 7519558"/>
              <a:gd name="connsiteY3" fmla="*/ 3506255 h 3506255"/>
              <a:gd name="connsiteX4" fmla="*/ 5998 w 7519558"/>
              <a:gd name="connsiteY4" fmla="*/ 3387468 h 3506255"/>
              <a:gd name="connsiteX5" fmla="*/ 3759779 w 7519558"/>
              <a:gd name="connsiteY5" fmla="*/ 0 h 350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a:solidFill>
            <a:schemeClr val="accent6"/>
          </a:solidFill>
        </p:spPr>
        <p:txBody>
          <a:bodyPr wrap="square" anchor="ctr">
            <a:noAutofit/>
          </a:bodyPr>
          <a:lstStyle>
            <a:lvl1pPr algn="ctr">
              <a:defRPr/>
            </a:lvl1pPr>
          </a:lstStyle>
          <a:p>
            <a:r>
              <a:rPr lang="en-US"/>
              <a:t>Click icon to add picture</a:t>
            </a:r>
            <a:endParaRPr lang="en-US" dirty="0"/>
          </a:p>
        </p:txBody>
      </p:sp>
    </p:spTree>
    <p:extLst>
      <p:ext uri="{BB962C8B-B14F-4D97-AF65-F5344CB8AC3E}">
        <p14:creationId xmlns:p14="http://schemas.microsoft.com/office/powerpoint/2010/main" xmlns="" val="1952387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2 column (comparison 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2D453288-3D76-40C1-BE00-223AB28F13DF}"/>
              </a:ext>
            </a:extLst>
          </p:cNvPr>
          <p:cNvSpPr>
            <a:spLocks noGrp="1"/>
          </p:cNvSpPr>
          <p:nvPr>
            <p:ph type="title"/>
          </p:nvPr>
        </p:nvSpPr>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7FD4EA0-094D-4056-9032-BFB44B40896B}"/>
              </a:ext>
            </a:extLst>
          </p:cNvPr>
          <p:cNvSpPr>
            <a:spLocks noGrp="1"/>
          </p:cNvSpPr>
          <p:nvPr>
            <p:ph sz="half" idx="2"/>
          </p:nvPr>
        </p:nvSpPr>
        <p:spPr>
          <a:xfrm>
            <a:off x="1371600" y="3018472"/>
            <a:ext cx="4841076" cy="3104856"/>
          </a:xfrm>
        </p:spPr>
        <p:txBody>
          <a:bodyPr/>
          <a:lstStyle>
            <a:lvl1pPr marL="283464" indent="-283464">
              <a:defRPr/>
            </a:lvl1pPr>
            <a:lvl2pPr marL="283464" indent="-283464">
              <a:defRPr/>
            </a:lvl2pPr>
            <a:lvl3pPr marL="283464" indent="-283464">
              <a:defRPr/>
            </a:lvl3pPr>
            <a:lvl4pPr marL="283464" indent="-283464">
              <a:defRPr/>
            </a:lvl4pPr>
            <a:lvl5pPr marL="283464" indent="-283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6CE86DF-0069-4D31-BDD3-A9A2F9B7B468}"/>
              </a:ext>
            </a:extLst>
          </p:cNvPr>
          <p:cNvSpPr>
            <a:spLocks noGrp="1"/>
          </p:cNvSpPr>
          <p:nvPr>
            <p:ph sz="quarter" idx="4"/>
          </p:nvPr>
        </p:nvSpPr>
        <p:spPr>
          <a:xfrm>
            <a:off x="6766560" y="3018471"/>
            <a:ext cx="4841076" cy="3104857"/>
          </a:xfrm>
        </p:spPr>
        <p:txBody>
          <a:bodyPr/>
          <a:lstStyle>
            <a:lvl1pPr marL="283464" indent="-283464">
              <a:defRPr/>
            </a:lvl1pPr>
            <a:lvl2pPr marL="283464" indent="-283464">
              <a:defRPr/>
            </a:lvl2pPr>
            <a:lvl3pPr marL="283464" indent="-283464">
              <a:defRPr/>
            </a:lvl3pPr>
            <a:lvl4pPr marL="283464" indent="-283464">
              <a:defRPr/>
            </a:lvl4pPr>
            <a:lvl5pPr marL="283464" indent="-283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xmlns="" id="{6784B1D1-BE0C-48F4-BC74-90675A0F07CF}"/>
              </a:ext>
            </a:extLst>
          </p:cNvPr>
          <p:cNvSpPr>
            <a:spLocks noGrp="1"/>
          </p:cNvSpPr>
          <p:nvPr>
            <p:ph type="sldNum" sz="quarter" idx="12"/>
          </p:nvPr>
        </p:nvSpPr>
        <p:spPr/>
        <p:txBody>
          <a:bodyPr/>
          <a:lstStyle/>
          <a:p>
            <a:fld id="{A7E6F7F3-3CAF-7940-872D-34F3BF082A74}" type="slidenum">
              <a:rPr lang="en-US" smtClean="0"/>
              <a:pPr/>
              <a:t>‹#›</a:t>
            </a:fld>
            <a:endParaRPr lang="en-US"/>
          </a:p>
        </p:txBody>
      </p:sp>
    </p:spTree>
    <p:extLst>
      <p:ext uri="{BB962C8B-B14F-4D97-AF65-F5344CB8AC3E}">
        <p14:creationId xmlns:p14="http://schemas.microsoft.com/office/powerpoint/2010/main" xmlns="" val="3364187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3 colum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2D453288-3D76-40C1-BE00-223AB28F13DF}"/>
              </a:ext>
            </a:extLst>
          </p:cNvPr>
          <p:cNvSpPr>
            <a:spLocks noGrp="1"/>
          </p:cNvSpPr>
          <p:nvPr>
            <p:ph type="title"/>
          </p:nvPr>
        </p:nvSpPr>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82036E0D-26A5-455A-A8BD-70DA8BC03EB2}"/>
              </a:ext>
            </a:extLst>
          </p:cNvPr>
          <p:cNvSpPr>
            <a:spLocks noGrp="1"/>
          </p:cNvSpPr>
          <p:nvPr>
            <p:ph type="body" idx="1"/>
          </p:nvPr>
        </p:nvSpPr>
        <p:spPr>
          <a:xfrm>
            <a:off x="1371600" y="2112264"/>
            <a:ext cx="3200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7FD4EA0-094D-4056-9032-BFB44B40896B}"/>
              </a:ext>
            </a:extLst>
          </p:cNvPr>
          <p:cNvSpPr>
            <a:spLocks noGrp="1"/>
          </p:cNvSpPr>
          <p:nvPr>
            <p:ph sz="half" idx="2"/>
          </p:nvPr>
        </p:nvSpPr>
        <p:spPr>
          <a:xfrm>
            <a:off x="1371600" y="3018472"/>
            <a:ext cx="3200400" cy="3104856"/>
          </a:xfrm>
        </p:spPr>
        <p:txBody>
          <a:bodyPr/>
          <a:lstStyle>
            <a:lvl1pPr marL="283464" indent="-283464">
              <a:defRPr/>
            </a:lvl1pPr>
            <a:lvl2pPr marL="283464" indent="-283464">
              <a:defRPr/>
            </a:lvl2pPr>
            <a:lvl3pPr marL="283464" indent="-283464">
              <a:defRPr/>
            </a:lvl3pPr>
            <a:lvl4pPr marL="283464" indent="-283464">
              <a:defRPr/>
            </a:lvl4pPr>
            <a:lvl5pPr marL="283464" indent="-283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5FC0CCE8-718F-4620-8B4A-C60EEA7B884D}"/>
              </a:ext>
            </a:extLst>
          </p:cNvPr>
          <p:cNvSpPr>
            <a:spLocks noGrp="1"/>
          </p:cNvSpPr>
          <p:nvPr>
            <p:ph type="body" sz="quarter" idx="3"/>
          </p:nvPr>
        </p:nvSpPr>
        <p:spPr>
          <a:xfrm>
            <a:off x="4892040" y="2109976"/>
            <a:ext cx="3200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6CE86DF-0069-4D31-BDD3-A9A2F9B7B468}"/>
              </a:ext>
            </a:extLst>
          </p:cNvPr>
          <p:cNvSpPr>
            <a:spLocks noGrp="1"/>
          </p:cNvSpPr>
          <p:nvPr>
            <p:ph sz="quarter" idx="4"/>
          </p:nvPr>
        </p:nvSpPr>
        <p:spPr>
          <a:xfrm>
            <a:off x="4892040" y="3016183"/>
            <a:ext cx="3200400" cy="3104857"/>
          </a:xfrm>
        </p:spPr>
        <p:txBody>
          <a:bodyPr/>
          <a:lstStyle>
            <a:lvl1pPr marL="283464" indent="-283464">
              <a:defRPr/>
            </a:lvl1pPr>
            <a:lvl2pPr marL="283464" indent="-283464">
              <a:defRPr/>
            </a:lvl2pPr>
            <a:lvl3pPr marL="283464" indent="-283464">
              <a:defRPr/>
            </a:lvl3pPr>
            <a:lvl4pPr marL="283464" indent="-283464">
              <a:defRPr/>
            </a:lvl4pPr>
            <a:lvl5pPr marL="283464" indent="-283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xmlns="" id="{5A7CDD05-39F5-4344-992F-995A7F9E8237}"/>
              </a:ext>
            </a:extLst>
          </p:cNvPr>
          <p:cNvSpPr>
            <a:spLocks noGrp="1"/>
          </p:cNvSpPr>
          <p:nvPr>
            <p:ph type="body" sz="quarter" idx="13"/>
          </p:nvPr>
        </p:nvSpPr>
        <p:spPr>
          <a:xfrm>
            <a:off x="8412480" y="2112263"/>
            <a:ext cx="3200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xmlns="" id="{93C996A2-0E21-4652-A9DD-F74F8BC04053}"/>
              </a:ext>
            </a:extLst>
          </p:cNvPr>
          <p:cNvSpPr>
            <a:spLocks noGrp="1"/>
          </p:cNvSpPr>
          <p:nvPr>
            <p:ph sz="quarter" idx="14"/>
          </p:nvPr>
        </p:nvSpPr>
        <p:spPr>
          <a:xfrm>
            <a:off x="8412480" y="3018470"/>
            <a:ext cx="3200400" cy="3104857"/>
          </a:xfrm>
        </p:spPr>
        <p:txBody>
          <a:bodyPr/>
          <a:lstStyle>
            <a:lvl1pPr marL="283464" indent="-283464">
              <a:defRPr/>
            </a:lvl1pPr>
            <a:lvl2pPr marL="283464" indent="-283464">
              <a:defRPr/>
            </a:lvl2pPr>
            <a:lvl3pPr marL="283464" indent="-283464">
              <a:defRPr/>
            </a:lvl3pPr>
            <a:lvl4pPr marL="283464" indent="-283464">
              <a:defRPr/>
            </a:lvl4pPr>
            <a:lvl5pPr marL="283464" indent="-283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xmlns="" id="{6784B1D1-BE0C-48F4-BC74-90675A0F07CF}"/>
              </a:ext>
            </a:extLst>
          </p:cNvPr>
          <p:cNvSpPr>
            <a:spLocks noGrp="1"/>
          </p:cNvSpPr>
          <p:nvPr>
            <p:ph type="sldNum" sz="quarter" idx="12"/>
          </p:nvPr>
        </p:nvSpPr>
        <p:spPr/>
        <p:txBody>
          <a:bodyPr/>
          <a:lstStyle/>
          <a:p>
            <a:fld id="{A7E6F7F3-3CAF-7940-872D-34F3BF082A74}" type="slidenum">
              <a:rPr lang="en-US" smtClean="0"/>
              <a:pPr/>
              <a:t>‹#›</a:t>
            </a:fld>
            <a:endParaRPr lang="en-US"/>
          </a:p>
        </p:txBody>
      </p:sp>
    </p:spTree>
    <p:extLst>
      <p:ext uri="{BB962C8B-B14F-4D97-AF65-F5344CB8AC3E}">
        <p14:creationId xmlns:p14="http://schemas.microsoft.com/office/powerpoint/2010/main" xmlns="" val="3230315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Summar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01A8306-2063-4EE3-B249-F2AA08C30ACA}"/>
              </a:ext>
              <a:ext uri="{C183D7F6-B498-43B3-948B-1728B52AA6E4}">
                <adec:decorative xmlns:adec="http://schemas.microsoft.com/office/drawing/2017/decorative" xmlns="" val="1"/>
              </a:ext>
            </a:extLst>
          </p:cNvPr>
          <p:cNvSpPr/>
          <p:nvPr/>
        </p:nvSpPr>
        <p:spPr>
          <a:xfrm flipH="1">
            <a:off x="0" y="0"/>
            <a:ext cx="6096000" cy="6867136"/>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D3E64438-1D32-4E70-8582-6A520002B9F1}"/>
              </a:ext>
              <a:ext uri="{C183D7F6-B498-43B3-948B-1728B52AA6E4}">
                <adec:decorative xmlns:adec="http://schemas.microsoft.com/office/drawing/2017/decorative" xmlns="" val="1"/>
              </a:ext>
            </a:extLst>
          </p:cNvPr>
          <p:cNvSpPr/>
          <p:nvPr/>
        </p:nvSpPr>
        <p:spPr>
          <a:xfrm flipH="1">
            <a:off x="457200" y="17416"/>
            <a:ext cx="5638800" cy="6840584"/>
          </a:xfrm>
          <a:prstGeom prst="rect">
            <a:avLst/>
          </a:prstGeom>
          <a:gradFill>
            <a:gsLst>
              <a:gs pos="24000">
                <a:schemeClr val="accent5">
                  <a:lumMod val="60000"/>
                  <a:lumOff val="40000"/>
                  <a:alpha val="0"/>
                </a:schemeClr>
              </a:gs>
              <a:gs pos="99000">
                <a:schemeClr val="accent2">
                  <a:alpha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E4954AC3-129F-4075-B216-D22A2C24021F}"/>
              </a:ext>
              <a:ext uri="{C183D7F6-B498-43B3-948B-1728B52AA6E4}">
                <adec:decorative xmlns:adec="http://schemas.microsoft.com/office/drawing/2017/decorative" xmlns="" val="1"/>
              </a:ext>
            </a:extLst>
          </p:cNvPr>
          <p:cNvSpPr/>
          <p:nvPr/>
        </p:nvSpPr>
        <p:spPr>
          <a:xfrm rot="5400000" flipH="1">
            <a:off x="-170122" y="389706"/>
            <a:ext cx="6422401" cy="6096002"/>
          </a:xfrm>
          <a:prstGeom prst="rect">
            <a:avLst/>
          </a:prstGeom>
          <a:gradFill>
            <a:gsLst>
              <a:gs pos="2000">
                <a:schemeClr val="accent5">
                  <a:alpha val="28000"/>
                </a:schemeClr>
              </a:gs>
              <a:gs pos="78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717117C9-4AC1-4174-8CED-D839A05086FE}"/>
              </a:ext>
              <a:ext uri="{C183D7F6-B498-43B3-948B-1728B52AA6E4}">
                <adec:decorative xmlns:adec="http://schemas.microsoft.com/office/drawing/2017/decorative" xmlns="" val="1"/>
              </a:ext>
            </a:extLst>
          </p:cNvPr>
          <p:cNvSpPr/>
          <p:nvPr/>
        </p:nvSpPr>
        <p:spPr>
          <a:xfrm rot="16200000">
            <a:off x="517670" y="1253114"/>
            <a:ext cx="6840582" cy="4316082"/>
          </a:xfrm>
          <a:prstGeom prst="rect">
            <a:avLst/>
          </a:prstGeom>
          <a:gradFill>
            <a:gsLst>
              <a:gs pos="44000">
                <a:schemeClr val="tx2">
                  <a:lumMod val="75000"/>
                  <a:lumOff val="25000"/>
                  <a:alpha val="11000"/>
                </a:schemeClr>
              </a:gs>
              <a:gs pos="99000">
                <a:schemeClr val="accent2">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xmlns="" id="{FDBA4B60-FD16-4BB9-99BE-945815DB043E}"/>
              </a:ext>
            </a:extLst>
          </p:cNvPr>
          <p:cNvSpPr>
            <a:spLocks noGrp="1"/>
          </p:cNvSpPr>
          <p:nvPr>
            <p:ph type="title"/>
          </p:nvPr>
        </p:nvSpPr>
        <p:spPr>
          <a:xfrm>
            <a:off x="914400" y="758997"/>
            <a:ext cx="3319895" cy="5381177"/>
          </a:xfrm>
        </p:spPr>
        <p:txBody>
          <a:bodyPr anchor="ctr">
            <a:normAutofit/>
          </a:bodyPr>
          <a:lstStyle>
            <a:lvl1pPr>
              <a:defRPr>
                <a:solidFill>
                  <a:schemeClr val="bg1"/>
                </a:solidFill>
              </a:defRPr>
            </a:lvl1pPr>
          </a:lstStyle>
          <a:p>
            <a:r>
              <a:rPr lang="en-US" sz="3200">
                <a:solidFill>
                  <a:schemeClr val="bg1"/>
                </a:solidFill>
              </a:rPr>
              <a:t>Click to edit Master title style</a:t>
            </a:r>
            <a:endParaRPr lang="en-US" sz="3200" dirty="0">
              <a:solidFill>
                <a:schemeClr val="bg1"/>
              </a:solidFill>
            </a:endParaRPr>
          </a:p>
        </p:txBody>
      </p:sp>
      <p:sp>
        <p:nvSpPr>
          <p:cNvPr id="8" name="Freeform: Shape 7">
            <a:extLst>
              <a:ext uri="{FF2B5EF4-FFF2-40B4-BE49-F238E27FC236}">
                <a16:creationId xmlns:a16="http://schemas.microsoft.com/office/drawing/2014/main" xmlns="" id="{3648B8AB-3038-447E-A760-83F9D9900314}"/>
              </a:ext>
              <a:ext uri="{C183D7F6-B498-43B3-948B-1728B52AA6E4}">
                <adec:decorative xmlns:adec="http://schemas.microsoft.com/office/drawing/2017/decorative" xmlns="" val="1"/>
              </a:ext>
            </a:extLst>
          </p:cNvPr>
          <p:cNvSpPr/>
          <p:nvPr/>
        </p:nvSpPr>
        <p:spPr>
          <a:xfrm rot="14907757">
            <a:off x="-619013" y="1524958"/>
            <a:ext cx="4648282" cy="4433301"/>
          </a:xfrm>
          <a:custGeom>
            <a:avLst/>
            <a:gdLst>
              <a:gd name="connsiteX0" fmla="*/ 4465639 w 4648282"/>
              <a:gd name="connsiteY0" fmla="*/ 3013821 h 4433301"/>
              <a:gd name="connsiteX1" fmla="*/ 2324141 w 4648282"/>
              <a:gd name="connsiteY1" fmla="*/ 4433301 h 4433301"/>
              <a:gd name="connsiteX2" fmla="*/ 0 w 4648282"/>
              <a:gd name="connsiteY2" fmla="*/ 2109160 h 4433301"/>
              <a:gd name="connsiteX3" fmla="*/ 1216317 w 4648282"/>
              <a:gd name="connsiteY3" fmla="*/ 65530 h 4433301"/>
              <a:gd name="connsiteX4" fmla="*/ 1352350 w 4648282"/>
              <a:gd name="connsiteY4" fmla="*/ 0 h 4433301"/>
              <a:gd name="connsiteX5" fmla="*/ 4475994 w 4648282"/>
              <a:gd name="connsiteY5" fmla="*/ 1232791 h 4433301"/>
              <a:gd name="connsiteX6" fmla="*/ 4543793 w 4648282"/>
              <a:gd name="connsiteY6" fmla="*/ 1418031 h 4433301"/>
              <a:gd name="connsiteX7" fmla="*/ 4648282 w 4648282"/>
              <a:gd name="connsiteY7" fmla="*/ 2109160 h 4433301"/>
              <a:gd name="connsiteX8" fmla="*/ 4465639 w 4648282"/>
              <a:gd name="connsiteY8" fmla="*/ 3013821 h 4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82" h="4433301">
                <a:moveTo>
                  <a:pt x="4465639" y="3013821"/>
                </a:moveTo>
                <a:cubicBezTo>
                  <a:pt x="4112816" y="3847990"/>
                  <a:pt x="3286832" y="4433301"/>
                  <a:pt x="2324141" y="4433301"/>
                </a:cubicBezTo>
                <a:cubicBezTo>
                  <a:pt x="1040553" y="4433301"/>
                  <a:pt x="0" y="3392748"/>
                  <a:pt x="0" y="2109160"/>
                </a:cubicBezTo>
                <a:cubicBezTo>
                  <a:pt x="0" y="1226693"/>
                  <a:pt x="491824" y="459098"/>
                  <a:pt x="1216317" y="65530"/>
                </a:cubicBezTo>
                <a:lnTo>
                  <a:pt x="1352350" y="0"/>
                </a:lnTo>
                <a:lnTo>
                  <a:pt x="4475994" y="1232791"/>
                </a:lnTo>
                <a:lnTo>
                  <a:pt x="4543793" y="1418031"/>
                </a:lnTo>
                <a:cubicBezTo>
                  <a:pt x="4611700" y="1636359"/>
                  <a:pt x="4648282" y="1868487"/>
                  <a:pt x="4648282" y="2109160"/>
                </a:cubicBezTo>
                <a:cubicBezTo>
                  <a:pt x="4648282" y="2430057"/>
                  <a:pt x="4583247" y="2735764"/>
                  <a:pt x="4465639" y="3013821"/>
                </a:cubicBezTo>
                <a:close/>
              </a:path>
            </a:pathLst>
          </a:custGeom>
          <a:gradFill>
            <a:gsLst>
              <a:gs pos="31000">
                <a:schemeClr val="accent6">
                  <a:alpha val="10000"/>
                </a:schemeClr>
              </a:gs>
              <a:gs pos="85000">
                <a:schemeClr val="accent6">
                  <a:lumMod val="60000"/>
                  <a:lumOff val="40000"/>
                  <a:alpha val="21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Picture Placeholder 15">
            <a:extLst>
              <a:ext uri="{FF2B5EF4-FFF2-40B4-BE49-F238E27FC236}">
                <a16:creationId xmlns:a16="http://schemas.microsoft.com/office/drawing/2014/main" xmlns="" id="{F4B1264E-7B5A-4325-840D-E1994D41EFF0}"/>
              </a:ext>
            </a:extLst>
          </p:cNvPr>
          <p:cNvSpPr>
            <a:spLocks noGrp="1"/>
          </p:cNvSpPr>
          <p:nvPr>
            <p:ph type="pic" sz="quarter" idx="13"/>
          </p:nvPr>
        </p:nvSpPr>
        <p:spPr>
          <a:xfrm>
            <a:off x="4608576" y="758952"/>
            <a:ext cx="2962656" cy="2514600"/>
          </a:xfrm>
          <a:solidFill>
            <a:schemeClr val="accent6"/>
          </a:solidFill>
        </p:spPr>
        <p:txBody>
          <a:bodyPr/>
          <a:lstStyle/>
          <a:p>
            <a:r>
              <a:rPr lang="en-US"/>
              <a:t>Click icon to add picture</a:t>
            </a:r>
            <a:endParaRPr lang="en-US" dirty="0"/>
          </a:p>
        </p:txBody>
      </p:sp>
      <p:sp>
        <p:nvSpPr>
          <p:cNvPr id="17" name="Picture Placeholder 15">
            <a:extLst>
              <a:ext uri="{FF2B5EF4-FFF2-40B4-BE49-F238E27FC236}">
                <a16:creationId xmlns:a16="http://schemas.microsoft.com/office/drawing/2014/main" xmlns="" id="{30B566CA-63FC-43A4-A9E1-7EC3164CB40A}"/>
              </a:ext>
            </a:extLst>
          </p:cNvPr>
          <p:cNvSpPr>
            <a:spLocks noGrp="1"/>
          </p:cNvSpPr>
          <p:nvPr>
            <p:ph type="pic" sz="quarter" idx="14"/>
          </p:nvPr>
        </p:nvSpPr>
        <p:spPr>
          <a:xfrm>
            <a:off x="4608576" y="3593592"/>
            <a:ext cx="2962656" cy="2514600"/>
          </a:xfrm>
          <a:solidFill>
            <a:schemeClr val="accent6"/>
          </a:solidFill>
        </p:spPr>
        <p:txBody>
          <a:bodyPr/>
          <a:lstStyle/>
          <a:p>
            <a:r>
              <a:rPr lang="en-US"/>
              <a:t>Click icon to add picture</a:t>
            </a:r>
            <a:endParaRPr lang="en-US" dirty="0"/>
          </a:p>
        </p:txBody>
      </p:sp>
      <p:sp>
        <p:nvSpPr>
          <p:cNvPr id="12" name="Content Placeholder 11">
            <a:extLst>
              <a:ext uri="{FF2B5EF4-FFF2-40B4-BE49-F238E27FC236}">
                <a16:creationId xmlns:a16="http://schemas.microsoft.com/office/drawing/2014/main" xmlns="" id="{7DBD15FE-44A7-4CA5-815B-71FF4994DB1C}"/>
              </a:ext>
            </a:extLst>
          </p:cNvPr>
          <p:cNvSpPr>
            <a:spLocks noGrp="1"/>
          </p:cNvSpPr>
          <p:nvPr>
            <p:ph sz="quarter" idx="15" hasCustomPrompt="1"/>
          </p:nvPr>
        </p:nvSpPr>
        <p:spPr>
          <a:xfrm>
            <a:off x="8089901" y="693738"/>
            <a:ext cx="3522980" cy="5446712"/>
          </a:xfrm>
        </p:spPr>
        <p:txBody>
          <a:bodyPr anchor="ctr"/>
          <a:lstStyle>
            <a:lvl1pPr marL="0" indent="0">
              <a:buNone/>
              <a:defRPr sz="1800"/>
            </a:lvl1pPr>
            <a:lvl2pPr>
              <a:buNone/>
              <a:defRPr sz="1800"/>
            </a:lvl2pPr>
            <a:lvl3pPr>
              <a:buNone/>
              <a:defRPr sz="1800"/>
            </a:lvl3pPr>
            <a:lvl4pPr>
              <a:buNone/>
              <a:defRPr sz="1800"/>
            </a:lvl4pPr>
            <a:lvl5pPr>
              <a:buNone/>
              <a:defRPr sz="1800"/>
            </a:lvl5pPr>
          </a:lstStyle>
          <a:p>
            <a:pPr lvl="0"/>
            <a:r>
              <a:rPr lang="en-US" dirty="0"/>
              <a:t>Object</a:t>
            </a:r>
          </a:p>
        </p:txBody>
      </p:sp>
      <p:sp>
        <p:nvSpPr>
          <p:cNvPr id="4" name="Slide Number Placeholder 3">
            <a:extLst>
              <a:ext uri="{FF2B5EF4-FFF2-40B4-BE49-F238E27FC236}">
                <a16:creationId xmlns:a16="http://schemas.microsoft.com/office/drawing/2014/main" xmlns="" id="{7771B3C5-CEC7-427F-931C-1318C421BEF9}"/>
              </a:ext>
            </a:extLst>
          </p:cNvPr>
          <p:cNvSpPr>
            <a:spLocks noGrp="1"/>
          </p:cNvSpPr>
          <p:nvPr>
            <p:ph type="sldNum" sz="quarter" idx="12"/>
          </p:nvPr>
        </p:nvSpPr>
        <p:spPr/>
        <p:txBody>
          <a:bodyPr/>
          <a:lstStyle/>
          <a:p>
            <a:fld id="{A7E6F7F3-3CAF-7940-872D-34F3BF082A74}" type="slidenum">
              <a:rPr lang="en-US" smtClean="0"/>
              <a:pPr/>
              <a:t>‹#›</a:t>
            </a:fld>
            <a:endParaRPr lang="en-US"/>
          </a:p>
        </p:txBody>
      </p:sp>
    </p:spTree>
    <p:extLst>
      <p:ext uri="{BB962C8B-B14F-4D97-AF65-F5344CB8AC3E}">
        <p14:creationId xmlns:p14="http://schemas.microsoft.com/office/powerpoint/2010/main" xmlns="" val="1141957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3_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29C97D6C-07B7-434E-BBAE-19379570CC2E}"/>
              </a:ext>
            </a:extLst>
          </p:cNvPr>
          <p:cNvSpPr>
            <a:spLocks noGrp="1"/>
          </p:cNvSpPr>
          <p:nvPr>
            <p:ph type="title"/>
          </p:nvPr>
        </p:nvSpPr>
        <p:spPr>
          <a:xfrm>
            <a:off x="8643193" y="457201"/>
            <a:ext cx="3091607" cy="1727643"/>
          </a:xfrm>
        </p:spPr>
        <p:txBody>
          <a:bodyPr anchor="b">
            <a:normAutofit/>
          </a:bodyPr>
          <a:lstStyle/>
          <a:p>
            <a:r>
              <a:rPr lang="en-US" sz="2800"/>
              <a:t>Click to edit Master title style</a:t>
            </a:r>
            <a:endParaRPr lang="en-US" sz="2800" dirty="0"/>
          </a:p>
        </p:txBody>
      </p:sp>
      <p:sp>
        <p:nvSpPr>
          <p:cNvPr id="9" name="Picture Placeholder 8">
            <a:extLst>
              <a:ext uri="{FF2B5EF4-FFF2-40B4-BE49-F238E27FC236}">
                <a16:creationId xmlns:a16="http://schemas.microsoft.com/office/drawing/2014/main" xmlns="" id="{DA2D2C88-FFBE-4F25-871F-68A09C5F530F}"/>
              </a:ext>
            </a:extLst>
          </p:cNvPr>
          <p:cNvSpPr>
            <a:spLocks noGrp="1"/>
          </p:cNvSpPr>
          <p:nvPr>
            <p:ph type="pic" sz="quarter" idx="13"/>
          </p:nvPr>
        </p:nvSpPr>
        <p:spPr>
          <a:xfrm>
            <a:off x="0" y="0"/>
            <a:ext cx="8119872" cy="6409944"/>
          </a:xfrm>
          <a:solidFill>
            <a:schemeClr val="accent6"/>
          </a:solidFill>
        </p:spPr>
        <p:txBody>
          <a:bodyPr anchor="ctr"/>
          <a:lstStyle>
            <a:lvl1pPr algn="ctr">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xmlns="" id="{8D0529A2-5928-42C4-B397-6AEE7520D2C9}"/>
              </a:ext>
            </a:extLst>
          </p:cNvPr>
          <p:cNvSpPr>
            <a:spLocks noGrp="1"/>
          </p:cNvSpPr>
          <p:nvPr>
            <p:ph sz="quarter" idx="14" hasCustomPrompt="1"/>
          </p:nvPr>
        </p:nvSpPr>
        <p:spPr>
          <a:xfrm>
            <a:off x="8643938" y="2530475"/>
            <a:ext cx="3023806" cy="3427413"/>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Object</a:t>
            </a:r>
          </a:p>
        </p:txBody>
      </p:sp>
      <p:sp>
        <p:nvSpPr>
          <p:cNvPr id="4" name="Slide Number Placeholder 3">
            <a:extLst>
              <a:ext uri="{FF2B5EF4-FFF2-40B4-BE49-F238E27FC236}">
                <a16:creationId xmlns:a16="http://schemas.microsoft.com/office/drawing/2014/main" xmlns="" id="{7771B3C5-CEC7-427F-931C-1318C421BEF9}"/>
              </a:ext>
            </a:extLst>
          </p:cNvPr>
          <p:cNvSpPr>
            <a:spLocks noGrp="1"/>
          </p:cNvSpPr>
          <p:nvPr>
            <p:ph type="sldNum" sz="quarter" idx="12"/>
          </p:nvPr>
        </p:nvSpPr>
        <p:spPr/>
        <p:txBody>
          <a:bodyPr/>
          <a:lstStyle/>
          <a:p>
            <a:fld id="{A7E6F7F3-3CAF-7940-872D-34F3BF082A74}" type="slidenum">
              <a:rPr lang="en-US" smtClean="0"/>
              <a:pPr/>
              <a:t>‹#›</a:t>
            </a:fld>
            <a:endParaRPr lang="en-US"/>
          </a:p>
        </p:txBody>
      </p:sp>
    </p:spTree>
    <p:extLst>
      <p:ext uri="{BB962C8B-B14F-4D97-AF65-F5344CB8AC3E}">
        <p14:creationId xmlns:p14="http://schemas.microsoft.com/office/powerpoint/2010/main" xmlns="" val="1454086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7771B3C5-CEC7-427F-931C-1318C421BEF9}"/>
              </a:ext>
            </a:extLst>
          </p:cNvPr>
          <p:cNvSpPr>
            <a:spLocks noGrp="1"/>
          </p:cNvSpPr>
          <p:nvPr>
            <p:ph type="sldNum" sz="quarter" idx="12"/>
          </p:nvPr>
        </p:nvSpPr>
        <p:spPr/>
        <p:txBody>
          <a:bodyPr/>
          <a:lstStyle/>
          <a:p>
            <a:fld id="{A7E6F7F3-3CAF-7940-872D-34F3BF082A74}" type="slidenum">
              <a:rPr lang="en-US" smtClean="0"/>
              <a:pPr/>
              <a:t>‹#›</a:t>
            </a:fld>
            <a:endParaRPr lang="en-US"/>
          </a:p>
        </p:txBody>
      </p:sp>
    </p:spTree>
    <p:extLst>
      <p:ext uri="{BB962C8B-B14F-4D97-AF65-F5344CB8AC3E}">
        <p14:creationId xmlns:p14="http://schemas.microsoft.com/office/powerpoint/2010/main" xmlns="" val="2938297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xmlns="" id="{AD4E6563-0AB6-4038-A12B-A259552DB66C}"/>
              </a:ext>
            </a:extLst>
          </p:cNvPr>
          <p:cNvSpPr>
            <a:spLocks noGrp="1"/>
          </p:cNvSpPr>
          <p:nvPr>
            <p:ph type="sldNum" sz="quarter" idx="12"/>
          </p:nvPr>
        </p:nvSpPr>
        <p:spPr/>
        <p:txBody>
          <a:bodyPr/>
          <a:lstStyle/>
          <a:p>
            <a:fld id="{A7E6F7F3-3CAF-7940-872D-34F3BF082A74}" type="slidenum">
              <a:rPr lang="en-US" smtClean="0"/>
              <a:pPr/>
              <a:t>‹#›</a:t>
            </a:fld>
            <a:endParaRPr lang="en-US"/>
          </a:p>
        </p:txBody>
      </p:sp>
    </p:spTree>
    <p:extLst>
      <p:ext uri="{BB962C8B-B14F-4D97-AF65-F5344CB8AC3E}">
        <p14:creationId xmlns:p14="http://schemas.microsoft.com/office/powerpoint/2010/main" xmlns="" val="3300505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xmlns="" id="{A3686F8F-3D62-4CEC-AD9A-B70848E6A81C}"/>
              </a:ext>
            </a:extLst>
          </p:cNvPr>
          <p:cNvSpPr>
            <a:spLocks noGrp="1"/>
          </p:cNvSpPr>
          <p:nvPr>
            <p:ph type="sldNum" sz="quarter" idx="12"/>
          </p:nvPr>
        </p:nvSpPr>
        <p:spPr/>
        <p:txBody>
          <a:bodyPr/>
          <a:lstStyle/>
          <a:p>
            <a:fld id="{A7E6F7F3-3CAF-7940-872D-34F3BF082A74}" type="slidenum">
              <a:rPr lang="en-US" smtClean="0"/>
              <a:pPr/>
              <a:t>‹#›</a:t>
            </a:fld>
            <a:endParaRPr lang="en-US"/>
          </a:p>
        </p:txBody>
      </p:sp>
    </p:spTree>
    <p:extLst>
      <p:ext uri="{BB962C8B-B14F-4D97-AF65-F5344CB8AC3E}">
        <p14:creationId xmlns:p14="http://schemas.microsoft.com/office/powerpoint/2010/main" xmlns="" val="66250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402EFC-4BC8-6F6D-1E3A-CC95042118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A149E7D-0EC6-ACDC-A3CE-A239EF7730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xmlns="" id="{0F170BC0-9836-219D-3190-276385DA6A1F}"/>
              </a:ext>
            </a:extLst>
          </p:cNvPr>
          <p:cNvSpPr>
            <a:spLocks noGrp="1"/>
          </p:cNvSpPr>
          <p:nvPr>
            <p:ph type="sldNum" sz="quarter" idx="12"/>
          </p:nvPr>
        </p:nvSpPr>
        <p:spPr/>
        <p:txBody>
          <a:bodyPr/>
          <a:lstStyle/>
          <a:p>
            <a:fld id="{A7E6F7F3-3CAF-7940-872D-34F3BF082A74}" type="slidenum">
              <a:rPr lang="en-US" smtClean="0"/>
              <a:pPr/>
              <a:t>‹#›</a:t>
            </a:fld>
            <a:endParaRPr lang="en-US"/>
          </a:p>
        </p:txBody>
      </p:sp>
    </p:spTree>
    <p:extLst>
      <p:ext uri="{BB962C8B-B14F-4D97-AF65-F5344CB8AC3E}">
        <p14:creationId xmlns:p14="http://schemas.microsoft.com/office/powerpoint/2010/main" xmlns="" val="3132996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3A98EE3D-8CD1-4C3F-BD1C-C98C9596463C}" type="slidenum">
              <a:rPr lang="en-US" smtClean="0"/>
              <a:pPr/>
              <a:t>‹#›</a:t>
            </a:fld>
            <a:endParaRPr lang="en-US" dirty="0"/>
          </a:p>
        </p:txBody>
      </p:sp>
      <p:sp>
        <p:nvSpPr>
          <p:cNvPr id="7" name="Freeform 6"/>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
        <p:nvSpPr>
          <p:cNvPr id="8" name="Footer Placeholder 4">
            <a:extLst>
              <a:ext uri="{FF2B5EF4-FFF2-40B4-BE49-F238E27FC236}">
                <a16:creationId xmlns:a16="http://schemas.microsoft.com/office/drawing/2014/main" xmlns="" id="{B5C1F4E6-EC81-795B-2E50-BDCDB4311FD9}"/>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r">
              <a:defRPr sz="1200" baseline="0">
                <a:solidFill>
                  <a:schemeClr val="tx2"/>
                </a:solidFill>
              </a:defRPr>
            </a:lvl1pPr>
          </a:lstStyle>
          <a:p>
            <a:r>
              <a:rPr lang="en-US"/>
              <a:t>STREAM EDUCATION AND CONSULTING, LLC</a:t>
            </a:r>
            <a:endParaRPr lang="en-US" dirty="0"/>
          </a:p>
        </p:txBody>
      </p:sp>
    </p:spTree>
    <p:extLst>
      <p:ext uri="{BB962C8B-B14F-4D97-AF65-F5344CB8AC3E}">
        <p14:creationId xmlns:p14="http://schemas.microsoft.com/office/powerpoint/2010/main" xmlns="" val="2353082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
        <p:nvSpPr>
          <p:cNvPr id="9" name="Footer Placeholder 4">
            <a:extLst>
              <a:ext uri="{FF2B5EF4-FFF2-40B4-BE49-F238E27FC236}">
                <a16:creationId xmlns:a16="http://schemas.microsoft.com/office/drawing/2014/main" xmlns="" id="{F0EC4C05-FC4D-8ABB-4FA4-9735B6DBE513}"/>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r">
              <a:defRPr sz="1200" baseline="0">
                <a:solidFill>
                  <a:schemeClr val="tx2"/>
                </a:solidFill>
              </a:defRPr>
            </a:lvl1pPr>
          </a:lstStyle>
          <a:p>
            <a:r>
              <a:rPr lang="en-US"/>
              <a:t>STREAM EDUCATION AND CONSULTING, LLC</a:t>
            </a:r>
            <a:endParaRPr lang="en-US" dirty="0"/>
          </a:p>
        </p:txBody>
      </p:sp>
    </p:spTree>
    <p:extLst>
      <p:ext uri="{BB962C8B-B14F-4D97-AF65-F5344CB8AC3E}">
        <p14:creationId xmlns:p14="http://schemas.microsoft.com/office/powerpoint/2010/main" xmlns="" val="2147439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Agenda">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xmlns="" id="{6F7B3B56-B1E0-482A-BCB7-F6DFF267F460}"/>
              </a:ext>
              <a:ext uri="{C183D7F6-B498-43B3-948B-1728B52AA6E4}">
                <adec:decorative xmlns:adec="http://schemas.microsoft.com/office/drawing/2017/decorative" xmlns="" val="1"/>
              </a:ext>
            </a:extLst>
          </p:cNvPr>
          <p:cNvSpPr/>
          <p:nvPr/>
        </p:nvSpPr>
        <p:spPr>
          <a:xfrm rot="16200000" flipH="1">
            <a:off x="-1184687" y="1185453"/>
            <a:ext cx="6408742"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1966FDA2-772B-4D2A-AB6A-EE70A258E8F2}"/>
              </a:ext>
              <a:ext uri="{C183D7F6-B498-43B3-948B-1728B52AA6E4}">
                <adec:decorative xmlns:adec="http://schemas.microsoft.com/office/drawing/2017/decorative" xmlns="" val="1"/>
              </a:ext>
            </a:extLst>
          </p:cNvPr>
          <p:cNvSpPr/>
          <p:nvPr/>
        </p:nvSpPr>
        <p:spPr>
          <a:xfrm rot="16200000" flipH="1">
            <a:off x="1043780" y="3413921"/>
            <a:ext cx="1951041"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xmlns="" id="{113291B3-B6EE-40A3-8DD7-FA478AD26ED6}"/>
              </a:ext>
              <a:ext uri="{C183D7F6-B498-43B3-948B-1728B52AA6E4}">
                <adec:decorative xmlns:adec="http://schemas.microsoft.com/office/drawing/2017/decorative" xmlns="" val="1"/>
              </a:ext>
            </a:extLst>
          </p:cNvPr>
          <p:cNvSpPr/>
          <p:nvPr/>
        </p:nvSpPr>
        <p:spPr>
          <a:xfrm rot="20635413">
            <a:off x="-364225" y="1757079"/>
            <a:ext cx="3900087" cy="4178958"/>
          </a:xfrm>
          <a:custGeom>
            <a:avLst/>
            <a:gdLst>
              <a:gd name="connsiteX0" fmla="*/ 2431955 w 3900087"/>
              <a:gd name="connsiteY0" fmla="*/ 93939 h 4178958"/>
              <a:gd name="connsiteX1" fmla="*/ 3900087 w 3900087"/>
              <a:gd name="connsiteY1" fmla="*/ 2089479 h 4178958"/>
              <a:gd name="connsiteX2" fmla="*/ 1810608 w 3900087"/>
              <a:gd name="connsiteY2" fmla="*/ 4178958 h 4178958"/>
              <a:gd name="connsiteX3" fmla="*/ 77979 w 3900087"/>
              <a:gd name="connsiteY3" fmla="*/ 3257727 h 4178958"/>
              <a:gd name="connsiteX4" fmla="*/ 0 w 3900087"/>
              <a:gd name="connsiteY4" fmla="*/ 3129368 h 4178958"/>
              <a:gd name="connsiteX5" fmla="*/ 831517 w 3900087"/>
              <a:gd name="connsiteY5" fmla="*/ 244058 h 4178958"/>
              <a:gd name="connsiteX6" fmla="*/ 997289 w 3900087"/>
              <a:gd name="connsiteY6" fmla="*/ 164202 h 4178958"/>
              <a:gd name="connsiteX7" fmla="*/ 1810608 w 3900087"/>
              <a:gd name="connsiteY7" fmla="*/ 0 h 4178958"/>
              <a:gd name="connsiteX8" fmla="*/ 2431955 w 390008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7" h="4178958">
                <a:moveTo>
                  <a:pt x="2431955" y="93939"/>
                </a:moveTo>
                <a:cubicBezTo>
                  <a:pt x="3282516" y="358491"/>
                  <a:pt x="3900087" y="1151865"/>
                  <a:pt x="3900087" y="2089479"/>
                </a:cubicBezTo>
                <a:cubicBezTo>
                  <a:pt x="3900087" y="3243466"/>
                  <a:pt x="2964595" y="4178958"/>
                  <a:pt x="1810608" y="4178958"/>
                </a:cubicBezTo>
                <a:cubicBezTo>
                  <a:pt x="1089366" y="4178958"/>
                  <a:pt x="453474" y="3813531"/>
                  <a:pt x="77979" y="3257727"/>
                </a:cubicBezTo>
                <a:lnTo>
                  <a:pt x="0" y="3129368"/>
                </a:lnTo>
                <a:lnTo>
                  <a:pt x="831517" y="244058"/>
                </a:lnTo>
                <a:lnTo>
                  <a:pt x="997289" y="164202"/>
                </a:lnTo>
                <a:cubicBezTo>
                  <a:pt x="1247270" y="58468"/>
                  <a:pt x="1522111" y="0"/>
                  <a:pt x="1810608" y="0"/>
                </a:cubicBezTo>
                <a:cubicBezTo>
                  <a:pt x="2026981" y="0"/>
                  <a:pt x="2235672" y="32888"/>
                  <a:pt x="2431955" y="93939"/>
                </a:cubicBezTo>
                <a:close/>
              </a:path>
            </a:pathLst>
          </a:custGeom>
          <a:gradFill>
            <a:gsLst>
              <a:gs pos="34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xmlns="" id="{CD997F7F-035E-456B-A91D-449104462481}"/>
              </a:ext>
              <a:ext uri="{C183D7F6-B498-43B3-948B-1728B52AA6E4}">
                <adec:decorative xmlns:adec="http://schemas.microsoft.com/office/drawing/2017/decorative" xmlns="" val="1"/>
              </a:ext>
            </a:extLst>
          </p:cNvPr>
          <p:cNvSpPr/>
          <p:nvPr/>
        </p:nvSpPr>
        <p:spPr>
          <a:xfrm rot="5400000" flipH="1">
            <a:off x="47595" y="413658"/>
            <a:ext cx="4400609"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1">
            <a:extLst>
              <a:ext uri="{FF2B5EF4-FFF2-40B4-BE49-F238E27FC236}">
                <a16:creationId xmlns:a16="http://schemas.microsoft.com/office/drawing/2014/main" xmlns="" id="{10052647-C66D-4244-962F-2AA82F920071}"/>
              </a:ext>
            </a:extLst>
          </p:cNvPr>
          <p:cNvSpPr>
            <a:spLocks noGrp="1"/>
          </p:cNvSpPr>
          <p:nvPr>
            <p:ph type="title"/>
          </p:nvPr>
        </p:nvSpPr>
        <p:spPr>
          <a:xfrm>
            <a:off x="518616" y="586633"/>
            <a:ext cx="3125336" cy="3611584"/>
          </a:xfrm>
        </p:spPr>
        <p:txBody>
          <a:bodyPr/>
          <a:lstStyle>
            <a:lvl1pPr>
              <a:defRPr>
                <a:solidFill>
                  <a:schemeClr val="bg1"/>
                </a:solidFill>
              </a:defRPr>
            </a:lvl1pPr>
          </a:lstStyle>
          <a:p>
            <a:r>
              <a:rPr lang="en-US">
                <a:solidFill>
                  <a:schemeClr val="bg1"/>
                </a:solidFill>
              </a:rPr>
              <a:t>Click to edit Master title style</a:t>
            </a:r>
            <a:endParaRPr lang="en-US" dirty="0">
              <a:solidFill>
                <a:schemeClr val="bg1"/>
              </a:solidFill>
            </a:endParaRPr>
          </a:p>
        </p:txBody>
      </p:sp>
      <p:sp>
        <p:nvSpPr>
          <p:cNvPr id="3" name="Content Placeholder 2">
            <a:extLst>
              <a:ext uri="{FF2B5EF4-FFF2-40B4-BE49-F238E27FC236}">
                <a16:creationId xmlns:a16="http://schemas.microsoft.com/office/drawing/2014/main" xmlns="" id="{50A73B76-2F23-43F4-BD43-914BAEE88CF6}"/>
              </a:ext>
            </a:extLst>
          </p:cNvPr>
          <p:cNvSpPr>
            <a:spLocks noGrp="1"/>
          </p:cNvSpPr>
          <p:nvPr>
            <p:ph sz="quarter" idx="16" hasCustomPrompt="1"/>
          </p:nvPr>
        </p:nvSpPr>
        <p:spPr>
          <a:xfrm>
            <a:off x="4778375" y="863600"/>
            <a:ext cx="3441700" cy="5130800"/>
          </a:xfrm>
        </p:spPr>
        <p:txBody>
          <a:bodyPr anchor="ctr">
            <a:normAutofit/>
          </a:bodyPr>
          <a:lstStyle>
            <a:lvl1pPr>
              <a:buNone/>
              <a:defRPr sz="1800"/>
            </a:lvl1pPr>
            <a:lvl2pPr>
              <a:buNone/>
              <a:defRPr/>
            </a:lvl2pPr>
            <a:lvl3pPr>
              <a:buNone/>
              <a:defRPr/>
            </a:lvl3pPr>
            <a:lvl4pPr>
              <a:buNone/>
              <a:defRPr/>
            </a:lvl4pPr>
            <a:lvl5pPr>
              <a:buNone/>
              <a:defRPr/>
            </a:lvl5pPr>
          </a:lstStyle>
          <a:p>
            <a:pPr lvl="0"/>
            <a:r>
              <a:rPr lang="en-US" dirty="0"/>
              <a:t>Object</a:t>
            </a:r>
          </a:p>
        </p:txBody>
      </p:sp>
      <p:sp>
        <p:nvSpPr>
          <p:cNvPr id="40" name="Picture Placeholder 39">
            <a:extLst>
              <a:ext uri="{FF2B5EF4-FFF2-40B4-BE49-F238E27FC236}">
                <a16:creationId xmlns:a16="http://schemas.microsoft.com/office/drawing/2014/main" xmlns="" id="{25D66CC0-A06E-4254-AAF8-8DA80B01936E}"/>
              </a:ext>
            </a:extLst>
          </p:cNvPr>
          <p:cNvSpPr>
            <a:spLocks noGrp="1"/>
          </p:cNvSpPr>
          <p:nvPr>
            <p:ph type="pic" sz="quarter" idx="13"/>
          </p:nvPr>
        </p:nvSpPr>
        <p:spPr>
          <a:xfrm>
            <a:off x="8787384" y="868680"/>
            <a:ext cx="2505456" cy="1499616"/>
          </a:xfrm>
          <a:solidFill>
            <a:schemeClr val="accent6"/>
          </a:solidFill>
        </p:spPr>
        <p:txBody>
          <a:bodyPr/>
          <a:lstStyle>
            <a:lvl1pPr>
              <a:defRPr>
                <a:solidFill>
                  <a:schemeClr val="bg1"/>
                </a:solidFill>
              </a:defRPr>
            </a:lvl1pPr>
          </a:lstStyle>
          <a:p>
            <a:r>
              <a:rPr lang="en-US"/>
              <a:t>Click icon to add picture</a:t>
            </a:r>
            <a:endParaRPr lang="en-US" dirty="0"/>
          </a:p>
        </p:txBody>
      </p:sp>
      <p:sp>
        <p:nvSpPr>
          <p:cNvPr id="41" name="Picture Placeholder 39">
            <a:extLst>
              <a:ext uri="{FF2B5EF4-FFF2-40B4-BE49-F238E27FC236}">
                <a16:creationId xmlns:a16="http://schemas.microsoft.com/office/drawing/2014/main" xmlns="" id="{9E32C36A-291F-44F8-81D5-1899179E0AED}"/>
              </a:ext>
            </a:extLst>
          </p:cNvPr>
          <p:cNvSpPr>
            <a:spLocks noGrp="1"/>
          </p:cNvSpPr>
          <p:nvPr>
            <p:ph type="pic" sz="quarter" idx="14"/>
          </p:nvPr>
        </p:nvSpPr>
        <p:spPr>
          <a:xfrm>
            <a:off x="8787384" y="2688336"/>
            <a:ext cx="2505456" cy="1499616"/>
          </a:xfrm>
          <a:solidFill>
            <a:schemeClr val="accent6"/>
          </a:solidFill>
        </p:spPr>
        <p:txBody>
          <a:bodyPr/>
          <a:lstStyle>
            <a:lvl1pPr>
              <a:defRPr>
                <a:solidFill>
                  <a:schemeClr val="bg1"/>
                </a:solidFill>
              </a:defRPr>
            </a:lvl1pPr>
          </a:lstStyle>
          <a:p>
            <a:r>
              <a:rPr lang="en-US"/>
              <a:t>Click icon to add picture</a:t>
            </a:r>
            <a:endParaRPr lang="en-US" dirty="0"/>
          </a:p>
        </p:txBody>
      </p:sp>
      <p:sp>
        <p:nvSpPr>
          <p:cNvPr id="42" name="Picture Placeholder 39">
            <a:extLst>
              <a:ext uri="{FF2B5EF4-FFF2-40B4-BE49-F238E27FC236}">
                <a16:creationId xmlns:a16="http://schemas.microsoft.com/office/drawing/2014/main" xmlns="" id="{E44311D2-BC20-4706-9F00-7D9178FB0A2F}"/>
              </a:ext>
            </a:extLst>
          </p:cNvPr>
          <p:cNvSpPr>
            <a:spLocks noGrp="1"/>
          </p:cNvSpPr>
          <p:nvPr>
            <p:ph type="pic" sz="quarter" idx="15"/>
          </p:nvPr>
        </p:nvSpPr>
        <p:spPr>
          <a:xfrm>
            <a:off x="8787384" y="4526280"/>
            <a:ext cx="2505456" cy="1499616"/>
          </a:xfrm>
          <a:solidFill>
            <a:schemeClr val="accent6"/>
          </a:solidFill>
        </p:spPr>
        <p:txBody>
          <a:bodyPr/>
          <a:lstStyle>
            <a:lvl1pPr>
              <a:defRPr>
                <a:solidFill>
                  <a:schemeClr val="bg1"/>
                </a:solidFill>
              </a:defRPr>
            </a:lvl1pPr>
          </a:lstStyle>
          <a:p>
            <a:r>
              <a:rPr lang="en-US"/>
              <a:t>Click icon to add picture</a:t>
            </a:r>
            <a:endParaRPr lang="en-US" dirty="0"/>
          </a:p>
        </p:txBody>
      </p:sp>
      <p:sp>
        <p:nvSpPr>
          <p:cNvPr id="36" name="Slide Number Placeholder 5">
            <a:extLst>
              <a:ext uri="{FF2B5EF4-FFF2-40B4-BE49-F238E27FC236}">
                <a16:creationId xmlns:a16="http://schemas.microsoft.com/office/drawing/2014/main" xmlns="" id="{43143B3C-F960-42CF-BBA0-4990E987477B}"/>
              </a:ext>
            </a:extLst>
          </p:cNvPr>
          <p:cNvSpPr>
            <a:spLocks noGrp="1"/>
          </p:cNvSpPr>
          <p:nvPr>
            <p:ph type="sldNum" sz="quarter" idx="12"/>
          </p:nvPr>
        </p:nvSpPr>
        <p:spPr>
          <a:xfrm>
            <a:off x="11669678" y="6408742"/>
            <a:ext cx="438652" cy="448830"/>
          </a:xfrm>
        </p:spPr>
        <p:txBody>
          <a:bodyPr/>
          <a:lstStyle>
            <a:lvl1pPr>
              <a:defRPr>
                <a:solidFill>
                  <a:schemeClr val="bg1"/>
                </a:solidFill>
              </a:defRPr>
            </a:lvl1pPr>
          </a:lstStyle>
          <a:p>
            <a:fld id="{A7E6F7F3-3CAF-7940-872D-34F3BF082A74}" type="slidenum">
              <a:rPr lang="en-US" smtClean="0"/>
              <a:pPr/>
              <a:t>‹#›</a:t>
            </a:fld>
            <a:endParaRPr lang="en-US"/>
          </a:p>
        </p:txBody>
      </p:sp>
    </p:spTree>
    <p:extLst>
      <p:ext uri="{BB962C8B-B14F-4D97-AF65-F5344CB8AC3E}">
        <p14:creationId xmlns:p14="http://schemas.microsoft.com/office/powerpoint/2010/main" xmlns="" val="295197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8" name="TextBox 1">
            <a:extLst>
              <a:ext uri="{FF2B5EF4-FFF2-40B4-BE49-F238E27FC236}">
                <a16:creationId xmlns:a16="http://schemas.microsoft.com/office/drawing/2014/main" xmlns="" id="{CC7DB169-B97F-4C0F-B20F-E17361851A71}"/>
              </a:ext>
            </a:extLst>
          </p:cNvPr>
          <p:cNvSpPr txBox="1">
            <a:spLocks noChangeArrowheads="1"/>
          </p:cNvSpPr>
          <p:nvPr userDrawn="1"/>
        </p:nvSpPr>
        <p:spPr bwMode="auto">
          <a:xfrm>
            <a:off x="4094167" y="6388101"/>
            <a:ext cx="4021137" cy="25391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050">
                <a:solidFill>
                  <a:srgbClr val="4F81BD"/>
                </a:solidFill>
                <a:latin typeface="Verdana" panose="020B0604030504040204" pitchFamily="34" charset="0"/>
                <a:cs typeface="Arial" panose="020B0604020202020204" pitchFamily="34" charset="0"/>
              </a:rPr>
              <a:t>© American Dental Assistants Association</a:t>
            </a:r>
          </a:p>
        </p:txBody>
      </p:sp>
      <p:sp>
        <p:nvSpPr>
          <p:cNvPr id="2" name="Title 1"/>
          <p:cNvSpPr>
            <a:spLocks noGrp="1"/>
          </p:cNvSpPr>
          <p:nvPr>
            <p:ph type="title"/>
          </p:nvPr>
        </p:nvSpPr>
        <p:spPr>
          <a:xfrm>
            <a:off x="3504190" y="274638"/>
            <a:ext cx="8078209"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xmlns="" id="{6CEABB72-3275-4CE7-A78E-E7018B6635B0}"/>
              </a:ext>
            </a:extLst>
          </p:cNvPr>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xmlns="" val="90012873"/>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8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61" y="395840"/>
            <a:ext cx="10141903" cy="1359153"/>
          </a:xfrm>
        </p:spPr>
        <p:txBody>
          <a:bodyPr tIns="0" bIns="0"/>
          <a:lstStyle/>
          <a:p>
            <a:r>
              <a:rPr lang="en-US"/>
              <a:t>Click to edit Master title style</a:t>
            </a:r>
            <a:endParaRPr lang="en-US" dirty="0"/>
          </a:p>
        </p:txBody>
      </p:sp>
      <p:sp>
        <p:nvSpPr>
          <p:cNvPr id="10" name="Content Placeholder 2"/>
          <p:cNvSpPr>
            <a:spLocks noGrp="1"/>
          </p:cNvSpPr>
          <p:nvPr>
            <p:ph idx="1"/>
          </p:nvPr>
        </p:nvSpPr>
        <p:spPr>
          <a:xfrm>
            <a:off x="1275556" y="1882620"/>
            <a:ext cx="9709616" cy="3950311"/>
          </a:xfrm>
        </p:spPr>
        <p:txBody>
          <a:bodyPr>
            <a:normAutofit/>
          </a:bodyPr>
          <a:lstStyle>
            <a:lvl1pPr>
              <a:lnSpc>
                <a:spcPct val="90000"/>
              </a:lnSpc>
              <a:defRPr sz="1200"/>
            </a:lvl1pPr>
            <a:lvl2pPr>
              <a:lnSpc>
                <a:spcPct val="90000"/>
              </a:lnSpc>
              <a:defRPr sz="1200">
                <a:latin typeface="Arial"/>
                <a:cs typeface="Arial"/>
              </a:defRPr>
            </a:lvl2pPr>
            <a:lvl3pPr>
              <a:lnSpc>
                <a:spcPct val="90000"/>
              </a:lnSpc>
              <a:defRPr sz="1200"/>
            </a:lvl3pPr>
            <a:lvl4pPr>
              <a:lnSpc>
                <a:spcPct val="90000"/>
              </a:lnSpc>
              <a:defRPr sz="1200"/>
            </a:lvl4pPr>
            <a:lvl5pPr>
              <a:lnSpc>
                <a:spcPct val="9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1275253" y="5936352"/>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6/5/2023</a:t>
            </a:fld>
            <a:endParaRPr lang="en-US" dirty="0"/>
          </a:p>
        </p:txBody>
      </p:sp>
      <p:sp>
        <p:nvSpPr>
          <p:cNvPr id="8" name="Footer Placeholder 4"/>
          <p:cNvSpPr>
            <a:spLocks noGrp="1"/>
          </p:cNvSpPr>
          <p:nvPr>
            <p:ph type="ftr" sz="quarter" idx="11"/>
          </p:nvPr>
        </p:nvSpPr>
        <p:spPr>
          <a:xfrm>
            <a:off x="3020889" y="5936352"/>
            <a:ext cx="4473840" cy="365125"/>
          </a:xfrm>
          <a:prstGeom prst="rect">
            <a:avLst/>
          </a:prstGeom>
        </p:spPr>
        <p:txBody>
          <a:bodyPr/>
          <a:lstStyle>
            <a:lvl1pPr algn="ctr">
              <a:defRPr>
                <a:solidFill>
                  <a:srgbClr val="989EA3"/>
                </a:solidFill>
              </a:defRPr>
            </a:lvl1pPr>
          </a:lstStyle>
          <a:p>
            <a:endParaRPr lang="en-US" dirty="0"/>
          </a:p>
        </p:txBody>
      </p:sp>
      <p:sp>
        <p:nvSpPr>
          <p:cNvPr id="11" name="Slide Number Placeholder 5"/>
          <p:cNvSpPr>
            <a:spLocks noGrp="1"/>
          </p:cNvSpPr>
          <p:nvPr>
            <p:ph type="sldNum" sz="quarter" idx="12"/>
          </p:nvPr>
        </p:nvSpPr>
        <p:spPr>
          <a:xfrm>
            <a:off x="7494731" y="5936352"/>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Tree>
    <p:extLst>
      <p:ext uri="{BB962C8B-B14F-4D97-AF65-F5344CB8AC3E}">
        <p14:creationId xmlns:p14="http://schemas.microsoft.com/office/powerpoint/2010/main" xmlns="" val="3034396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109ECD4B-1A01-3A4F-E343-C8649A0CDAF7}"/>
              </a:ext>
            </a:extLst>
          </p:cNvPr>
          <p:cNvGrpSpPr/>
          <p:nvPr userDrawn="1"/>
        </p:nvGrpSpPr>
        <p:grpSpPr>
          <a:xfrm rot="5400000">
            <a:off x="8383967" y="3049967"/>
            <a:ext cx="4069058" cy="3547008"/>
            <a:chOff x="8122942" y="0"/>
            <a:chExt cx="4069058" cy="3547008"/>
          </a:xfrm>
        </p:grpSpPr>
        <p:sp>
          <p:nvSpPr>
            <p:cNvPr id="12" name="Freeform: Shape 53">
              <a:extLst>
                <a:ext uri="{FF2B5EF4-FFF2-40B4-BE49-F238E27FC236}">
                  <a16:creationId xmlns:a16="http://schemas.microsoft.com/office/drawing/2014/main" xmlns="" id="{4DE27907-1E41-B369-32F5-7D7589D6111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54">
              <a:extLst>
                <a:ext uri="{FF2B5EF4-FFF2-40B4-BE49-F238E27FC236}">
                  <a16:creationId xmlns:a16="http://schemas.microsoft.com/office/drawing/2014/main" xmlns="" id="{88AFCC85-49A1-6D08-CA1D-A58FD32C75FE}"/>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55">
              <a:extLst>
                <a:ext uri="{FF2B5EF4-FFF2-40B4-BE49-F238E27FC236}">
                  <a16:creationId xmlns:a16="http://schemas.microsoft.com/office/drawing/2014/main" xmlns="" id="{7997F3C3-B3CE-37FB-AF2B-A4BFAE49FCD6}"/>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56">
              <a:extLst>
                <a:ext uri="{FF2B5EF4-FFF2-40B4-BE49-F238E27FC236}">
                  <a16:creationId xmlns:a16="http://schemas.microsoft.com/office/drawing/2014/main" xmlns="" id="{FF2C2587-1C46-69F3-7FE1-2A645509EAEC}"/>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xmlns="" id="{CF30096C-3491-4EF2-ABB2-D57F3F4B5BD5}"/>
              </a:ext>
            </a:extLst>
          </p:cNvPr>
          <p:cNvSpPr>
            <a:spLocks noGrp="1"/>
          </p:cNvSpPr>
          <p:nvPr>
            <p:ph type="dt" sz="half" idx="10"/>
          </p:nvPr>
        </p:nvSpPr>
        <p:spPr/>
        <p:txBody>
          <a:bodyPr/>
          <a:lstStyle/>
          <a:p>
            <a:fld id="{7B884592-ABB3-ED46-8142-8C709AA60D06}" type="datetime1">
              <a:rPr lang="en-US" smtClean="0"/>
              <a:pPr/>
              <a:t>6/5/2023</a:t>
            </a:fld>
            <a:endParaRPr lang="en-US" dirty="0"/>
          </a:p>
        </p:txBody>
      </p:sp>
      <p:sp>
        <p:nvSpPr>
          <p:cNvPr id="7" name="Footer Placeholder 6">
            <a:extLst>
              <a:ext uri="{FF2B5EF4-FFF2-40B4-BE49-F238E27FC236}">
                <a16:creationId xmlns:a16="http://schemas.microsoft.com/office/drawing/2014/main" xmlns=""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xmlns=""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grpSp>
        <p:nvGrpSpPr>
          <p:cNvPr id="3" name="Group 2">
            <a:extLst>
              <a:ext uri="{FF2B5EF4-FFF2-40B4-BE49-F238E27FC236}">
                <a16:creationId xmlns:a16="http://schemas.microsoft.com/office/drawing/2014/main" xmlns="" id="{65C09311-B027-7815-3093-83F572E01056}"/>
              </a:ext>
            </a:extLst>
          </p:cNvPr>
          <p:cNvGrpSpPr/>
          <p:nvPr userDrawn="1"/>
        </p:nvGrpSpPr>
        <p:grpSpPr>
          <a:xfrm rot="16200000">
            <a:off x="-736291" y="1851145"/>
            <a:ext cx="4389519" cy="2916937"/>
            <a:chOff x="3124577" y="0"/>
            <a:chExt cx="4389519" cy="2916937"/>
          </a:xfrm>
        </p:grpSpPr>
        <p:sp>
          <p:nvSpPr>
            <p:cNvPr id="4" name="Freeform: Shape 48">
              <a:extLst>
                <a:ext uri="{FF2B5EF4-FFF2-40B4-BE49-F238E27FC236}">
                  <a16:creationId xmlns:a16="http://schemas.microsoft.com/office/drawing/2014/main" xmlns="" id="{E4512CCF-4A0E-9B6F-4868-A98A2886518A}"/>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 name="Freeform: Shape 49">
              <a:extLst>
                <a:ext uri="{FF2B5EF4-FFF2-40B4-BE49-F238E27FC236}">
                  <a16:creationId xmlns:a16="http://schemas.microsoft.com/office/drawing/2014/main" xmlns="" id="{E4FBD683-392C-8FC3-F8FD-68E16696F112}"/>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9" name="Freeform: Shape 50">
              <a:extLst>
                <a:ext uri="{FF2B5EF4-FFF2-40B4-BE49-F238E27FC236}">
                  <a16:creationId xmlns:a16="http://schemas.microsoft.com/office/drawing/2014/main" xmlns="" id="{08168175-DE02-6A47-ACC3-6EF412E35027}"/>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0" name="Freeform: Shape 51">
              <a:extLst>
                <a:ext uri="{FF2B5EF4-FFF2-40B4-BE49-F238E27FC236}">
                  <a16:creationId xmlns:a16="http://schemas.microsoft.com/office/drawing/2014/main" xmlns="" id="{C7A7F5B8-87EA-8A89-E0F4-B298DA9F3512}"/>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Tree>
    <p:extLst>
      <p:ext uri="{BB962C8B-B14F-4D97-AF65-F5344CB8AC3E}">
        <p14:creationId xmlns:p14="http://schemas.microsoft.com/office/powerpoint/2010/main" xmlns="" val="1859592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Introduc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90A4A873-9306-44F1-9047-F853F0082D08}"/>
              </a:ext>
            </a:extLst>
          </p:cNvPr>
          <p:cNvSpPr>
            <a:spLocks noGrp="1"/>
          </p:cNvSpPr>
          <p:nvPr>
            <p:ph type="title"/>
          </p:nvPr>
        </p:nvSpPr>
        <p:spPr>
          <a:xfrm>
            <a:off x="4769893" y="457200"/>
            <a:ext cx="6230956" cy="1569368"/>
          </a:xfrm>
        </p:spPr>
        <p:txBody>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xmlns="" id="{50B5C48D-A262-4537-89A8-437CBFD860EC}"/>
              </a:ext>
            </a:extLst>
          </p:cNvPr>
          <p:cNvSpPr>
            <a:spLocks noGrp="1"/>
          </p:cNvSpPr>
          <p:nvPr>
            <p:ph type="pic" sz="quarter" idx="13"/>
          </p:nvPr>
        </p:nvSpPr>
        <p:spPr>
          <a:xfrm>
            <a:off x="0" y="0"/>
            <a:ext cx="4041648" cy="1600200"/>
          </a:xfrm>
          <a:solidFill>
            <a:schemeClr val="accent6"/>
          </a:solidFill>
        </p:spPr>
        <p:txBody>
          <a:bodyPr anchor="ctr"/>
          <a:lstStyle>
            <a:lvl1pPr algn="ctr">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xmlns="" id="{BFCF6B08-1984-4F7C-9F6E-A4F47BDBA215}"/>
              </a:ext>
            </a:extLst>
          </p:cNvPr>
          <p:cNvSpPr>
            <a:spLocks noGrp="1"/>
          </p:cNvSpPr>
          <p:nvPr>
            <p:ph type="ftr" sz="quarter" idx="11"/>
          </p:nvPr>
        </p:nvSpPr>
        <p:spPr>
          <a:xfrm rot="5400000">
            <a:off x="-1828800" y="1911096"/>
            <a:ext cx="4114800" cy="457200"/>
          </a:xfrm>
          <a:prstGeom prst="rect">
            <a:avLst/>
          </a:prstGeom>
        </p:spPr>
        <p:txBody>
          <a:bodyPr/>
          <a:lstStyle>
            <a:lvl1pPr>
              <a:defRPr>
                <a:solidFill>
                  <a:schemeClr val="bg1"/>
                </a:solidFill>
              </a:defRPr>
            </a:lvl1pPr>
          </a:lstStyle>
          <a:p>
            <a:r>
              <a:rPr lang="en-US"/>
              <a:t>Stream Education and Consulting</a:t>
            </a:r>
            <a:endParaRPr lang="en-US" dirty="0"/>
          </a:p>
        </p:txBody>
      </p:sp>
      <p:sp>
        <p:nvSpPr>
          <p:cNvPr id="13" name="Picture Placeholder 11">
            <a:extLst>
              <a:ext uri="{FF2B5EF4-FFF2-40B4-BE49-F238E27FC236}">
                <a16:creationId xmlns:a16="http://schemas.microsoft.com/office/drawing/2014/main" xmlns="" id="{6702E7C4-3925-41D8-8339-6521FE726B22}"/>
              </a:ext>
            </a:extLst>
          </p:cNvPr>
          <p:cNvSpPr>
            <a:spLocks noGrp="1"/>
          </p:cNvSpPr>
          <p:nvPr>
            <p:ph type="pic" sz="quarter" idx="14"/>
          </p:nvPr>
        </p:nvSpPr>
        <p:spPr>
          <a:xfrm>
            <a:off x="0" y="1603470"/>
            <a:ext cx="4041648" cy="1600200"/>
          </a:xfrm>
          <a:solidFill>
            <a:schemeClr val="accent6"/>
          </a:solidFill>
        </p:spPr>
        <p:txBody>
          <a:bodyPr anchor="ctr"/>
          <a:lstStyle>
            <a:lvl1pPr algn="ctr">
              <a:defRPr/>
            </a:lvl1pPr>
          </a:lstStyle>
          <a:p>
            <a:r>
              <a:rPr lang="en-US"/>
              <a:t>Click icon to add picture</a:t>
            </a:r>
            <a:endParaRPr lang="en-US" dirty="0"/>
          </a:p>
        </p:txBody>
      </p:sp>
      <p:sp>
        <p:nvSpPr>
          <p:cNvPr id="14" name="Picture Placeholder 11">
            <a:extLst>
              <a:ext uri="{FF2B5EF4-FFF2-40B4-BE49-F238E27FC236}">
                <a16:creationId xmlns:a16="http://schemas.microsoft.com/office/drawing/2014/main" xmlns="" id="{D748BF23-0309-4049-B999-7977CE56B287}"/>
              </a:ext>
            </a:extLst>
          </p:cNvPr>
          <p:cNvSpPr>
            <a:spLocks noGrp="1"/>
          </p:cNvSpPr>
          <p:nvPr>
            <p:ph type="pic" sz="quarter" idx="15"/>
          </p:nvPr>
        </p:nvSpPr>
        <p:spPr>
          <a:xfrm>
            <a:off x="0" y="3206940"/>
            <a:ext cx="4041648" cy="1600200"/>
          </a:xfrm>
          <a:solidFill>
            <a:schemeClr val="accent6"/>
          </a:solidFill>
        </p:spPr>
        <p:txBody>
          <a:bodyPr anchor="ctr"/>
          <a:lstStyle>
            <a:lvl1pPr algn="ctr">
              <a:defRPr/>
            </a:lvl1pPr>
          </a:lstStyle>
          <a:p>
            <a:r>
              <a:rPr lang="en-US"/>
              <a:t>Click icon to add picture</a:t>
            </a:r>
            <a:endParaRPr lang="en-US" dirty="0"/>
          </a:p>
        </p:txBody>
      </p:sp>
      <p:sp>
        <p:nvSpPr>
          <p:cNvPr id="15" name="Picture Placeholder 11">
            <a:extLst>
              <a:ext uri="{FF2B5EF4-FFF2-40B4-BE49-F238E27FC236}">
                <a16:creationId xmlns:a16="http://schemas.microsoft.com/office/drawing/2014/main" xmlns="" id="{342D563E-638C-4E20-9FB7-739D6E4A9A9E}"/>
              </a:ext>
            </a:extLst>
          </p:cNvPr>
          <p:cNvSpPr>
            <a:spLocks noGrp="1"/>
          </p:cNvSpPr>
          <p:nvPr>
            <p:ph type="pic" sz="quarter" idx="16"/>
          </p:nvPr>
        </p:nvSpPr>
        <p:spPr>
          <a:xfrm>
            <a:off x="0" y="4810409"/>
            <a:ext cx="4041648" cy="1600200"/>
          </a:xfrm>
          <a:solidFill>
            <a:schemeClr val="accent6"/>
          </a:solidFill>
        </p:spPr>
        <p:txBody>
          <a:bodyPr anchor="ctr"/>
          <a:lstStyle>
            <a:lvl1pPr algn="ctr">
              <a:defRPr/>
            </a:lvl1pPr>
          </a:lstStyle>
          <a:p>
            <a:r>
              <a:rPr lang="en-US"/>
              <a:t>Click icon to add picture</a:t>
            </a:r>
            <a:endParaRPr lang="en-US" dirty="0"/>
          </a:p>
        </p:txBody>
      </p:sp>
      <p:sp>
        <p:nvSpPr>
          <p:cNvPr id="7" name="Content Placeholder 6">
            <a:extLst>
              <a:ext uri="{FF2B5EF4-FFF2-40B4-BE49-F238E27FC236}">
                <a16:creationId xmlns:a16="http://schemas.microsoft.com/office/drawing/2014/main" xmlns="" id="{CDCF384C-15B5-46CF-BA28-3C6898C9A979}"/>
              </a:ext>
            </a:extLst>
          </p:cNvPr>
          <p:cNvSpPr>
            <a:spLocks noGrp="1"/>
          </p:cNvSpPr>
          <p:nvPr>
            <p:ph sz="quarter" idx="17" hasCustomPrompt="1"/>
          </p:nvPr>
        </p:nvSpPr>
        <p:spPr>
          <a:xfrm>
            <a:off x="4770438" y="2368550"/>
            <a:ext cx="6230411" cy="3390900"/>
          </a:xfrm>
        </p:spPr>
        <p:txBody>
          <a:bodyPr/>
          <a:lstStyle>
            <a:lvl1pPr marL="0" indent="0">
              <a:buNone/>
              <a:defRPr sz="1800"/>
            </a:lvl1pPr>
            <a:lvl2pPr>
              <a:buNone/>
              <a:defRPr sz="1800"/>
            </a:lvl2pPr>
            <a:lvl3pPr>
              <a:buNone/>
              <a:defRPr sz="1800"/>
            </a:lvl3pPr>
            <a:lvl4pPr>
              <a:buNone/>
              <a:defRPr sz="1800"/>
            </a:lvl4pPr>
            <a:lvl5pPr>
              <a:buNone/>
              <a:defRPr sz="1800"/>
            </a:lvl5pPr>
          </a:lstStyle>
          <a:p>
            <a:pPr lvl="0"/>
            <a:r>
              <a:rPr lang="en-US" dirty="0"/>
              <a:t>Content</a:t>
            </a:r>
          </a:p>
        </p:txBody>
      </p:sp>
      <p:sp>
        <p:nvSpPr>
          <p:cNvPr id="4" name="Slide Number Placeholder 3">
            <a:extLst>
              <a:ext uri="{FF2B5EF4-FFF2-40B4-BE49-F238E27FC236}">
                <a16:creationId xmlns:a16="http://schemas.microsoft.com/office/drawing/2014/main" xmlns="" id="{7771B3C5-CEC7-427F-931C-1318C421BEF9}"/>
              </a:ext>
            </a:extLst>
          </p:cNvPr>
          <p:cNvSpPr>
            <a:spLocks noGrp="1"/>
          </p:cNvSpPr>
          <p:nvPr>
            <p:ph type="sldNum" sz="quarter" idx="12"/>
          </p:nvPr>
        </p:nvSpPr>
        <p:spPr/>
        <p:txBody>
          <a:bodyPr/>
          <a:lstStyle/>
          <a:p>
            <a:fld id="{A7E6F7F3-3CAF-7940-872D-34F3BF082A74}" type="slidenum">
              <a:rPr lang="en-US" smtClean="0"/>
              <a:pPr/>
              <a:t>‹#›</a:t>
            </a:fld>
            <a:endParaRPr lang="en-US"/>
          </a:p>
        </p:txBody>
      </p:sp>
    </p:spTree>
    <p:extLst>
      <p:ext uri="{BB962C8B-B14F-4D97-AF65-F5344CB8AC3E}">
        <p14:creationId xmlns:p14="http://schemas.microsoft.com/office/powerpoint/2010/main" xmlns="" val="736014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Section Break">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AE2DFFA2-22D4-4919-9C0C-45E51AF578AC}"/>
              </a:ext>
            </a:extLst>
          </p:cNvPr>
          <p:cNvSpPr/>
          <p:nvPr/>
        </p:nvSpPr>
        <p:spPr>
          <a:xfrm rot="5400000" flipH="1">
            <a:off x="-152592" y="162118"/>
            <a:ext cx="6400418" cy="6095233"/>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xmlns="" id="{24FBF45C-4020-4F59-8E88-4006B53BE427}"/>
              </a:ext>
            </a:extLst>
          </p:cNvPr>
          <p:cNvSpPr/>
          <p:nvPr userDrawn="1"/>
        </p:nvSpPr>
        <p:spPr>
          <a:xfrm rot="5400000" flipH="1">
            <a:off x="-161024" y="143687"/>
            <a:ext cx="6400418" cy="6113043"/>
          </a:xfrm>
          <a:prstGeom prst="rect">
            <a:avLst/>
          </a:prstGeom>
          <a:gradFill>
            <a:gsLst>
              <a:gs pos="0">
                <a:schemeClr val="accent5">
                  <a:lumMod val="60000"/>
                  <a:lumOff val="40000"/>
                  <a:alpha val="0"/>
                </a:schemeClr>
              </a:gs>
              <a:gs pos="99000">
                <a:schemeClr val="accent2">
                  <a:lumMod val="75000"/>
                  <a:alpha val="87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xmlns="" id="{BFCE23BB-F1B6-4676-BAD7-56273E800FEB}"/>
              </a:ext>
            </a:extLst>
          </p:cNvPr>
          <p:cNvSpPr/>
          <p:nvPr/>
        </p:nvSpPr>
        <p:spPr>
          <a:xfrm rot="5400000" flipH="1">
            <a:off x="1932850" y="2249496"/>
            <a:ext cx="2211724" cy="6113042"/>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xmlns="" id="{3136A792-3F80-40BE-96DB-0CDC51B9AA89}"/>
              </a:ext>
            </a:extLst>
          </p:cNvPr>
          <p:cNvSpPr/>
          <p:nvPr/>
        </p:nvSpPr>
        <p:spPr>
          <a:xfrm rot="6097846">
            <a:off x="767675" y="747345"/>
            <a:ext cx="4808302" cy="4808302"/>
          </a:xfrm>
          <a:prstGeom prst="ellipse">
            <a:avLst/>
          </a:pr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itle 1">
            <a:extLst>
              <a:ext uri="{FF2B5EF4-FFF2-40B4-BE49-F238E27FC236}">
                <a16:creationId xmlns:a16="http://schemas.microsoft.com/office/drawing/2014/main" xmlns="" id="{0A3C02BB-F8E9-47C7-AF5B-34F4E0DF2CA3}"/>
              </a:ext>
            </a:extLst>
          </p:cNvPr>
          <p:cNvSpPr>
            <a:spLocks noGrp="1"/>
          </p:cNvSpPr>
          <p:nvPr>
            <p:ph type="ctrTitle"/>
          </p:nvPr>
        </p:nvSpPr>
        <p:spPr>
          <a:xfrm>
            <a:off x="929154" y="987237"/>
            <a:ext cx="4506259" cy="2976491"/>
          </a:xfrm>
        </p:spPr>
        <p:txBody>
          <a:bodyPr anchor="b">
            <a:normAutofit/>
          </a:bodyPr>
          <a:lstStyle>
            <a:lvl1pPr>
              <a:defRPr>
                <a:solidFill>
                  <a:schemeClr val="bg1"/>
                </a:solidFill>
              </a:defRPr>
            </a:lvl1pPr>
          </a:lstStyle>
          <a:p>
            <a:pPr algn="l"/>
            <a:r>
              <a:rPr lang="en-US">
                <a:solidFill>
                  <a:schemeClr val="bg1"/>
                </a:solidFill>
              </a:rPr>
              <a:t>Click to edit Master title style</a:t>
            </a:r>
            <a:endParaRPr lang="en-US" dirty="0">
              <a:solidFill>
                <a:schemeClr val="bg1"/>
              </a:solidFill>
            </a:endParaRPr>
          </a:p>
        </p:txBody>
      </p:sp>
      <p:sp>
        <p:nvSpPr>
          <p:cNvPr id="41" name="Subtitle 2">
            <a:extLst>
              <a:ext uri="{FF2B5EF4-FFF2-40B4-BE49-F238E27FC236}">
                <a16:creationId xmlns:a16="http://schemas.microsoft.com/office/drawing/2014/main" xmlns="" id="{585BD763-B468-4FE3-BCE8-C2E276B77B2C}"/>
              </a:ext>
            </a:extLst>
          </p:cNvPr>
          <p:cNvSpPr>
            <a:spLocks noGrp="1"/>
          </p:cNvSpPr>
          <p:nvPr>
            <p:ph type="subTitle" idx="1"/>
          </p:nvPr>
        </p:nvSpPr>
        <p:spPr>
          <a:xfrm>
            <a:off x="929154" y="4393824"/>
            <a:ext cx="4506259" cy="1597145"/>
          </a:xfrm>
        </p:spPr>
        <p:txBody>
          <a:bodyPr>
            <a:normAutofit/>
          </a:bodyPr>
          <a:lstStyle>
            <a:lvl1pPr>
              <a:buNone/>
              <a:defRPr>
                <a:solidFill>
                  <a:schemeClr val="bg1"/>
                </a:solidFill>
              </a:defRPr>
            </a:lvl1pPr>
          </a:lstStyle>
          <a:p>
            <a:pPr algn="l"/>
            <a:r>
              <a:rPr lang="en-US" sz="1400">
                <a:solidFill>
                  <a:schemeClr val="bg1"/>
                </a:solidFill>
              </a:rPr>
              <a:t>Click to edit Master subtitle style</a:t>
            </a:r>
            <a:endParaRPr lang="en-US" sz="1400" dirty="0">
              <a:solidFill>
                <a:schemeClr val="bg1"/>
              </a:solidFill>
            </a:endParaRPr>
          </a:p>
        </p:txBody>
      </p:sp>
      <p:sp>
        <p:nvSpPr>
          <p:cNvPr id="46" name="Picture Placeholder 45">
            <a:extLst>
              <a:ext uri="{FF2B5EF4-FFF2-40B4-BE49-F238E27FC236}">
                <a16:creationId xmlns:a16="http://schemas.microsoft.com/office/drawing/2014/main" xmlns="" id="{D482A36A-6BEB-495C-8399-9E9EA28C2B3B}"/>
              </a:ext>
            </a:extLst>
          </p:cNvPr>
          <p:cNvSpPr>
            <a:spLocks noGrp="1"/>
          </p:cNvSpPr>
          <p:nvPr>
            <p:ph type="pic" sz="quarter" idx="13"/>
          </p:nvPr>
        </p:nvSpPr>
        <p:spPr>
          <a:xfrm>
            <a:off x="6931152" y="627063"/>
            <a:ext cx="4195763" cy="2674937"/>
          </a:xfrm>
          <a:solidFill>
            <a:schemeClr val="accent6"/>
          </a:solidFill>
        </p:spPr>
        <p:txBody>
          <a:bodyPr/>
          <a:lstStyle/>
          <a:p>
            <a:r>
              <a:rPr lang="en-US"/>
              <a:t>Click icon to add picture</a:t>
            </a:r>
            <a:endParaRPr lang="en-US" dirty="0"/>
          </a:p>
        </p:txBody>
      </p:sp>
      <p:sp>
        <p:nvSpPr>
          <p:cNvPr id="47" name="Picture Placeholder 45">
            <a:extLst>
              <a:ext uri="{FF2B5EF4-FFF2-40B4-BE49-F238E27FC236}">
                <a16:creationId xmlns:a16="http://schemas.microsoft.com/office/drawing/2014/main" xmlns="" id="{23DC67C7-2D14-4866-B487-E6C7EF2D18DB}"/>
              </a:ext>
            </a:extLst>
          </p:cNvPr>
          <p:cNvSpPr>
            <a:spLocks noGrp="1"/>
          </p:cNvSpPr>
          <p:nvPr>
            <p:ph type="pic" sz="quarter" idx="14"/>
          </p:nvPr>
        </p:nvSpPr>
        <p:spPr>
          <a:xfrm>
            <a:off x="6931152" y="3621024"/>
            <a:ext cx="4195763" cy="2674937"/>
          </a:xfrm>
          <a:solidFill>
            <a:schemeClr val="accent6"/>
          </a:solidFill>
        </p:spPr>
        <p:txBody>
          <a:bodyPr/>
          <a:lstStyle/>
          <a:p>
            <a:r>
              <a:rPr lang="en-US"/>
              <a:t>Click icon to add picture</a:t>
            </a:r>
            <a:endParaRPr lang="en-US" dirty="0"/>
          </a:p>
        </p:txBody>
      </p:sp>
      <p:sp>
        <p:nvSpPr>
          <p:cNvPr id="49" name="Slide Number Placeholder 3">
            <a:extLst>
              <a:ext uri="{FF2B5EF4-FFF2-40B4-BE49-F238E27FC236}">
                <a16:creationId xmlns:a16="http://schemas.microsoft.com/office/drawing/2014/main" xmlns="" id="{564CDF61-B448-4746-A22C-52C864C153BF}"/>
              </a:ext>
            </a:extLst>
          </p:cNvPr>
          <p:cNvSpPr>
            <a:spLocks noGrp="1"/>
          </p:cNvSpPr>
          <p:nvPr>
            <p:ph type="sldNum" sz="quarter" idx="12"/>
          </p:nvPr>
        </p:nvSpPr>
        <p:spPr>
          <a:xfrm>
            <a:off x="11667744" y="6409944"/>
            <a:ext cx="438912" cy="448056"/>
          </a:xfrm>
        </p:spPr>
        <p:txBody>
          <a:bodyPr/>
          <a:lstStyle/>
          <a:p>
            <a:fld id="{A7E6F7F3-3CAF-7940-872D-34F3BF082A74}" type="slidenum">
              <a:rPr lang="en-US" smtClean="0"/>
              <a:pPr/>
              <a:t>‹#›</a:t>
            </a:fld>
            <a:endParaRPr lang="en-US"/>
          </a:p>
        </p:txBody>
      </p:sp>
    </p:spTree>
    <p:extLst>
      <p:ext uri="{BB962C8B-B14F-4D97-AF65-F5344CB8AC3E}">
        <p14:creationId xmlns:p14="http://schemas.microsoft.com/office/powerpoint/2010/main" xmlns="" val="3121387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Chart and 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EC0C88D-87E5-47C3-AA92-269E45C85DD1}"/>
              </a:ext>
              <a:ext uri="{C183D7F6-B498-43B3-948B-1728B52AA6E4}">
                <adec:decorative xmlns:adec="http://schemas.microsoft.com/office/drawing/2017/decorative" xmlns="" val="1"/>
              </a:ext>
            </a:extLst>
          </p:cNvPr>
          <p:cNvSpPr/>
          <p:nvPr userDrawn="1"/>
        </p:nvSpPr>
        <p:spPr>
          <a:xfrm rot="10800000" flipH="1">
            <a:off x="0" y="1"/>
            <a:ext cx="12192003" cy="2397392"/>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AFE0F35-0AE7-48AB-9005-F1DB4BD0B473}"/>
              </a:ext>
            </a:extLst>
          </p:cNvPr>
          <p:cNvSpPr>
            <a:spLocks noGrp="1"/>
          </p:cNvSpPr>
          <p:nvPr>
            <p:ph type="title"/>
          </p:nvPr>
        </p:nvSpPr>
        <p:spPr>
          <a:xfrm>
            <a:off x="1371600" y="795528"/>
            <a:ext cx="10241280" cy="1234440"/>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4DDD4022-C31F-4C4C-B5BF-5F9730C08A00}"/>
              </a:ext>
            </a:extLst>
          </p:cNvPr>
          <p:cNvSpPr>
            <a:spLocks noGrp="1"/>
          </p:cNvSpPr>
          <p:nvPr>
            <p:ph idx="1"/>
          </p:nvPr>
        </p:nvSpPr>
        <p:spPr>
          <a:xfrm>
            <a:off x="1371599" y="2603500"/>
            <a:ext cx="10190163" cy="346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reeform: Shape 7">
            <a:extLst>
              <a:ext uri="{FF2B5EF4-FFF2-40B4-BE49-F238E27FC236}">
                <a16:creationId xmlns:a16="http://schemas.microsoft.com/office/drawing/2014/main" xmlns="" id="{4D12C7D5-A921-47A9-8619-DD3D6EC8142C}"/>
              </a:ext>
              <a:ext uri="{C183D7F6-B498-43B3-948B-1728B52AA6E4}">
                <adec:decorative xmlns:adec="http://schemas.microsoft.com/office/drawing/2017/decorative" xmlns="" val="1"/>
              </a:ext>
            </a:extLst>
          </p:cNvPr>
          <p:cNvSpPr/>
          <p:nvPr/>
        </p:nvSpPr>
        <p:spPr>
          <a:xfrm rot="14834054">
            <a:off x="4822383" y="-1739232"/>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chemeClr val="accent6">
                  <a:alpha val="12000"/>
                </a:schemeClr>
              </a:gs>
              <a:gs pos="100000">
                <a:schemeClr val="accent6">
                  <a:lumMod val="60000"/>
                  <a:lumOff val="40000"/>
                  <a:alpha val="2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Slide Number Placeholder 5">
            <a:extLst>
              <a:ext uri="{FF2B5EF4-FFF2-40B4-BE49-F238E27FC236}">
                <a16:creationId xmlns:a16="http://schemas.microsoft.com/office/drawing/2014/main" xmlns="" id="{0A265F17-AD75-4B7E-970D-5D4DBD5D170C}"/>
              </a:ext>
            </a:extLst>
          </p:cNvPr>
          <p:cNvSpPr>
            <a:spLocks noGrp="1"/>
          </p:cNvSpPr>
          <p:nvPr>
            <p:ph type="sldNum" sz="quarter" idx="12"/>
          </p:nvPr>
        </p:nvSpPr>
        <p:spPr/>
        <p:txBody>
          <a:bodyPr/>
          <a:lstStyle/>
          <a:p>
            <a:fld id="{A7E6F7F3-3CAF-7940-872D-34F3BF082A74}" type="slidenum">
              <a:rPr lang="en-US" smtClean="0"/>
              <a:pPr/>
              <a:t>‹#›</a:t>
            </a:fld>
            <a:endParaRPr lang="en-US"/>
          </a:p>
        </p:txBody>
      </p:sp>
      <p:sp>
        <p:nvSpPr>
          <p:cNvPr id="9" name="Rectangle 8">
            <a:extLst>
              <a:ext uri="{FF2B5EF4-FFF2-40B4-BE49-F238E27FC236}">
                <a16:creationId xmlns:a16="http://schemas.microsoft.com/office/drawing/2014/main" xmlns="" id="{34315B16-F859-4692-83E7-34DB868379B2}"/>
              </a:ext>
              <a:ext uri="{C183D7F6-B498-43B3-948B-1728B52AA6E4}">
                <adec:decorative xmlns:adec="http://schemas.microsoft.com/office/drawing/2017/decorative" xmlns="" val="1"/>
              </a:ext>
            </a:extLst>
          </p:cNvPr>
          <p:cNvSpPr/>
          <p:nvPr/>
        </p:nvSpPr>
        <p:spPr>
          <a:xfrm flipH="1">
            <a:off x="4060818" y="0"/>
            <a:ext cx="8115300" cy="1945408"/>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83730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hart and 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EC0C88D-87E5-47C3-AA92-269E45C85DD1}"/>
              </a:ext>
              <a:ext uri="{C183D7F6-B498-43B3-948B-1728B52AA6E4}">
                <adec:decorative xmlns:adec="http://schemas.microsoft.com/office/drawing/2017/decorative" xmlns="" val="1"/>
              </a:ext>
            </a:extLst>
          </p:cNvPr>
          <p:cNvSpPr/>
          <p:nvPr/>
        </p:nvSpPr>
        <p:spPr>
          <a:xfrm rot="10800000" flipH="1">
            <a:off x="0" y="1"/>
            <a:ext cx="12192003" cy="2397392"/>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AFE0F35-0AE7-48AB-9005-F1DB4BD0B473}"/>
              </a:ext>
            </a:extLst>
          </p:cNvPr>
          <p:cNvSpPr>
            <a:spLocks noGrp="1"/>
          </p:cNvSpPr>
          <p:nvPr>
            <p:ph type="title"/>
          </p:nvPr>
        </p:nvSpPr>
        <p:spPr>
          <a:xfrm>
            <a:off x="1371600" y="795528"/>
            <a:ext cx="10241280" cy="1234440"/>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4DDD4022-C31F-4C4C-B5BF-5F9730C08A00}"/>
              </a:ext>
            </a:extLst>
          </p:cNvPr>
          <p:cNvSpPr>
            <a:spLocks noGrp="1"/>
          </p:cNvSpPr>
          <p:nvPr>
            <p:ph idx="1"/>
          </p:nvPr>
        </p:nvSpPr>
        <p:spPr>
          <a:xfrm>
            <a:off x="1320803" y="2865438"/>
            <a:ext cx="10240960" cy="2708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reeform: Shape 7">
            <a:extLst>
              <a:ext uri="{FF2B5EF4-FFF2-40B4-BE49-F238E27FC236}">
                <a16:creationId xmlns:a16="http://schemas.microsoft.com/office/drawing/2014/main" xmlns="" id="{4D12C7D5-A921-47A9-8619-DD3D6EC8142C}"/>
              </a:ext>
              <a:ext uri="{C183D7F6-B498-43B3-948B-1728B52AA6E4}">
                <adec:decorative xmlns:adec="http://schemas.microsoft.com/office/drawing/2017/decorative" xmlns="" val="1"/>
              </a:ext>
            </a:extLst>
          </p:cNvPr>
          <p:cNvSpPr/>
          <p:nvPr/>
        </p:nvSpPr>
        <p:spPr>
          <a:xfrm rot="14834054">
            <a:off x="4822383" y="-1739232"/>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chemeClr val="accent6">
                  <a:alpha val="12000"/>
                </a:schemeClr>
              </a:gs>
              <a:gs pos="100000">
                <a:schemeClr val="accent6">
                  <a:lumMod val="60000"/>
                  <a:lumOff val="40000"/>
                  <a:alpha val="2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Slide Number Placeholder 5">
            <a:extLst>
              <a:ext uri="{FF2B5EF4-FFF2-40B4-BE49-F238E27FC236}">
                <a16:creationId xmlns:a16="http://schemas.microsoft.com/office/drawing/2014/main" xmlns="" id="{0A265F17-AD75-4B7E-970D-5D4DBD5D170C}"/>
              </a:ext>
            </a:extLst>
          </p:cNvPr>
          <p:cNvSpPr>
            <a:spLocks noGrp="1"/>
          </p:cNvSpPr>
          <p:nvPr>
            <p:ph type="sldNum" sz="quarter" idx="12"/>
          </p:nvPr>
        </p:nvSpPr>
        <p:spPr/>
        <p:txBody>
          <a:bodyPr/>
          <a:lstStyle/>
          <a:p>
            <a:fld id="{A7E6F7F3-3CAF-7940-872D-34F3BF082A74}" type="slidenum">
              <a:rPr lang="en-US" smtClean="0"/>
              <a:pPr/>
              <a:t>‹#›</a:t>
            </a:fld>
            <a:endParaRPr lang="en-US"/>
          </a:p>
        </p:txBody>
      </p:sp>
      <p:sp>
        <p:nvSpPr>
          <p:cNvPr id="9" name="Rectangle 8">
            <a:extLst>
              <a:ext uri="{FF2B5EF4-FFF2-40B4-BE49-F238E27FC236}">
                <a16:creationId xmlns:a16="http://schemas.microsoft.com/office/drawing/2014/main" xmlns="" id="{34315B16-F859-4692-83E7-34DB868379B2}"/>
              </a:ext>
              <a:ext uri="{C183D7F6-B498-43B3-948B-1728B52AA6E4}">
                <adec:decorative xmlns:adec="http://schemas.microsoft.com/office/drawing/2017/decorative" xmlns="" val="1"/>
              </a:ext>
            </a:extLst>
          </p:cNvPr>
          <p:cNvSpPr/>
          <p:nvPr/>
        </p:nvSpPr>
        <p:spPr>
          <a:xfrm flipH="1">
            <a:off x="4060818" y="0"/>
            <a:ext cx="8115300" cy="1945408"/>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513506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8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1B46EB34-1B8B-4396-BFD2-98D14076D4B8}"/>
              </a:ext>
              <a:ext uri="{C183D7F6-B498-43B3-948B-1728B52AA6E4}">
                <adec:decorative xmlns:adec="http://schemas.microsoft.com/office/drawing/2017/decorative" xmlns="" val="1"/>
              </a:ext>
            </a:extLst>
          </p:cNvPr>
          <p:cNvSpPr/>
          <p:nvPr/>
        </p:nvSpPr>
        <p:spPr>
          <a:xfrm rot="10800000" flipH="1">
            <a:off x="0" y="4460827"/>
            <a:ext cx="12192003" cy="2397392"/>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F3E69A3D-D17E-4FD6-87AB-82FA30AC072A}"/>
              </a:ext>
              <a:ext uri="{C183D7F6-B498-43B3-948B-1728B52AA6E4}">
                <adec:decorative xmlns:adec="http://schemas.microsoft.com/office/drawing/2017/decorative" xmlns="" val="1"/>
              </a:ext>
            </a:extLst>
          </p:cNvPr>
          <p:cNvSpPr/>
          <p:nvPr/>
        </p:nvSpPr>
        <p:spPr>
          <a:xfrm rot="10800000" flipH="1">
            <a:off x="4038600" y="4463552"/>
            <a:ext cx="8153401" cy="2394447"/>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xmlns="" id="{CAE216A4-83E5-4AF8-83B6-82171757BA87}"/>
              </a:ext>
              <a:ext uri="{C183D7F6-B498-43B3-948B-1728B52AA6E4}">
                <adec:decorative xmlns:adec="http://schemas.microsoft.com/office/drawing/2017/decorative" xmlns="" val="1"/>
              </a:ext>
            </a:extLst>
          </p:cNvPr>
          <p:cNvSpPr/>
          <p:nvPr/>
        </p:nvSpPr>
        <p:spPr>
          <a:xfrm rot="14834054">
            <a:off x="2944145" y="2710934"/>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chemeClr val="accent6">
                  <a:alpha val="12000"/>
                </a:schemeClr>
              </a:gs>
              <a:gs pos="100000">
                <a:schemeClr val="accent6">
                  <a:lumMod val="60000"/>
                  <a:lumOff val="40000"/>
                  <a:alpha val="2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xmlns="" id="{E743141D-24A2-4BE2-B276-C20C06CB9601}"/>
              </a:ext>
              <a:ext uri="{C183D7F6-B498-43B3-948B-1728B52AA6E4}">
                <adec:decorative xmlns:adec="http://schemas.microsoft.com/office/drawing/2017/decorative" xmlns="" val="1"/>
              </a:ext>
            </a:extLst>
          </p:cNvPr>
          <p:cNvSpPr/>
          <p:nvPr/>
        </p:nvSpPr>
        <p:spPr>
          <a:xfrm flipH="1">
            <a:off x="4076701" y="4460827"/>
            <a:ext cx="8115300" cy="1945408"/>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6">
            <a:extLst>
              <a:ext uri="{FF2B5EF4-FFF2-40B4-BE49-F238E27FC236}">
                <a16:creationId xmlns:a16="http://schemas.microsoft.com/office/drawing/2014/main" xmlns="" id="{A35F720A-671B-47F4-88B8-83CD2FE3B3EF}"/>
              </a:ext>
            </a:extLst>
          </p:cNvPr>
          <p:cNvSpPr>
            <a:spLocks noGrp="1"/>
          </p:cNvSpPr>
          <p:nvPr>
            <p:ph type="ctrTitle"/>
          </p:nvPr>
        </p:nvSpPr>
        <p:spPr>
          <a:xfrm>
            <a:off x="1383807" y="4611271"/>
            <a:ext cx="10229073" cy="1171556"/>
          </a:xfrm>
        </p:spPr>
        <p:txBody>
          <a:bodyPr>
            <a:normAutofit/>
          </a:bodyPr>
          <a:lstStyle>
            <a:lvl1pPr>
              <a:defRPr>
                <a:solidFill>
                  <a:schemeClr val="bg1"/>
                </a:solidFill>
              </a:defRPr>
            </a:lvl1pPr>
          </a:lstStyle>
          <a:p>
            <a:pPr algn="l"/>
            <a:r>
              <a:rPr lang="en-US" sz="3600">
                <a:solidFill>
                  <a:schemeClr val="bg1"/>
                </a:solidFill>
              </a:rPr>
              <a:t>Click to edit Master title style</a:t>
            </a:r>
            <a:endParaRPr lang="en-US" sz="3600" dirty="0">
              <a:solidFill>
                <a:schemeClr val="bg1"/>
              </a:solidFill>
            </a:endParaRPr>
          </a:p>
        </p:txBody>
      </p:sp>
      <p:sp>
        <p:nvSpPr>
          <p:cNvPr id="13" name="Content Placeholder 7">
            <a:extLst>
              <a:ext uri="{FF2B5EF4-FFF2-40B4-BE49-F238E27FC236}">
                <a16:creationId xmlns:a16="http://schemas.microsoft.com/office/drawing/2014/main" xmlns="" id="{38168417-C3D6-45B7-898A-D94F37EA6C69}"/>
              </a:ext>
            </a:extLst>
          </p:cNvPr>
          <p:cNvSpPr>
            <a:spLocks noGrp="1"/>
          </p:cNvSpPr>
          <p:nvPr>
            <p:ph type="subTitle" idx="1"/>
          </p:nvPr>
        </p:nvSpPr>
        <p:spPr>
          <a:xfrm>
            <a:off x="1371601" y="5970897"/>
            <a:ext cx="9448800" cy="429904"/>
          </a:xfrm>
        </p:spPr>
        <p:txBody>
          <a:bodyPr>
            <a:normAutofit/>
          </a:bodyPr>
          <a:lstStyle>
            <a:lvl1pPr>
              <a:buNone/>
              <a:defRPr>
                <a:solidFill>
                  <a:schemeClr val="bg1"/>
                </a:solidFill>
              </a:defRPr>
            </a:lvl1pPr>
          </a:lstStyle>
          <a:p>
            <a:pPr algn="l">
              <a:lnSpc>
                <a:spcPct val="100000"/>
              </a:lnSpc>
            </a:pPr>
            <a:r>
              <a:rPr lang="en-US" sz="1200">
                <a:solidFill>
                  <a:schemeClr val="bg1"/>
                </a:solidFill>
              </a:rPr>
              <a:t>Click to edit Master subtitle style</a:t>
            </a:r>
            <a:endParaRPr lang="en-US" sz="1200" dirty="0">
              <a:solidFill>
                <a:schemeClr val="bg1"/>
              </a:solidFill>
            </a:endParaRPr>
          </a:p>
        </p:txBody>
      </p:sp>
      <p:sp>
        <p:nvSpPr>
          <p:cNvPr id="12" name="Picture Placeholder 11">
            <a:extLst>
              <a:ext uri="{FF2B5EF4-FFF2-40B4-BE49-F238E27FC236}">
                <a16:creationId xmlns:a16="http://schemas.microsoft.com/office/drawing/2014/main" xmlns="" id="{7B0F7C81-3A6B-4709-B144-6A0DFEF3B80C}"/>
              </a:ext>
            </a:extLst>
          </p:cNvPr>
          <p:cNvSpPr>
            <a:spLocks noGrp="1"/>
          </p:cNvSpPr>
          <p:nvPr>
            <p:ph type="pic" sz="quarter" idx="13"/>
          </p:nvPr>
        </p:nvSpPr>
        <p:spPr>
          <a:xfrm>
            <a:off x="0" y="0"/>
            <a:ext cx="12188952" cy="4462272"/>
          </a:xfrm>
          <a:solidFill>
            <a:schemeClr val="accent6"/>
          </a:solidFill>
        </p:spPr>
        <p:txBody>
          <a:bodyPr anchor="ctr"/>
          <a:lstStyle>
            <a:lvl1pPr algn="ctr">
              <a:defRPr/>
            </a:lvl1pPr>
          </a:lstStyle>
          <a:p>
            <a:r>
              <a:rPr lang="en-US"/>
              <a:t>Click icon to add picture</a:t>
            </a:r>
            <a:endParaRPr lang="en-US" dirty="0"/>
          </a:p>
        </p:txBody>
      </p:sp>
      <p:sp>
        <p:nvSpPr>
          <p:cNvPr id="4" name="Slide Number Placeholder 3">
            <a:extLst>
              <a:ext uri="{FF2B5EF4-FFF2-40B4-BE49-F238E27FC236}">
                <a16:creationId xmlns:a16="http://schemas.microsoft.com/office/drawing/2014/main" xmlns="" id="{7771B3C5-CEC7-427F-931C-1318C421BEF9}"/>
              </a:ext>
            </a:extLst>
          </p:cNvPr>
          <p:cNvSpPr>
            <a:spLocks noGrp="1"/>
          </p:cNvSpPr>
          <p:nvPr>
            <p:ph type="sldNum" sz="quarter" idx="12"/>
          </p:nvPr>
        </p:nvSpPr>
        <p:spPr/>
        <p:txBody>
          <a:bodyPr/>
          <a:lstStyle/>
          <a:p>
            <a:fld id="{A7E6F7F3-3CAF-7940-872D-34F3BF082A74}" type="slidenum">
              <a:rPr lang="en-US" smtClean="0"/>
              <a:pPr/>
              <a:t>‹#›</a:t>
            </a:fld>
            <a:endParaRPr lang="en-US"/>
          </a:p>
        </p:txBody>
      </p:sp>
    </p:spTree>
    <p:extLst>
      <p:ext uri="{BB962C8B-B14F-4D97-AF65-F5344CB8AC3E}">
        <p14:creationId xmlns:p14="http://schemas.microsoft.com/office/powerpoint/2010/main" xmlns="" val="2577588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9_Tea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ABBCEB0-C572-483A-88B2-C65A607EC239}"/>
              </a:ext>
              <a:ext uri="{C183D7F6-B498-43B3-948B-1728B52AA6E4}">
                <adec:decorative xmlns:adec="http://schemas.microsoft.com/office/drawing/2017/decorative" xmlns="" val="1"/>
              </a:ext>
            </a:extLst>
          </p:cNvPr>
          <p:cNvSpPr/>
          <p:nvPr/>
        </p:nvSpPr>
        <p:spPr>
          <a:xfrm>
            <a:off x="-1" y="-428"/>
            <a:ext cx="12192001" cy="2386759"/>
          </a:xfrm>
          <a:prstGeom prst="rect">
            <a:avLst/>
          </a:prstGeom>
          <a:gradFill>
            <a:gsLst>
              <a:gs pos="10000">
                <a:schemeClr val="accent5">
                  <a:alpha val="86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764DDF8D-E0F6-454C-9BC5-15EF5630F5EA}"/>
              </a:ext>
              <a:ext uri="{C183D7F6-B498-43B3-948B-1728B52AA6E4}">
                <adec:decorative xmlns:adec="http://schemas.microsoft.com/office/drawing/2017/decorative" xmlns="" val="1"/>
              </a:ext>
            </a:extLst>
          </p:cNvPr>
          <p:cNvSpPr/>
          <p:nvPr/>
        </p:nvSpPr>
        <p:spPr>
          <a:xfrm rot="10800000" flipH="1">
            <a:off x="4817660" y="8011"/>
            <a:ext cx="7374340" cy="2378309"/>
          </a:xfrm>
          <a:prstGeom prst="rect">
            <a:avLst/>
          </a:prstGeom>
          <a:gradFill>
            <a:gsLst>
              <a:gs pos="0">
                <a:schemeClr val="accent5">
                  <a:alpha val="0"/>
                </a:schemeClr>
              </a:gs>
              <a:gs pos="100000">
                <a:schemeClr val="accent2"/>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0">
            <a:extLst>
              <a:ext uri="{FF2B5EF4-FFF2-40B4-BE49-F238E27FC236}">
                <a16:creationId xmlns:a16="http://schemas.microsoft.com/office/drawing/2014/main" xmlns="" id="{382B2655-24B6-4245-8B87-EE7F13887984}"/>
              </a:ext>
            </a:extLst>
          </p:cNvPr>
          <p:cNvSpPr>
            <a:spLocks noGrp="1"/>
          </p:cNvSpPr>
          <p:nvPr>
            <p:ph type="title" hasCustomPrompt="1"/>
          </p:nvPr>
        </p:nvSpPr>
        <p:spPr>
          <a:xfrm>
            <a:off x="1371600" y="580030"/>
            <a:ext cx="10240903" cy="1009934"/>
          </a:xfrm>
        </p:spPr>
        <p:txBody>
          <a:bodyPr anchor="ctr"/>
          <a:lstStyle>
            <a:lvl1pPr>
              <a:defRPr>
                <a:solidFill>
                  <a:schemeClr val="bg1"/>
                </a:solidFill>
              </a:defRPr>
            </a:lvl1pPr>
          </a:lstStyle>
          <a:p>
            <a:r>
              <a:rPr lang="en-US" dirty="0">
                <a:solidFill>
                  <a:schemeClr val="bg1"/>
                </a:solidFill>
              </a:rPr>
              <a:t>team</a:t>
            </a:r>
          </a:p>
        </p:txBody>
      </p:sp>
      <p:sp>
        <p:nvSpPr>
          <p:cNvPr id="15" name="Picture Placeholder 14">
            <a:extLst>
              <a:ext uri="{FF2B5EF4-FFF2-40B4-BE49-F238E27FC236}">
                <a16:creationId xmlns:a16="http://schemas.microsoft.com/office/drawing/2014/main" xmlns="" id="{E1866142-B2E0-46DB-B8B4-2078CE78043D}"/>
              </a:ext>
            </a:extLst>
          </p:cNvPr>
          <p:cNvSpPr>
            <a:spLocks noGrp="1"/>
          </p:cNvSpPr>
          <p:nvPr>
            <p:ph type="pic" sz="quarter" idx="13"/>
          </p:nvPr>
        </p:nvSpPr>
        <p:spPr>
          <a:xfrm>
            <a:off x="1045013" y="1819656"/>
            <a:ext cx="2282932" cy="2282932"/>
          </a:xfrm>
          <a:custGeom>
            <a:avLst/>
            <a:gdLst>
              <a:gd name="connsiteX0" fmla="*/ 1141466 w 2282932"/>
              <a:gd name="connsiteY0" fmla="*/ 0 h 2282932"/>
              <a:gd name="connsiteX1" fmla="*/ 2282932 w 2282932"/>
              <a:gd name="connsiteY1" fmla="*/ 1141466 h 2282932"/>
              <a:gd name="connsiteX2" fmla="*/ 1141466 w 2282932"/>
              <a:gd name="connsiteY2" fmla="*/ 2282932 h 2282932"/>
              <a:gd name="connsiteX3" fmla="*/ 0 w 2282932"/>
              <a:gd name="connsiteY3" fmla="*/ 1141466 h 2282932"/>
              <a:gd name="connsiteX4" fmla="*/ 1141466 w 2282932"/>
              <a:gd name="connsiteY4" fmla="*/ 0 h 228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solidFill>
            <a:schemeClr val="accent6"/>
          </a:solidFill>
        </p:spPr>
        <p:txBody>
          <a:bodyPr wrap="square" anchor="ctr">
            <a:noAutofit/>
          </a:bodyPr>
          <a:lstStyle>
            <a:lvl1pPr algn="ctr">
              <a:defRPr/>
            </a:lvl1pPr>
          </a:lstStyle>
          <a:p>
            <a:r>
              <a:rPr lang="en-US"/>
              <a:t>Click icon to add picture</a:t>
            </a:r>
            <a:endParaRPr lang="en-US" dirty="0"/>
          </a:p>
        </p:txBody>
      </p:sp>
      <p:sp>
        <p:nvSpPr>
          <p:cNvPr id="17" name="Picture Placeholder 16">
            <a:extLst>
              <a:ext uri="{FF2B5EF4-FFF2-40B4-BE49-F238E27FC236}">
                <a16:creationId xmlns:a16="http://schemas.microsoft.com/office/drawing/2014/main" xmlns="" id="{C386A221-28CD-49DF-AF22-78815A6E2F2D}"/>
              </a:ext>
            </a:extLst>
          </p:cNvPr>
          <p:cNvSpPr>
            <a:spLocks noGrp="1"/>
          </p:cNvSpPr>
          <p:nvPr>
            <p:ph type="pic" sz="quarter" idx="14"/>
          </p:nvPr>
        </p:nvSpPr>
        <p:spPr>
          <a:xfrm>
            <a:off x="3657600" y="1819656"/>
            <a:ext cx="2282932" cy="2282932"/>
          </a:xfrm>
          <a:custGeom>
            <a:avLst/>
            <a:gdLst>
              <a:gd name="connsiteX0" fmla="*/ 1141466 w 2282932"/>
              <a:gd name="connsiteY0" fmla="*/ 0 h 2282932"/>
              <a:gd name="connsiteX1" fmla="*/ 2282932 w 2282932"/>
              <a:gd name="connsiteY1" fmla="*/ 1141466 h 2282932"/>
              <a:gd name="connsiteX2" fmla="*/ 1141466 w 2282932"/>
              <a:gd name="connsiteY2" fmla="*/ 2282932 h 2282932"/>
              <a:gd name="connsiteX3" fmla="*/ 0 w 2282932"/>
              <a:gd name="connsiteY3" fmla="*/ 1141466 h 2282932"/>
              <a:gd name="connsiteX4" fmla="*/ 1141466 w 2282932"/>
              <a:gd name="connsiteY4" fmla="*/ 0 h 228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solidFill>
            <a:schemeClr val="accent6"/>
          </a:solidFill>
        </p:spPr>
        <p:txBody>
          <a:bodyPr wrap="square" anchor="ctr">
            <a:noAutofit/>
          </a:bodyPr>
          <a:lstStyle>
            <a:lvl1pPr algn="ctr">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xmlns="" id="{3671C398-D779-4B1A-BD2F-395D1F3F8D2D}"/>
              </a:ext>
            </a:extLst>
          </p:cNvPr>
          <p:cNvSpPr>
            <a:spLocks noGrp="1"/>
          </p:cNvSpPr>
          <p:nvPr>
            <p:ph type="pic" sz="quarter" idx="15"/>
          </p:nvPr>
        </p:nvSpPr>
        <p:spPr>
          <a:xfrm>
            <a:off x="6281928" y="1819656"/>
            <a:ext cx="2282932" cy="2282932"/>
          </a:xfrm>
          <a:custGeom>
            <a:avLst/>
            <a:gdLst>
              <a:gd name="connsiteX0" fmla="*/ 1141466 w 2282932"/>
              <a:gd name="connsiteY0" fmla="*/ 0 h 2282932"/>
              <a:gd name="connsiteX1" fmla="*/ 2282932 w 2282932"/>
              <a:gd name="connsiteY1" fmla="*/ 1141466 h 2282932"/>
              <a:gd name="connsiteX2" fmla="*/ 1141466 w 2282932"/>
              <a:gd name="connsiteY2" fmla="*/ 2282932 h 2282932"/>
              <a:gd name="connsiteX3" fmla="*/ 0 w 2282932"/>
              <a:gd name="connsiteY3" fmla="*/ 1141466 h 2282932"/>
              <a:gd name="connsiteX4" fmla="*/ 1141466 w 2282932"/>
              <a:gd name="connsiteY4" fmla="*/ 0 h 228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solidFill>
            <a:schemeClr val="accent6"/>
          </a:solidFill>
        </p:spPr>
        <p:txBody>
          <a:bodyPr wrap="square" anchor="ctr">
            <a:noAutofit/>
          </a:bodyPr>
          <a:lstStyle>
            <a:lvl1pPr algn="ctr">
              <a:defRPr/>
            </a:lvl1pPr>
          </a:lstStyle>
          <a:p>
            <a:r>
              <a:rPr lang="en-US"/>
              <a:t>Click icon to add picture</a:t>
            </a:r>
            <a:endParaRPr lang="en-US" dirty="0"/>
          </a:p>
        </p:txBody>
      </p:sp>
      <p:sp>
        <p:nvSpPr>
          <p:cNvPr id="19" name="Picture Placeholder 18">
            <a:extLst>
              <a:ext uri="{FF2B5EF4-FFF2-40B4-BE49-F238E27FC236}">
                <a16:creationId xmlns:a16="http://schemas.microsoft.com/office/drawing/2014/main" xmlns="" id="{C283C6BE-C8D0-4726-B217-58FE337E5E8D}"/>
              </a:ext>
            </a:extLst>
          </p:cNvPr>
          <p:cNvSpPr>
            <a:spLocks noGrp="1"/>
          </p:cNvSpPr>
          <p:nvPr>
            <p:ph type="pic" sz="quarter" idx="16"/>
          </p:nvPr>
        </p:nvSpPr>
        <p:spPr>
          <a:xfrm>
            <a:off x="8897112" y="1819656"/>
            <a:ext cx="2282932" cy="2282932"/>
          </a:xfrm>
          <a:custGeom>
            <a:avLst/>
            <a:gdLst>
              <a:gd name="connsiteX0" fmla="*/ 1141466 w 2282932"/>
              <a:gd name="connsiteY0" fmla="*/ 0 h 2282932"/>
              <a:gd name="connsiteX1" fmla="*/ 2282932 w 2282932"/>
              <a:gd name="connsiteY1" fmla="*/ 1141466 h 2282932"/>
              <a:gd name="connsiteX2" fmla="*/ 1141466 w 2282932"/>
              <a:gd name="connsiteY2" fmla="*/ 2282932 h 2282932"/>
              <a:gd name="connsiteX3" fmla="*/ 0 w 2282932"/>
              <a:gd name="connsiteY3" fmla="*/ 1141466 h 2282932"/>
              <a:gd name="connsiteX4" fmla="*/ 1141466 w 2282932"/>
              <a:gd name="connsiteY4" fmla="*/ 0 h 228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solidFill>
            <a:schemeClr val="accent6"/>
          </a:solidFill>
        </p:spPr>
        <p:txBody>
          <a:bodyPr wrap="square" anchor="ctr">
            <a:noAutofit/>
          </a:bodyPr>
          <a:lstStyle>
            <a:lvl1pPr algn="ctr">
              <a:defRPr/>
            </a:lvl1pPr>
          </a:lstStyle>
          <a:p>
            <a:r>
              <a:rPr lang="en-US"/>
              <a:t>Click icon to add picture</a:t>
            </a:r>
            <a:endParaRPr lang="en-US" dirty="0"/>
          </a:p>
        </p:txBody>
      </p:sp>
      <p:sp>
        <p:nvSpPr>
          <p:cNvPr id="20" name="Text Placeholder 14">
            <a:extLst>
              <a:ext uri="{FF2B5EF4-FFF2-40B4-BE49-F238E27FC236}">
                <a16:creationId xmlns:a16="http://schemas.microsoft.com/office/drawing/2014/main" xmlns="" id="{035F3E11-74CF-4460-9FF3-DD91B5E570CF}"/>
              </a:ext>
            </a:extLst>
          </p:cNvPr>
          <p:cNvSpPr>
            <a:spLocks noGrp="1"/>
          </p:cNvSpPr>
          <p:nvPr>
            <p:ph type="body" sz="quarter" idx="17" hasCustomPrompt="1"/>
          </p:nvPr>
        </p:nvSpPr>
        <p:spPr>
          <a:xfrm>
            <a:off x="1031368" y="4466873"/>
            <a:ext cx="2286000" cy="274320"/>
          </a:xfrm>
        </p:spPr>
        <p:txBody>
          <a:bodyPr/>
          <a:lstStyle>
            <a:lvl1pPr algn="ctr">
              <a:lnSpc>
                <a:spcPct val="100000"/>
              </a:lnSpc>
              <a:buNone/>
              <a:defRPr sz="1800" b="1"/>
            </a:lvl1pPr>
          </a:lstStyle>
          <a:p>
            <a:pPr lvl="0"/>
            <a:r>
              <a:rPr lang="en-US" dirty="0"/>
              <a:t>Name</a:t>
            </a:r>
          </a:p>
        </p:txBody>
      </p:sp>
      <p:sp>
        <p:nvSpPr>
          <p:cNvPr id="24" name="Text Placeholder 14">
            <a:extLst>
              <a:ext uri="{FF2B5EF4-FFF2-40B4-BE49-F238E27FC236}">
                <a16:creationId xmlns:a16="http://schemas.microsoft.com/office/drawing/2014/main" xmlns="" id="{7D857D03-665D-4D33-B7E8-B85D42470B0B}"/>
              </a:ext>
            </a:extLst>
          </p:cNvPr>
          <p:cNvSpPr>
            <a:spLocks noGrp="1"/>
          </p:cNvSpPr>
          <p:nvPr>
            <p:ph type="body" sz="quarter" idx="21" hasCustomPrompt="1"/>
          </p:nvPr>
        </p:nvSpPr>
        <p:spPr>
          <a:xfrm>
            <a:off x="1045013" y="4877332"/>
            <a:ext cx="2286000" cy="594360"/>
          </a:xfrm>
        </p:spPr>
        <p:txBody>
          <a:bodyPr/>
          <a:lstStyle>
            <a:lvl1pPr algn="ctr">
              <a:lnSpc>
                <a:spcPct val="100000"/>
              </a:lnSpc>
              <a:buNone/>
              <a:defRPr sz="1600"/>
            </a:lvl1pPr>
          </a:lstStyle>
          <a:p>
            <a:pPr lvl="0"/>
            <a:r>
              <a:rPr lang="en-US" dirty="0"/>
              <a:t>Title</a:t>
            </a:r>
          </a:p>
        </p:txBody>
      </p:sp>
      <p:sp>
        <p:nvSpPr>
          <p:cNvPr id="28" name="Text Placeholder 14">
            <a:extLst>
              <a:ext uri="{FF2B5EF4-FFF2-40B4-BE49-F238E27FC236}">
                <a16:creationId xmlns:a16="http://schemas.microsoft.com/office/drawing/2014/main" xmlns="" id="{65D2C286-1A79-4B52-82F1-D52060269369}"/>
              </a:ext>
            </a:extLst>
          </p:cNvPr>
          <p:cNvSpPr>
            <a:spLocks noGrp="1"/>
          </p:cNvSpPr>
          <p:nvPr>
            <p:ph type="body" sz="quarter" idx="22" hasCustomPrompt="1"/>
          </p:nvPr>
        </p:nvSpPr>
        <p:spPr>
          <a:xfrm>
            <a:off x="3667663" y="4466873"/>
            <a:ext cx="2286000" cy="274320"/>
          </a:xfrm>
        </p:spPr>
        <p:txBody>
          <a:bodyPr/>
          <a:lstStyle>
            <a:lvl1pPr algn="ctr">
              <a:lnSpc>
                <a:spcPct val="100000"/>
              </a:lnSpc>
              <a:buNone/>
              <a:defRPr sz="1800" b="1"/>
            </a:lvl1pPr>
          </a:lstStyle>
          <a:p>
            <a:pPr lvl="0"/>
            <a:r>
              <a:rPr lang="en-US" dirty="0"/>
              <a:t>Name</a:t>
            </a:r>
          </a:p>
        </p:txBody>
      </p:sp>
      <p:sp>
        <p:nvSpPr>
          <p:cNvPr id="29" name="Text Placeholder 14">
            <a:extLst>
              <a:ext uri="{FF2B5EF4-FFF2-40B4-BE49-F238E27FC236}">
                <a16:creationId xmlns:a16="http://schemas.microsoft.com/office/drawing/2014/main" xmlns="" id="{F0B53ABB-D4AE-4C0B-9902-0C1763EE403B}"/>
              </a:ext>
            </a:extLst>
          </p:cNvPr>
          <p:cNvSpPr>
            <a:spLocks noGrp="1"/>
          </p:cNvSpPr>
          <p:nvPr>
            <p:ph type="body" sz="quarter" idx="23" hasCustomPrompt="1"/>
          </p:nvPr>
        </p:nvSpPr>
        <p:spPr>
          <a:xfrm>
            <a:off x="3681308" y="4877332"/>
            <a:ext cx="2286000" cy="594360"/>
          </a:xfrm>
        </p:spPr>
        <p:txBody>
          <a:bodyPr/>
          <a:lstStyle>
            <a:lvl1pPr algn="ctr">
              <a:lnSpc>
                <a:spcPct val="100000"/>
              </a:lnSpc>
              <a:buNone/>
              <a:defRPr sz="1600"/>
            </a:lvl1pPr>
          </a:lstStyle>
          <a:p>
            <a:pPr lvl="0"/>
            <a:r>
              <a:rPr lang="en-US" dirty="0"/>
              <a:t>Title</a:t>
            </a:r>
          </a:p>
        </p:txBody>
      </p:sp>
      <p:sp>
        <p:nvSpPr>
          <p:cNvPr id="30" name="Text Placeholder 14">
            <a:extLst>
              <a:ext uri="{FF2B5EF4-FFF2-40B4-BE49-F238E27FC236}">
                <a16:creationId xmlns:a16="http://schemas.microsoft.com/office/drawing/2014/main" xmlns="" id="{3AE87779-12F2-4327-ADEE-3F31BFB8D359}"/>
              </a:ext>
            </a:extLst>
          </p:cNvPr>
          <p:cNvSpPr>
            <a:spLocks noGrp="1"/>
          </p:cNvSpPr>
          <p:nvPr>
            <p:ph type="body" sz="quarter" idx="24" hasCustomPrompt="1"/>
          </p:nvPr>
        </p:nvSpPr>
        <p:spPr>
          <a:xfrm>
            <a:off x="6290307" y="4466873"/>
            <a:ext cx="2286000" cy="274320"/>
          </a:xfrm>
        </p:spPr>
        <p:txBody>
          <a:bodyPr/>
          <a:lstStyle>
            <a:lvl1pPr algn="ctr">
              <a:lnSpc>
                <a:spcPct val="100000"/>
              </a:lnSpc>
              <a:buNone/>
              <a:defRPr sz="1800" b="1"/>
            </a:lvl1pPr>
          </a:lstStyle>
          <a:p>
            <a:pPr lvl="0"/>
            <a:r>
              <a:rPr lang="en-US" dirty="0"/>
              <a:t>Name</a:t>
            </a:r>
          </a:p>
        </p:txBody>
      </p:sp>
      <p:sp>
        <p:nvSpPr>
          <p:cNvPr id="31" name="Text Placeholder 14">
            <a:extLst>
              <a:ext uri="{FF2B5EF4-FFF2-40B4-BE49-F238E27FC236}">
                <a16:creationId xmlns:a16="http://schemas.microsoft.com/office/drawing/2014/main" xmlns="" id="{0DCB8055-0EA2-426F-989D-AC9932A17A1B}"/>
              </a:ext>
            </a:extLst>
          </p:cNvPr>
          <p:cNvSpPr>
            <a:spLocks noGrp="1"/>
          </p:cNvSpPr>
          <p:nvPr>
            <p:ph type="body" sz="quarter" idx="25" hasCustomPrompt="1"/>
          </p:nvPr>
        </p:nvSpPr>
        <p:spPr>
          <a:xfrm>
            <a:off x="6303952" y="4877332"/>
            <a:ext cx="2286000" cy="594360"/>
          </a:xfrm>
        </p:spPr>
        <p:txBody>
          <a:bodyPr/>
          <a:lstStyle>
            <a:lvl1pPr algn="ctr">
              <a:lnSpc>
                <a:spcPct val="100000"/>
              </a:lnSpc>
              <a:buNone/>
              <a:defRPr sz="1600"/>
            </a:lvl1pPr>
          </a:lstStyle>
          <a:p>
            <a:pPr lvl="0"/>
            <a:r>
              <a:rPr lang="en-US" dirty="0"/>
              <a:t>Title</a:t>
            </a:r>
          </a:p>
        </p:txBody>
      </p:sp>
      <p:sp>
        <p:nvSpPr>
          <p:cNvPr id="32" name="Text Placeholder 14">
            <a:extLst>
              <a:ext uri="{FF2B5EF4-FFF2-40B4-BE49-F238E27FC236}">
                <a16:creationId xmlns:a16="http://schemas.microsoft.com/office/drawing/2014/main" xmlns="" id="{308EC59B-41AE-4F1B-9364-A00C479F76B9}"/>
              </a:ext>
            </a:extLst>
          </p:cNvPr>
          <p:cNvSpPr>
            <a:spLocks noGrp="1"/>
          </p:cNvSpPr>
          <p:nvPr>
            <p:ph type="body" sz="quarter" idx="26" hasCustomPrompt="1"/>
          </p:nvPr>
        </p:nvSpPr>
        <p:spPr>
          <a:xfrm>
            <a:off x="8924408" y="4466873"/>
            <a:ext cx="2286000" cy="274320"/>
          </a:xfrm>
        </p:spPr>
        <p:txBody>
          <a:bodyPr/>
          <a:lstStyle>
            <a:lvl1pPr algn="ctr">
              <a:lnSpc>
                <a:spcPct val="100000"/>
              </a:lnSpc>
              <a:buNone/>
              <a:defRPr sz="1800" b="1"/>
            </a:lvl1pPr>
          </a:lstStyle>
          <a:p>
            <a:pPr lvl="0"/>
            <a:r>
              <a:rPr lang="en-US" dirty="0"/>
              <a:t>Name</a:t>
            </a:r>
          </a:p>
        </p:txBody>
      </p:sp>
      <p:sp>
        <p:nvSpPr>
          <p:cNvPr id="33" name="Text Placeholder 14">
            <a:extLst>
              <a:ext uri="{FF2B5EF4-FFF2-40B4-BE49-F238E27FC236}">
                <a16:creationId xmlns:a16="http://schemas.microsoft.com/office/drawing/2014/main" xmlns="" id="{BC3965F4-D2B3-4353-A638-332A3F4E704F}"/>
              </a:ext>
            </a:extLst>
          </p:cNvPr>
          <p:cNvSpPr>
            <a:spLocks noGrp="1"/>
          </p:cNvSpPr>
          <p:nvPr>
            <p:ph type="body" sz="quarter" idx="27" hasCustomPrompt="1"/>
          </p:nvPr>
        </p:nvSpPr>
        <p:spPr>
          <a:xfrm>
            <a:off x="8938053" y="4877332"/>
            <a:ext cx="2286000" cy="594360"/>
          </a:xfrm>
        </p:spPr>
        <p:txBody>
          <a:bodyPr/>
          <a:lstStyle>
            <a:lvl1pPr algn="ctr">
              <a:lnSpc>
                <a:spcPct val="100000"/>
              </a:lnSpc>
              <a:buNone/>
              <a:defRPr sz="1600"/>
            </a:lvl1pPr>
          </a:lstStyle>
          <a:p>
            <a:pPr lvl="0"/>
            <a:r>
              <a:rPr lang="en-US" dirty="0"/>
              <a:t>Title</a:t>
            </a:r>
          </a:p>
        </p:txBody>
      </p:sp>
      <p:sp>
        <p:nvSpPr>
          <p:cNvPr id="4" name="Slide Number Placeholder 3">
            <a:extLst>
              <a:ext uri="{FF2B5EF4-FFF2-40B4-BE49-F238E27FC236}">
                <a16:creationId xmlns:a16="http://schemas.microsoft.com/office/drawing/2014/main" xmlns="" id="{7771B3C5-CEC7-427F-931C-1318C421BEF9}"/>
              </a:ext>
            </a:extLst>
          </p:cNvPr>
          <p:cNvSpPr>
            <a:spLocks noGrp="1"/>
          </p:cNvSpPr>
          <p:nvPr>
            <p:ph type="sldNum" sz="quarter" idx="12"/>
          </p:nvPr>
        </p:nvSpPr>
        <p:spPr/>
        <p:txBody>
          <a:bodyPr/>
          <a:lstStyle/>
          <a:p>
            <a:fld id="{A7E6F7F3-3CAF-7940-872D-34F3BF082A74}" type="slidenum">
              <a:rPr lang="en-US" smtClean="0"/>
              <a:pPr/>
              <a:t>‹#›</a:t>
            </a:fld>
            <a:endParaRPr lang="en-US"/>
          </a:p>
        </p:txBody>
      </p:sp>
    </p:spTree>
    <p:extLst>
      <p:ext uri="{BB962C8B-B14F-4D97-AF65-F5344CB8AC3E}">
        <p14:creationId xmlns:p14="http://schemas.microsoft.com/office/powerpoint/2010/main" xmlns="" val="2053067301"/>
      </p:ext>
    </p:extLst>
  </p:cSld>
  <p:clrMapOvr>
    <a:masterClrMapping/>
  </p:clrMapOvr>
  <p:extLst>
    <p:ext uri="{DCECCB84-F9BA-43D5-87BE-67443E8EF086}">
      <p15:sldGuideLst xmlns:p15="http://schemas.microsoft.com/office/powerpoint/2012/main" xmlns="">
        <p15:guide id="1" pos="1368">
          <p15:clr>
            <a:srgbClr val="FBAE40"/>
          </p15:clr>
        </p15:guide>
        <p15:guide id="2" pos="3024">
          <p15:clr>
            <a:srgbClr val="FBAE40"/>
          </p15:clr>
        </p15:guide>
        <p15:guide id="3" pos="4680">
          <p15:clr>
            <a:srgbClr val="FBAE40"/>
          </p15:clr>
        </p15:guide>
        <p15:guide id="4" pos="63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4DDD4022-C31F-4C4C-B5BF-5F9730C08A00}"/>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0A265F17-AD75-4B7E-970D-5D4DBD5D170C}"/>
              </a:ext>
            </a:extLst>
          </p:cNvPr>
          <p:cNvSpPr>
            <a:spLocks noGrp="1"/>
          </p:cNvSpPr>
          <p:nvPr>
            <p:ph type="sldNum" sz="quarter" idx="12"/>
          </p:nvPr>
        </p:nvSpPr>
        <p:spPr/>
        <p:txBody>
          <a:bodyPr/>
          <a:lstStyle/>
          <a:p>
            <a:fld id="{A7E6F7F3-3CAF-7940-872D-34F3BF082A74}" type="slidenum">
              <a:rPr lang="en-US" smtClean="0"/>
              <a:pPr/>
              <a:t>‹#›</a:t>
            </a:fld>
            <a:endParaRPr lang="en-US"/>
          </a:p>
        </p:txBody>
      </p:sp>
    </p:spTree>
    <p:extLst>
      <p:ext uri="{BB962C8B-B14F-4D97-AF65-F5344CB8AC3E}">
        <p14:creationId xmlns:p14="http://schemas.microsoft.com/office/powerpoint/2010/main" xmlns="" val="229016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5CF8EE9-A776-4052-ABB2-29666265C576}"/>
              </a:ext>
              <a:ext uri="{C183D7F6-B498-43B3-948B-1728B52AA6E4}">
                <adec:decorative xmlns:adec="http://schemas.microsoft.com/office/drawing/2017/decorative" xmlns="" val="1"/>
              </a:ext>
            </a:extLst>
          </p:cNvPr>
          <p:cNvGrpSpPr/>
          <p:nvPr/>
        </p:nvGrpSpPr>
        <p:grpSpPr>
          <a:xfrm>
            <a:off x="0" y="6409944"/>
            <a:ext cx="12192000" cy="456774"/>
            <a:chOff x="0" y="6401226"/>
            <a:chExt cx="12192000" cy="456774"/>
          </a:xfrm>
        </p:grpSpPr>
        <p:sp>
          <p:nvSpPr>
            <p:cNvPr id="8" name="Rectangle 7">
              <a:extLst>
                <a:ext uri="{FF2B5EF4-FFF2-40B4-BE49-F238E27FC236}">
                  <a16:creationId xmlns:a16="http://schemas.microsoft.com/office/drawing/2014/main" xmlns=""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Placeholder 1">
            <a:extLst>
              <a:ext uri="{FF2B5EF4-FFF2-40B4-BE49-F238E27FC236}">
                <a16:creationId xmlns:a16="http://schemas.microsoft.com/office/drawing/2014/main" xmlns=""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xmlns=""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A7E6F7F3-3CAF-7940-872D-34F3BF082A74}" type="slidenum">
              <a:rPr lang="en-US" smtClean="0"/>
              <a:pPr/>
              <a:t>‹#›</a:t>
            </a:fld>
            <a:endParaRPr lang="en-US"/>
          </a:p>
        </p:txBody>
      </p:sp>
      <p:sp>
        <p:nvSpPr>
          <p:cNvPr id="9" name="TextBox 8">
            <a:extLst>
              <a:ext uri="{FF2B5EF4-FFF2-40B4-BE49-F238E27FC236}">
                <a16:creationId xmlns:a16="http://schemas.microsoft.com/office/drawing/2014/main" xmlns="" id="{B0F8171C-A59B-61C7-F109-77D53F394FA9}"/>
              </a:ext>
            </a:extLst>
          </p:cNvPr>
          <p:cNvSpPr txBox="1"/>
          <p:nvPr userDrawn="1"/>
        </p:nvSpPr>
        <p:spPr>
          <a:xfrm>
            <a:off x="7401595" y="6480083"/>
            <a:ext cx="4266149" cy="307777"/>
          </a:xfrm>
          <a:prstGeom prst="rect">
            <a:avLst/>
          </a:prstGeom>
          <a:noFill/>
        </p:spPr>
        <p:txBody>
          <a:bodyPr wrap="square" rtlCol="0">
            <a:spAutoFit/>
          </a:bodyPr>
          <a:lstStyle/>
          <a:p>
            <a:r>
              <a:rPr lang="en-US" sz="1400" b="1" dirty="0"/>
              <a:t>STREAM EDUCATION AND CONSULTING, LLC</a:t>
            </a:r>
          </a:p>
        </p:txBody>
      </p:sp>
    </p:spTree>
    <p:extLst>
      <p:ext uri="{BB962C8B-B14F-4D97-AF65-F5344CB8AC3E}">
        <p14:creationId xmlns:p14="http://schemas.microsoft.com/office/powerpoint/2010/main" xmlns="" val="3431102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sldNum="0" hdr="0" dt="0"/>
  <p:txStyles>
    <p:title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18/10/relationships/comments" Target="../comments/modernComment_2937_588F10B9.xml"/><Relationship Id="rId5" Type="http://schemas.openxmlformats.org/officeDocument/2006/relationships/hyperlink" Target="https://www.cdc.gov/coronavirus/2019-ncov/hcp/infection-control-recommendations.html" TargetMode="External"/><Relationship Id="rId4" Type="http://schemas.openxmlformats.org/officeDocument/2006/relationships/image" Target="../media/image90.jpeg"/></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hyperlink" Target="https://www.cdc.gov/coronavirus/2019-ncov/hcp/infection-control-recommendations.html" TargetMode="External"/><Relationship Id="rId4" Type="http://schemas.openxmlformats.org/officeDocument/2006/relationships/image" Target="../media/image92.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19.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0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www.osha.gov/stateplans" TargetMode="External"/><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8.xml"/><Relationship Id="rId5" Type="http://schemas.openxmlformats.org/officeDocument/2006/relationships/image" Target="../media/image104.png"/><Relationship Id="rId4" Type="http://schemas.openxmlformats.org/officeDocument/2006/relationships/image" Target="../media/image103.png"/></Relationships>
</file>

<file path=ppt/slides/_rels/slide11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8.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9.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10.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www.osha.gov/laws-regs/regulations/standardnumber/1910/1910.134AppA" TargetMode="External"/><Relationship Id="rId1" Type="http://schemas.openxmlformats.org/officeDocument/2006/relationships/slideLayout" Target="../slideLayouts/slideLayout4.xml"/><Relationship Id="rId4" Type="http://schemas.openxmlformats.org/officeDocument/2006/relationships/image" Target="../media/image113.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19.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19.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128.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122.pn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0.xml.rels><?xml version="1.0" encoding="UTF-8" standalone="yes"?>
<Relationships xmlns="http://schemas.openxmlformats.org/package/2006/relationships"><Relationship Id="rId3" Type="http://schemas.openxmlformats.org/officeDocument/2006/relationships/hyperlink" Target="https://www.freeimageslive.co.uk/free_stock_image/cleaning-products-jpg" TargetMode="External"/><Relationship Id="rId2" Type="http://schemas.openxmlformats.org/officeDocument/2006/relationships/image" Target="../media/image123.jpe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www.epa.gov/pesticide-registration/list-e-epas-registered-antimicrobial-products-effective-against" TargetMode="External"/><Relationship Id="rId2" Type="http://schemas.openxmlformats.org/officeDocument/2006/relationships/hyperlink" Target="https://www.epa.gov/pesticide-registration/list-b-epas-registered-tuberculocide-products-effective-against" TargetMode="External"/><Relationship Id="rId1" Type="http://schemas.openxmlformats.org/officeDocument/2006/relationships/slideLayout" Target="../slideLayouts/slideLayout19.xml"/><Relationship Id="rId4" Type="http://schemas.openxmlformats.org/officeDocument/2006/relationships/hyperlink" Target="https://www.epa.gov/coronavirus/about-list-n-disinfectants-coronavirus-covid-19-0"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2" Type="http://schemas.openxmlformats.org/officeDocument/2006/relationships/hyperlink" Target="https://www.cdc.gov/oralhealth/infectioncontrol/pdf/.pdf" TargetMode="Externa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hyperlink" Target="https://www.cdc.gov/oralhealth/infectioncontrol/pdf/.pdf" TargetMode="External"/><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9.xml"/><Relationship Id="rId5" Type="http://schemas.openxmlformats.org/officeDocument/2006/relationships/hyperlink" Target="https://www.cdc.gov/oralhealth/infectioncontrol/pdf/.pdf" TargetMode="External"/><Relationship Id="rId4" Type="http://schemas.openxmlformats.org/officeDocument/2006/relationships/image" Target="../media/image128.jpeg"/></Relationships>
</file>

<file path=ppt/slides/_rels/slide13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9.xml"/><Relationship Id="rId4" Type="http://schemas.openxmlformats.org/officeDocument/2006/relationships/hyperlink" Target="https://www.cdc.gov/oralhealth/infectioncontrol/pdf/.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thebluediamondgallery.com/wooden-tile/a/audit.html" TargetMode="External"/><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s://www.cdc.gov/oralhealth/infectioncontrol/pdf/.pdf" TargetMode="External"/><Relationship Id="rId2" Type="http://schemas.openxmlformats.org/officeDocument/2006/relationships/image" Target="../media/image131.jpeg"/><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9.xml"/><Relationship Id="rId4" Type="http://schemas.openxmlformats.org/officeDocument/2006/relationships/hyperlink" Target="https://www.cdc.gov/oralhealth/infectioncontrol/pdf/.pdf"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s://www.cdc.gov/oralhealth/infectioncontrol/pdf/.pdf" TargetMode="External"/><Relationship Id="rId2" Type="http://schemas.openxmlformats.org/officeDocument/2006/relationships/image" Target="../media/image137.jpeg"/><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image" Target="../media/image138.jpeg"/><Relationship Id="rId1" Type="http://schemas.openxmlformats.org/officeDocument/2006/relationships/slideLayout" Target="../slideLayouts/slideLayout14.xml"/><Relationship Id="rId6" Type="http://schemas.openxmlformats.org/officeDocument/2006/relationships/diagramColors" Target="../diagrams/colors42.xml"/><Relationship Id="rId5" Type="http://schemas.openxmlformats.org/officeDocument/2006/relationships/diagramQuickStyle" Target="../diagrams/quickStyle42.xml"/><Relationship Id="rId10" Type="http://schemas.openxmlformats.org/officeDocument/2006/relationships/hyperlink" Target="https://www.cdc.gov/oralhealth/infectioncontrol/pdf/.pdf" TargetMode="External"/><Relationship Id="rId4" Type="http://schemas.openxmlformats.org/officeDocument/2006/relationships/diagramLayout" Target="../diagrams/layout42.xml"/><Relationship Id="rId9" Type="http://schemas.openxmlformats.org/officeDocument/2006/relationships/image" Target="../media/image140.png"/></Relationships>
</file>

<file path=ppt/slides/_rels/slide146.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diagramLayout" Target="../diagrams/layout43.xml"/><Relationship Id="rId7" Type="http://schemas.openxmlformats.org/officeDocument/2006/relationships/image" Target="../media/image141.jpeg"/><Relationship Id="rId2" Type="http://schemas.openxmlformats.org/officeDocument/2006/relationships/diagramData" Target="../diagrams/data43.xml"/><Relationship Id="rId1" Type="http://schemas.openxmlformats.org/officeDocument/2006/relationships/slideLayout" Target="../slideLayouts/slideLayout14.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 Id="rId9" Type="http://schemas.openxmlformats.org/officeDocument/2006/relationships/hyperlink" Target="https://www.cdc.gov/oralhealth/infectioncontrol/pdf/.pdf" TargetMode="External"/></Relationships>
</file>

<file path=ppt/slides/_rels/slide147.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diagramLayout" Target="../diagrams/layout44.xml"/><Relationship Id="rId7" Type="http://schemas.openxmlformats.org/officeDocument/2006/relationships/image" Target="../media/image143.jpeg"/><Relationship Id="rId2" Type="http://schemas.openxmlformats.org/officeDocument/2006/relationships/diagramData" Target="../diagrams/data44.xml"/><Relationship Id="rId1" Type="http://schemas.openxmlformats.org/officeDocument/2006/relationships/slideLayout" Target="../slideLayouts/slideLayout21.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14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1.xml"/></Relationships>
</file>

<file path=ppt/slides/_rels/slide149.xml.rels><?xml version="1.0" encoding="UTF-8" standalone="yes"?>
<Relationships xmlns="http://schemas.openxmlformats.org/package/2006/relationships"><Relationship Id="rId3" Type="http://schemas.openxmlformats.org/officeDocument/2006/relationships/hyperlink" Target="https://www.jointcommission.org/resources/news-and-multimedia/newsletters/newsletters/quick-safety/quick-safety-issue-65/" TargetMode="External"/><Relationship Id="rId2" Type="http://schemas.openxmlformats.org/officeDocument/2006/relationships/image" Target="../media/image146.jpeg"/><Relationship Id="rId1" Type="http://schemas.openxmlformats.org/officeDocument/2006/relationships/slideLayout" Target="../slideLayouts/slideLayout9.xml"/><Relationship Id="rId4" Type="http://schemas.openxmlformats.org/officeDocument/2006/relationships/image" Target="../media/image147.png"/></Relationships>
</file>

<file path=ppt/slides/_rels/slide15.xml.rels><?xml version="1.0" encoding="UTF-8" standalone="yes"?>
<Relationships xmlns="http://schemas.openxmlformats.org/package/2006/relationships"><Relationship Id="rId3" Type="http://schemas.openxmlformats.org/officeDocument/2006/relationships/hyperlink" Target="https://www.pngall.com/investigation-png" TargetMode="Externa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jada.ada.org/article/S0002-8177(23)00138-1/fulltext" TargetMode="External"/><Relationship Id="rId1" Type="http://schemas.openxmlformats.org/officeDocument/2006/relationships/slideLayout" Target="../slideLayouts/slideLayout2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1.xml"/></Relationships>
</file>

<file path=ppt/slides/_rels/slide15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1.xml"/></Relationships>
</file>

<file path=ppt/slides/_rels/slide15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1.xml"/></Relationships>
</file>

<file path=ppt/slides/_rels/slide15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2.xml"/></Relationships>
</file>

<file path=ppt/slides/_rels/slide158.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9.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159.xml.rels><?xml version="1.0" encoding="UTF-8" standalone="yes"?>
<Relationships xmlns="http://schemas.openxmlformats.org/package/2006/relationships"><Relationship Id="rId8" Type="http://schemas.openxmlformats.org/officeDocument/2006/relationships/diagramLayout" Target="../diagrams/layout47.xml"/><Relationship Id="rId3" Type="http://schemas.openxmlformats.org/officeDocument/2006/relationships/diagramLayout" Target="../diagrams/layout46.xml"/><Relationship Id="rId7" Type="http://schemas.openxmlformats.org/officeDocument/2006/relationships/diagramData" Target="../diagrams/data47.xml"/><Relationship Id="rId2" Type="http://schemas.openxmlformats.org/officeDocument/2006/relationships/diagramData" Target="../diagrams/data46.xml"/><Relationship Id="rId1" Type="http://schemas.openxmlformats.org/officeDocument/2006/relationships/slideLayout" Target="../slideLayouts/slideLayout9.xml"/><Relationship Id="rId6" Type="http://schemas.microsoft.com/office/2007/relationships/diagramDrawing" Target="../diagrams/drawing46.xml"/><Relationship Id="rId11" Type="http://schemas.microsoft.com/office/2007/relationships/diagramDrawing" Target="../diagrams/drawing47.xml"/><Relationship Id="rId5" Type="http://schemas.openxmlformats.org/officeDocument/2006/relationships/diagramColors" Target="../diagrams/colors46.xml"/><Relationship Id="rId10" Type="http://schemas.openxmlformats.org/officeDocument/2006/relationships/diagramColors" Target="../diagrams/colors47.xml"/><Relationship Id="rId4" Type="http://schemas.openxmlformats.org/officeDocument/2006/relationships/diagramQuickStyle" Target="../diagrams/quickStyle46.xml"/><Relationship Id="rId9" Type="http://schemas.openxmlformats.org/officeDocument/2006/relationships/diagramQuickStyle" Target="../diagrams/quickStyle47.xml"/></Relationships>
</file>

<file path=ppt/slides/_rels/slide16.xml.rels><?xml version="1.0" encoding="UTF-8" standalone="yes"?>
<Relationships xmlns="http://schemas.openxmlformats.org/package/2006/relationships"><Relationship Id="rId3" Type="http://schemas.openxmlformats.org/officeDocument/2006/relationships/hyperlink" Target="https://www.osha.gov/ords/imis/citedstandard.naics?p_esize=&amp;p_state=FEFederal&amp;p_naics=621210" TargetMode="External"/><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8" Type="http://schemas.openxmlformats.org/officeDocument/2006/relationships/diagramLayout" Target="../diagrams/layout49.xml"/><Relationship Id="rId3" Type="http://schemas.openxmlformats.org/officeDocument/2006/relationships/diagramLayout" Target="../diagrams/layout48.xml"/><Relationship Id="rId7" Type="http://schemas.openxmlformats.org/officeDocument/2006/relationships/diagramData" Target="../diagrams/data49.xml"/><Relationship Id="rId2" Type="http://schemas.openxmlformats.org/officeDocument/2006/relationships/diagramData" Target="../diagrams/data48.xml"/><Relationship Id="rId1" Type="http://schemas.openxmlformats.org/officeDocument/2006/relationships/slideLayout" Target="../slideLayouts/slideLayout9.xml"/><Relationship Id="rId6" Type="http://schemas.microsoft.com/office/2007/relationships/diagramDrawing" Target="../diagrams/drawing48.xml"/><Relationship Id="rId11" Type="http://schemas.microsoft.com/office/2007/relationships/diagramDrawing" Target="../diagrams/drawing49.xml"/><Relationship Id="rId5" Type="http://schemas.openxmlformats.org/officeDocument/2006/relationships/diagramColors" Target="../diagrams/colors48.xml"/><Relationship Id="rId10" Type="http://schemas.openxmlformats.org/officeDocument/2006/relationships/diagramColors" Target="../diagrams/colors49.xml"/><Relationship Id="rId4" Type="http://schemas.openxmlformats.org/officeDocument/2006/relationships/diagramQuickStyle" Target="../diagrams/quickStyle48.xml"/><Relationship Id="rId9" Type="http://schemas.openxmlformats.org/officeDocument/2006/relationships/diagramQuickStyle" Target="../diagrams/quickStyle49.xml"/></Relationships>
</file>

<file path=ppt/slides/_rels/slide16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2.xml"/></Relationships>
</file>

<file path=ppt/slides/_rels/slide164.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14.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165.xml.rels><?xml version="1.0" encoding="UTF-8" standalone="yes"?>
<Relationships xmlns="http://schemas.openxmlformats.org/package/2006/relationships"><Relationship Id="rId8" Type="http://schemas.openxmlformats.org/officeDocument/2006/relationships/diagramLayout" Target="../diagrams/layout52.xml"/><Relationship Id="rId3" Type="http://schemas.openxmlformats.org/officeDocument/2006/relationships/diagramLayout" Target="../diagrams/layout51.xml"/><Relationship Id="rId7" Type="http://schemas.openxmlformats.org/officeDocument/2006/relationships/diagramData" Target="../diagrams/data52.xml"/><Relationship Id="rId2" Type="http://schemas.openxmlformats.org/officeDocument/2006/relationships/diagramData" Target="../diagrams/data51.xml"/><Relationship Id="rId1" Type="http://schemas.openxmlformats.org/officeDocument/2006/relationships/slideLayout" Target="../slideLayouts/slideLayout17.xml"/><Relationship Id="rId6" Type="http://schemas.microsoft.com/office/2007/relationships/diagramDrawing" Target="../diagrams/drawing51.xml"/><Relationship Id="rId11" Type="http://schemas.microsoft.com/office/2007/relationships/diagramDrawing" Target="../diagrams/drawing52.xml"/><Relationship Id="rId5" Type="http://schemas.openxmlformats.org/officeDocument/2006/relationships/diagramColors" Target="../diagrams/colors51.xml"/><Relationship Id="rId10" Type="http://schemas.openxmlformats.org/officeDocument/2006/relationships/diagramColors" Target="../diagrams/colors52.xml"/><Relationship Id="rId4" Type="http://schemas.openxmlformats.org/officeDocument/2006/relationships/diagramQuickStyle" Target="../diagrams/quickStyle51.xml"/><Relationship Id="rId9" Type="http://schemas.openxmlformats.org/officeDocument/2006/relationships/diagramQuickStyle" Target="../diagrams/quickStyle52.xml"/></Relationships>
</file>

<file path=ppt/slides/_rels/slide166.xml.rels><?xml version="1.0" encoding="UTF-8" standalone="yes"?>
<Relationships xmlns="http://schemas.openxmlformats.org/package/2006/relationships"><Relationship Id="rId8" Type="http://schemas.openxmlformats.org/officeDocument/2006/relationships/diagramData" Target="../diagrams/data54.xml"/><Relationship Id="rId3" Type="http://schemas.openxmlformats.org/officeDocument/2006/relationships/diagramData" Target="../diagrams/data53.xml"/><Relationship Id="rId7" Type="http://schemas.microsoft.com/office/2007/relationships/diagramDrawing" Target="../diagrams/drawing53.xml"/><Relationship Id="rId12" Type="http://schemas.microsoft.com/office/2007/relationships/diagramDrawing" Target="../diagrams/drawing54.xm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diagramColors" Target="../diagrams/colors53.xml"/><Relationship Id="rId11" Type="http://schemas.openxmlformats.org/officeDocument/2006/relationships/diagramColors" Target="../diagrams/colors54.xml"/><Relationship Id="rId5" Type="http://schemas.openxmlformats.org/officeDocument/2006/relationships/diagramQuickStyle" Target="../diagrams/quickStyle53.xml"/><Relationship Id="rId10" Type="http://schemas.openxmlformats.org/officeDocument/2006/relationships/diagramQuickStyle" Target="../diagrams/quickStyle54.xml"/><Relationship Id="rId4" Type="http://schemas.openxmlformats.org/officeDocument/2006/relationships/diagramLayout" Target="../diagrams/layout53.xml"/><Relationship Id="rId9" Type="http://schemas.openxmlformats.org/officeDocument/2006/relationships/diagramLayout" Target="../diagrams/layout54.xml"/></Relationships>
</file>

<file path=ppt/slides/_rels/slide167.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19.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168.xml.rels><?xml version="1.0" encoding="UTF-8" standalone="yes"?>
<Relationships xmlns="http://schemas.openxmlformats.org/package/2006/relationships"><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image" Target="../media/image162.png"/><Relationship Id="rId1" Type="http://schemas.openxmlformats.org/officeDocument/2006/relationships/slideLayout" Target="../slideLayouts/slideLayout9.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169.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image" Target="../media/image163.png"/><Relationship Id="rId1" Type="http://schemas.openxmlformats.org/officeDocument/2006/relationships/slideLayout" Target="../slideLayouts/slideLayout9.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0.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9.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171.xml.rels><?xml version="1.0" encoding="UTF-8" standalone="yes"?>
<Relationships xmlns="http://schemas.openxmlformats.org/package/2006/relationships"><Relationship Id="rId8" Type="http://schemas.openxmlformats.org/officeDocument/2006/relationships/diagramLayout" Target="../diagrams/layout60.xml"/><Relationship Id="rId3" Type="http://schemas.openxmlformats.org/officeDocument/2006/relationships/diagramLayout" Target="../diagrams/layout59.xml"/><Relationship Id="rId7" Type="http://schemas.openxmlformats.org/officeDocument/2006/relationships/diagramData" Target="../diagrams/data60.xml"/><Relationship Id="rId2" Type="http://schemas.openxmlformats.org/officeDocument/2006/relationships/diagramData" Target="../diagrams/data59.xml"/><Relationship Id="rId1" Type="http://schemas.openxmlformats.org/officeDocument/2006/relationships/slideLayout" Target="../slideLayouts/slideLayout17.xml"/><Relationship Id="rId6" Type="http://schemas.microsoft.com/office/2007/relationships/diagramDrawing" Target="../diagrams/drawing59.xml"/><Relationship Id="rId11" Type="http://schemas.microsoft.com/office/2007/relationships/diagramDrawing" Target="../diagrams/drawing60.xml"/><Relationship Id="rId5" Type="http://schemas.openxmlformats.org/officeDocument/2006/relationships/diagramColors" Target="../diagrams/colors59.xml"/><Relationship Id="rId10" Type="http://schemas.openxmlformats.org/officeDocument/2006/relationships/diagramColors" Target="../diagrams/colors60.xml"/><Relationship Id="rId4" Type="http://schemas.openxmlformats.org/officeDocument/2006/relationships/diagramQuickStyle" Target="../diagrams/quickStyle59.xml"/><Relationship Id="rId9" Type="http://schemas.openxmlformats.org/officeDocument/2006/relationships/diagramQuickStyle" Target="../diagrams/quickStyle60.xml"/></Relationships>
</file>

<file path=ppt/slides/_rels/slide172.xml.rels><?xml version="1.0" encoding="UTF-8" standalone="yes"?>
<Relationships xmlns="http://schemas.openxmlformats.org/package/2006/relationships"><Relationship Id="rId8" Type="http://schemas.openxmlformats.org/officeDocument/2006/relationships/diagramLayout" Target="../diagrams/layout62.xml"/><Relationship Id="rId3" Type="http://schemas.openxmlformats.org/officeDocument/2006/relationships/diagramLayout" Target="../diagrams/layout61.xml"/><Relationship Id="rId7" Type="http://schemas.openxmlformats.org/officeDocument/2006/relationships/diagramData" Target="../diagrams/data62.xml"/><Relationship Id="rId2" Type="http://schemas.openxmlformats.org/officeDocument/2006/relationships/diagramData" Target="../diagrams/data61.xml"/><Relationship Id="rId1" Type="http://schemas.openxmlformats.org/officeDocument/2006/relationships/slideLayout" Target="../slideLayouts/slideLayout17.xml"/><Relationship Id="rId6" Type="http://schemas.microsoft.com/office/2007/relationships/diagramDrawing" Target="../diagrams/drawing61.xml"/><Relationship Id="rId11" Type="http://schemas.microsoft.com/office/2007/relationships/diagramDrawing" Target="../diagrams/drawing62.xml"/><Relationship Id="rId5" Type="http://schemas.openxmlformats.org/officeDocument/2006/relationships/diagramColors" Target="../diagrams/colors61.xml"/><Relationship Id="rId10" Type="http://schemas.openxmlformats.org/officeDocument/2006/relationships/diagramColors" Target="../diagrams/colors62.xml"/><Relationship Id="rId4" Type="http://schemas.openxmlformats.org/officeDocument/2006/relationships/diagramQuickStyle" Target="../diagrams/quickStyle61.xml"/><Relationship Id="rId9" Type="http://schemas.openxmlformats.org/officeDocument/2006/relationships/diagramQuickStyle" Target="../diagrams/quickStyle62.xml"/></Relationships>
</file>

<file path=ppt/slides/_rels/slide17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7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3" Type="http://schemas.openxmlformats.org/officeDocument/2006/relationships/image" Target="../media/image185.svg"/><Relationship Id="rId2" Type="http://schemas.openxmlformats.org/officeDocument/2006/relationships/image" Target="../media/image16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www.osha.gov/sites/default/files/publications/OSHA3696.pdf" TargetMode="External"/><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www.osha.gov/sites/default/files/publications/OSHA3696.pdf" TargetMode="External"/><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c.gov/infectioncontrol/basics/standard-precautions.html"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pressbooks.bccampus.ca/clinicalproceduresforsaferpatientcaretrubscn/chapter/safe-injection-administration-and-preparing-medication-from-ampules-and-vials/" TargetMode="External"/><Relationship Id="rId7" Type="http://schemas.openxmlformats.org/officeDocument/2006/relationships/hyperlink" Target="https://wtcs.pressbooks.pub/nursingfundamentals/chapter/5-9-environmental-safety/" TargetMode="External"/><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1.jpeg"/><Relationship Id="rId11" Type="http://schemas.openxmlformats.org/officeDocument/2006/relationships/hyperlink" Target="https://creativecommons.org/licenses/by-nc-sa/3.0/" TargetMode="External"/><Relationship Id="rId5" Type="http://schemas.openxmlformats.org/officeDocument/2006/relationships/hyperlink" Target="https://www.publicdomainpictures.net/view-image.php?image=171525&amp;picture=supuracion-aguja-hipodermica" TargetMode="External"/><Relationship Id="rId10" Type="http://schemas.openxmlformats.org/officeDocument/2006/relationships/hyperlink" Target="https://creativecommons.org/licenses/by/3.0/" TargetMode="External"/><Relationship Id="rId4" Type="http://schemas.openxmlformats.org/officeDocument/2006/relationships/image" Target="../media/image20.jpeg"/><Relationship Id="rId9" Type="http://schemas.openxmlformats.org/officeDocument/2006/relationships/hyperlink" Target="https://www.flickr.com/photos/tudedude/3755526741"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www.wallpaperflare.com/green-mop-pail-and-towel-bucket-chores-housework-clean-wallpaper-ukbsj" TargetMode="External"/><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hyperlink" Target="https://www.publicdomainpictures.net/en/view-image.php?image=201756&amp;picture=laundromat-dryer" TargetMode="External"/><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hyperlink" Target="https://www.pexels.com/photo/unrecognizable-dentists-using-medical-equipment-during-teeth-treatment-in-modern-clinic-3881315/" TargetMode="External"/><Relationship Id="rId7" Type="http://schemas.openxmlformats.org/officeDocument/2006/relationships/diagramLayout" Target="../diagrams/layout2.xml"/><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diagramData" Target="../diagrams/data2.xml"/><Relationship Id="rId5" Type="http://schemas.openxmlformats.org/officeDocument/2006/relationships/hyperlink" Target="https://www.pexels.com/photo/young-female-dentist-in-medical-uniform-with-instruments-standing-in-clinic-3881301/" TargetMode="External"/><Relationship Id="rId10" Type="http://schemas.microsoft.com/office/2007/relationships/diagramDrawing" Target="../diagrams/drawing2.xml"/><Relationship Id="rId4" Type="http://schemas.openxmlformats.org/officeDocument/2006/relationships/image" Target="../media/image2.jpeg"/><Relationship Id="rId9" Type="http://schemas.openxmlformats.org/officeDocument/2006/relationships/diagramColors" Target="../diagrams/colors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hyperlink" Target="https://handwashing.commons.gc.cuny.edu/2018/10/18/hello-world/" TargetMode="External"/><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s://www.pexels.com/photo/young-female-dentist-in-medical-uniform-with-instruments-standing-in-clinic-3881301/"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19.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47.xml.rels><?xml version="1.0" encoding="UTF-8" standalone="yes"?>
<Relationships xmlns="http://schemas.openxmlformats.org/package/2006/relationships"><Relationship Id="rId3" Type="http://schemas.openxmlformats.org/officeDocument/2006/relationships/hyperlink" Target="https://www.flickr.com/photos/lipstickproject/10529074875/" TargetMode="External"/><Relationship Id="rId2" Type="http://schemas.openxmlformats.org/officeDocument/2006/relationships/image" Target="../media/image39.jpeg"/><Relationship Id="rId1" Type="http://schemas.openxmlformats.org/officeDocument/2006/relationships/slideLayout" Target="../slideLayouts/slideLayout19.xml"/><Relationship Id="rId4" Type="http://schemas.openxmlformats.org/officeDocument/2006/relationships/hyperlink" Target="https://creativecommons.org/licenses/by/3.0/" TargetMode="Externa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9.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19.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hyperlink" Target="https://commons.wikimedia.org/wiki/Category:Polymerisation_lamps" TargetMode="External"/><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19.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hyperlink" Target="https://pixnio.com/ko/%EA%B3%BC%ED%95%99/%ED%98%84%EB%AF%B8%EA%B2%BD-%EC%9D%B4%EB%AF%B8%EC%A7%80/%ED%98%95-%EA%B0%84%EC%97%BC/%EA%B0%84%EC%97%BC-%EB%B0%94%EC%9D%B4%EB%9F%AC%EC%8A%A4-%EB%B0%94%EC%9D%B4%EB%9F%AC%EC%8A%A4-%EC%83%9D%EC%A1%B4-%EB%8B%AC-%EB%B0%A9-%EC%98%A8%EB%8F%84" TargetMode="External"/><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45.jpeg"/><Relationship Id="rId7" Type="http://schemas.openxmlformats.org/officeDocument/2006/relationships/diagramQuickStyle" Target="../diagrams/quickStyle21.xml"/><Relationship Id="rId2" Type="http://schemas.openxmlformats.org/officeDocument/2006/relationships/image" Target="../media/image46.png"/><Relationship Id="rId1" Type="http://schemas.openxmlformats.org/officeDocument/2006/relationships/slideLayout" Target="../slideLayouts/slideLayout9.xml"/><Relationship Id="rId6" Type="http://schemas.openxmlformats.org/officeDocument/2006/relationships/diagramLayout" Target="../diagrams/layout21.xml"/><Relationship Id="rId5" Type="http://schemas.openxmlformats.org/officeDocument/2006/relationships/diagramData" Target="../diagrams/data21.xml"/><Relationship Id="rId10" Type="http://schemas.openxmlformats.org/officeDocument/2006/relationships/image" Target="../media/image52.png"/><Relationship Id="rId4" Type="http://schemas.openxmlformats.org/officeDocument/2006/relationships/hyperlink" Target="https://pixnio.com/ko/%EA%B3%BC%ED%95%99/%ED%98%84%EB%AF%B8%EA%B2%BD-%EC%9D%B4%EB%AF%B8%EC%A7%80/%ED%98%95-%EA%B0%84%EC%97%BC/%EA%B0%84%EC%97%BC-%EB%B0%94%EC%9D%B4%EB%9F%AC%EC%8A%A4-%EB%B0%94%EC%9D%B4%EB%9F%AC%EC%8A%A4-%EC%83%9D%EC%A1%B4-%EB%8B%AC-%EB%B0%A9-%EC%98%A8%EB%8F%84" TargetMode="External"/><Relationship Id="rId9" Type="http://schemas.microsoft.com/office/2007/relationships/diagramDrawing" Target="../diagrams/drawing21.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53.png"/><Relationship Id="rId2" Type="http://schemas.openxmlformats.org/officeDocument/2006/relationships/diagramData" Target="../diagrams/data22.xml"/><Relationship Id="rId1" Type="http://schemas.openxmlformats.org/officeDocument/2006/relationships/slideLayout" Target="../slideLayouts/slideLayout19.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19.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9.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9.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osha.gov/pls/oshaweb/owadisp.show_document?p_id=10051&amp;p_table=STANDARDS" TargetMode="Externa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osha.gov/pls/oshaweb/owadisp.show_document?p_id=10051&amp;p_table=STANDARDS" TargetMode="Externa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hyperlink" Target="https://www.osha.gov/pls/oshaweb/owadisp.show_document?p_id=10051&amp;p_table=STANDARDS" TargetMode="External"/><Relationship Id="rId2" Type="http://schemas.openxmlformats.org/officeDocument/2006/relationships/diagramData" Target="../diagrams/data26.xml"/><Relationship Id="rId1" Type="http://schemas.openxmlformats.org/officeDocument/2006/relationships/slideLayout" Target="../slideLayouts/slideLayout9.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6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www.pxfuel.com/en/free-photo-xchyr" TargetMode="External"/><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hyperlink" Target="https://dr-raythedentist.blogspot.com/2011/09/how-to-glue-teeth-at-home.html" TargetMode="External"/><Relationship Id="rId2" Type="http://schemas.openxmlformats.org/officeDocument/2006/relationships/image" Target="../media/image65.jpeg"/><Relationship Id="rId1" Type="http://schemas.openxmlformats.org/officeDocument/2006/relationships/slideLayout" Target="../slideLayouts/slideLayout5.xml"/><Relationship Id="rId4" Type="http://schemas.openxmlformats.org/officeDocument/2006/relationships/hyperlink" Target="https://creativecommons.org/licenses/by-nc-nd/3.0/"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14.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14.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14.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14.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1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1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hyperlink" Target="https://pxhere.com/en/photo/1630400" TargetMode="External"/><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hyperlink" Target="https://www.cdc.gov/infectioncontrol/spread/index.html" TargetMode="External"/><Relationship Id="rId7" Type="http://schemas.openxmlformats.org/officeDocument/2006/relationships/diagramColors" Target="../diagrams/colors3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9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9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3698ABF1-2D7A-4C8C-A41A-0957412746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C5E160AE-3C66-4235-84C0-BD472DE6A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17416"/>
            <a:ext cx="12192002" cy="6892832"/>
          </a:xfrm>
          <a:prstGeom prst="rect">
            <a:avLst/>
          </a:prstGeom>
          <a:gradFill>
            <a:gsLst>
              <a:gs pos="0">
                <a:schemeClr val="accent6"/>
              </a:gs>
              <a:gs pos="95000">
                <a:schemeClr val="accent5">
                  <a:alpha val="8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xmlns="" id="{A39CC7EE-929B-4FA6-BA5A-86D02B7924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4" y="4369578"/>
            <a:ext cx="12192004" cy="2505838"/>
          </a:xfrm>
          <a:prstGeom prst="rect">
            <a:avLst/>
          </a:prstGeom>
          <a:gradFill>
            <a:gsLst>
              <a:gs pos="0">
                <a:schemeClr val="accent5">
                  <a:alpha val="0"/>
                </a:schemeClr>
              </a:gs>
              <a:gs pos="95000">
                <a:schemeClr val="accent2">
                  <a:alpha val="63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94BB87F2-3BE0-433A-AD90-24CE82FBFE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457191" y="-17416"/>
            <a:ext cx="11734809" cy="6892831"/>
          </a:xfrm>
          <a:prstGeom prst="rect">
            <a:avLst/>
          </a:prstGeom>
          <a:gradFill>
            <a:gsLst>
              <a:gs pos="22000">
                <a:schemeClr val="accent2">
                  <a:alpha val="43000"/>
                </a:schemeClr>
              </a:gs>
              <a:gs pos="99000">
                <a:schemeClr val="accent5">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xmlns="" id="{366B6A15-54B2-4DFA-B2EF-ED937D8CC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8417086">
            <a:off x="5496703" y="1105097"/>
            <a:ext cx="5005754" cy="5005754"/>
          </a:xfrm>
          <a:prstGeom prst="ellipse">
            <a:avLst/>
          </a:prstGeom>
          <a:gradFill>
            <a:gsLst>
              <a:gs pos="31000">
                <a:schemeClr val="accent6">
                  <a:lumMod val="75000"/>
                  <a:alpha val="0"/>
                </a:schemeClr>
              </a:gs>
              <a:gs pos="85000">
                <a:schemeClr val="accent6">
                  <a:alpha val="3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xmlns="" id="{B1924B70-DAD9-D454-513D-9220E3267655}"/>
              </a:ext>
            </a:extLst>
          </p:cNvPr>
          <p:cNvSpPr>
            <a:spLocks noGrp="1"/>
          </p:cNvSpPr>
          <p:nvPr>
            <p:ph type="subTitle" idx="1"/>
          </p:nvPr>
        </p:nvSpPr>
        <p:spPr>
          <a:xfrm>
            <a:off x="1900238" y="4546139"/>
            <a:ext cx="5911919" cy="1243923"/>
          </a:xfrm>
        </p:spPr>
        <p:txBody>
          <a:bodyPr>
            <a:normAutofit/>
          </a:bodyPr>
          <a:lstStyle/>
          <a:p>
            <a:pPr algn="r"/>
            <a:r>
              <a:rPr lang="en-US" dirty="0">
                <a:solidFill>
                  <a:schemeClr val="bg1"/>
                </a:solidFill>
                <a:effectLst>
                  <a:outerShdw blurRad="50800" dist="38100" dir="8100000" algn="tr" rotWithShape="0">
                    <a:prstClr val="black">
                      <a:alpha val="40000"/>
                    </a:prstClr>
                  </a:outerShdw>
                </a:effectLst>
              </a:rPr>
              <a:t>Sarah Stream, MPH, CDIPC, CDA, FADAA</a:t>
            </a:r>
          </a:p>
          <a:p>
            <a:pPr algn="r"/>
            <a:fld id="{10D1FB28-7612-B846-A701-374357136CEC}" type="datetime2">
              <a:rPr lang="en-US" smtClean="0">
                <a:solidFill>
                  <a:schemeClr val="bg1"/>
                </a:solidFill>
                <a:effectLst>
                  <a:outerShdw blurRad="50800" dist="38100" dir="8100000" algn="tr" rotWithShape="0">
                    <a:prstClr val="black">
                      <a:alpha val="40000"/>
                    </a:prstClr>
                  </a:outerShdw>
                </a:effectLst>
              </a:rPr>
              <a:pPr algn="r"/>
              <a:t>Monday, June 05, 2023</a:t>
            </a:fld>
            <a:endParaRPr lang="en-US" dirty="0">
              <a:solidFill>
                <a:schemeClr val="bg1"/>
              </a:solidFill>
              <a:effectLst>
                <a:outerShdw blurRad="50800" dist="38100" dir="8100000" algn="tr" rotWithShape="0">
                  <a:prstClr val="black">
                    <a:alpha val="40000"/>
                  </a:prstClr>
                </a:outerShdw>
              </a:effectLst>
            </a:endParaRPr>
          </a:p>
        </p:txBody>
      </p:sp>
      <p:sp>
        <p:nvSpPr>
          <p:cNvPr id="33" name="Rectangle 32">
            <a:extLst>
              <a:ext uri="{FF2B5EF4-FFF2-40B4-BE49-F238E27FC236}">
                <a16:creationId xmlns:a16="http://schemas.microsoft.com/office/drawing/2014/main" xmlns="" id="{A60DA6D8-1AE1-42F8-808F-E247404A44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935529" y="-1495746"/>
            <a:ext cx="4739543" cy="7696200"/>
          </a:xfrm>
          <a:prstGeom prst="rect">
            <a:avLst/>
          </a:prstGeom>
          <a:gradFill>
            <a:gsLst>
              <a:gs pos="52000">
                <a:schemeClr val="accent5">
                  <a:lumMod val="60000"/>
                  <a:lumOff val="40000"/>
                  <a:alpha val="0"/>
                </a:schemeClr>
              </a:gs>
              <a:gs pos="99000">
                <a:schemeClr val="accent6">
                  <a:alpha val="2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797C0C4-5E5E-9047-7B2F-9EBB7848370E}"/>
              </a:ext>
            </a:extLst>
          </p:cNvPr>
          <p:cNvSpPr>
            <a:spLocks noGrp="1"/>
          </p:cNvSpPr>
          <p:nvPr>
            <p:ph type="ctrTitle"/>
          </p:nvPr>
        </p:nvSpPr>
        <p:spPr>
          <a:xfrm>
            <a:off x="1119276" y="814642"/>
            <a:ext cx="6692881" cy="3347559"/>
          </a:xfrm>
        </p:spPr>
        <p:txBody>
          <a:bodyPr anchor="b">
            <a:normAutofit/>
          </a:bodyPr>
          <a:lstStyle/>
          <a:p>
            <a:pPr algn="r"/>
            <a:r>
              <a:rPr lang="en-US" cap="none" dirty="0">
                <a:ln w="10160">
                  <a:solidFill>
                    <a:schemeClr val="accent5"/>
                  </a:solidFill>
                  <a:prstDash val="solid"/>
                </a:ln>
                <a:solidFill>
                  <a:srgbClr val="FFFFFF"/>
                </a:solidFill>
                <a:effectLst>
                  <a:outerShdw blurRad="38100" dist="22860" dir="5400000" algn="tl" rotWithShape="0">
                    <a:srgbClr val="000000">
                      <a:alpha val="30000"/>
                    </a:srgbClr>
                  </a:outerShdw>
                </a:effectLst>
              </a:rPr>
              <a:t>OSHA for Dental Providers</a:t>
            </a:r>
          </a:p>
        </p:txBody>
      </p:sp>
    </p:spTree>
    <p:extLst>
      <p:ext uri="{BB962C8B-B14F-4D97-AF65-F5344CB8AC3E}">
        <p14:creationId xmlns:p14="http://schemas.microsoft.com/office/powerpoint/2010/main" xmlns="" val="521497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040BF4A1-714C-419E-A19F-578DE93BE0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F91A9BD-D57F-4941-931F-40597AB370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C54DB264-9467-4730-B9E9-C9A97DD669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xmlns="" id="{BB097F88-2120-47B4-B891-5B28F66BBD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xmlns="" id="{BF9338F5-05AB-4DC5-BD1C-1A9F26C38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F9C5FC6-BB41-48ED-AFCF-BA4C2EC4EB74}"/>
              </a:ext>
            </a:extLst>
          </p:cNvPr>
          <p:cNvSpPr>
            <a:spLocks noGrp="1"/>
          </p:cNvSpPr>
          <p:nvPr>
            <p:ph type="title"/>
          </p:nvPr>
        </p:nvSpPr>
        <p:spPr>
          <a:xfrm>
            <a:off x="457200" y="868280"/>
            <a:ext cx="3390645" cy="3363597"/>
          </a:xfrm>
        </p:spPr>
        <p:txBody>
          <a:bodyPr vert="horz" lIns="0" tIns="0" rIns="0" bIns="0" rtlCol="0" anchor="b">
            <a:normAutofit/>
          </a:bodyPr>
          <a:lstStyle/>
          <a:p>
            <a:pPr algn="r"/>
            <a:r>
              <a:rPr lang="en-US" sz="3200" spc="700"/>
              <a:t>Who is covered by OSHA?</a:t>
            </a:r>
          </a:p>
        </p:txBody>
      </p:sp>
      <p:graphicFrame>
        <p:nvGraphicFramePr>
          <p:cNvPr id="5" name="Content Placeholder 2">
            <a:extLst>
              <a:ext uri="{FF2B5EF4-FFF2-40B4-BE49-F238E27FC236}">
                <a16:creationId xmlns:a16="http://schemas.microsoft.com/office/drawing/2014/main" xmlns="" id="{ACF9AB01-8542-BD0D-72DB-94E448F8E1EA}"/>
              </a:ext>
            </a:extLst>
          </p:cNvPr>
          <p:cNvGraphicFramePr>
            <a:graphicFrameLocks noGrp="1"/>
          </p:cNvGraphicFramePr>
          <p:nvPr>
            <p:ph idx="1"/>
            <p:extLst>
              <p:ext uri="{D42A27DB-BD31-4B8C-83A1-F6EECF244321}">
                <p14:modId xmlns:p14="http://schemas.microsoft.com/office/powerpoint/2010/main" xmlns="" val="2922963297"/>
              </p:ext>
            </p:extLst>
          </p:nvPr>
        </p:nvGraphicFramePr>
        <p:xfrm>
          <a:off x="4222983" y="0"/>
          <a:ext cx="7712917" cy="6717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xmlns="" id="{5CD31B37-1128-1041-AC9D-7179BDAF205A}"/>
              </a:ext>
            </a:extLst>
          </p:cNvPr>
          <p:cNvSpPr txBox="1"/>
          <p:nvPr/>
        </p:nvSpPr>
        <p:spPr>
          <a:xfrm>
            <a:off x="256099" y="6348551"/>
            <a:ext cx="6096000" cy="369332"/>
          </a:xfrm>
          <a:prstGeom prst="rect">
            <a:avLst/>
          </a:prstGeom>
          <a:noFill/>
        </p:spPr>
        <p:txBody>
          <a:bodyPr wrap="square">
            <a:spAutoFit/>
          </a:bodyPr>
          <a:lstStyle/>
          <a:p>
            <a:r>
              <a:rPr lang="en-US" dirty="0"/>
              <a:t>https://</a:t>
            </a:r>
            <a:r>
              <a:rPr lang="en-US" dirty="0" err="1"/>
              <a:t>www.osha.gov</a:t>
            </a:r>
            <a:r>
              <a:rPr lang="en-US" dirty="0"/>
              <a:t>/workers</a:t>
            </a:r>
          </a:p>
        </p:txBody>
      </p:sp>
    </p:spTree>
    <p:extLst>
      <p:ext uri="{BB962C8B-B14F-4D97-AF65-F5344CB8AC3E}">
        <p14:creationId xmlns:p14="http://schemas.microsoft.com/office/powerpoint/2010/main" xmlns="" val="14559291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F18E6D-6CE7-4681-BCF7-6FE598DFB729}"/>
              </a:ext>
            </a:extLst>
          </p:cNvPr>
          <p:cNvSpPr>
            <a:spLocks noGrp="1"/>
          </p:cNvSpPr>
          <p:nvPr>
            <p:ph type="title"/>
          </p:nvPr>
        </p:nvSpPr>
        <p:spPr/>
        <p:txBody>
          <a:bodyPr/>
          <a:lstStyle/>
          <a:p>
            <a:r>
              <a:rPr lang="en-US"/>
              <a:t>Why is dentistry different?</a:t>
            </a:r>
          </a:p>
        </p:txBody>
      </p:sp>
      <p:sp>
        <p:nvSpPr>
          <p:cNvPr id="3" name="Content Placeholder 2">
            <a:extLst>
              <a:ext uri="{FF2B5EF4-FFF2-40B4-BE49-F238E27FC236}">
                <a16:creationId xmlns:a16="http://schemas.microsoft.com/office/drawing/2014/main" xmlns="" id="{58670122-932F-4D68-93C8-1D1A6C03CF3E}"/>
              </a:ext>
            </a:extLst>
          </p:cNvPr>
          <p:cNvSpPr>
            <a:spLocks noGrp="1"/>
          </p:cNvSpPr>
          <p:nvPr>
            <p:ph idx="1"/>
          </p:nvPr>
        </p:nvSpPr>
        <p:spPr>
          <a:xfrm>
            <a:off x="635468" y="2673731"/>
            <a:ext cx="5642705" cy="3345152"/>
          </a:xfrm>
        </p:spPr>
        <p:txBody>
          <a:bodyPr>
            <a:normAutofit/>
          </a:bodyPr>
          <a:lstStyle/>
          <a:p>
            <a:pPr marL="0" indent="0">
              <a:buNone/>
            </a:pPr>
            <a:r>
              <a:rPr lang="en-US" sz="3600" dirty="0"/>
              <a:t>Many dental operative and preventative procedures require the use of equipment that produce aerosols and droplets. </a:t>
            </a:r>
          </a:p>
        </p:txBody>
      </p:sp>
      <p:pic>
        <p:nvPicPr>
          <p:cNvPr id="9" name="Content Placeholder 15" descr="Logo&#10;&#10;Description automatically generated">
            <a:extLst>
              <a:ext uri="{FF2B5EF4-FFF2-40B4-BE49-F238E27FC236}">
                <a16:creationId xmlns:a16="http://schemas.microsoft.com/office/drawing/2014/main" xmlns="" id="{B335DB63-5948-4BB4-8F25-DA4178F1657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59144" y="2171171"/>
            <a:ext cx="4897388" cy="3345152"/>
          </a:xfrm>
          <a:prstGeom prst="rect">
            <a:avLst/>
          </a:prstGeom>
        </p:spPr>
      </p:pic>
    </p:spTree>
    <p:extLst>
      <p:ext uri="{BB962C8B-B14F-4D97-AF65-F5344CB8AC3E}">
        <p14:creationId xmlns:p14="http://schemas.microsoft.com/office/powerpoint/2010/main" xmlns="" val="12431829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03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3" name="Rectangle 1042">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xmlns="" id="{E2DA5AC1-43C5-4243-9028-07DBB80D0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1046">
            <a:extLst>
              <a:ext uri="{FF2B5EF4-FFF2-40B4-BE49-F238E27FC236}">
                <a16:creationId xmlns:a16="http://schemas.microsoft.com/office/drawing/2014/main" xmlns="" id="{8A4EDA1C-27A1-4C83-ACE4-6675EC924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9" name="Rectangle 1048">
            <a:extLst>
              <a:ext uri="{FF2B5EF4-FFF2-40B4-BE49-F238E27FC236}">
                <a16:creationId xmlns:a16="http://schemas.microsoft.com/office/drawing/2014/main" xmlns="" id="{FF33EC8A-EE0A-4395-97E2-DAD467CF73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1050">
            <a:extLst>
              <a:ext uri="{FF2B5EF4-FFF2-40B4-BE49-F238E27FC236}">
                <a16:creationId xmlns:a16="http://schemas.microsoft.com/office/drawing/2014/main" xmlns="" id="{FF85DA95-16A4-404E-9BFF-27F8E4FC78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AA6C8C2-D382-49B8-8E0A-6BC180B953BF}"/>
              </a:ext>
            </a:extLst>
          </p:cNvPr>
          <p:cNvSpPr>
            <a:spLocks noGrp="1"/>
          </p:cNvSpPr>
          <p:nvPr>
            <p:ph type="title"/>
          </p:nvPr>
        </p:nvSpPr>
        <p:spPr>
          <a:xfrm>
            <a:off x="835863" y="5652097"/>
            <a:ext cx="10587314" cy="877729"/>
          </a:xfrm>
        </p:spPr>
        <p:txBody>
          <a:bodyPr vert="horz" lIns="0" tIns="0" rIns="0" bIns="0" rtlCol="0" anchor="ctr">
            <a:normAutofit/>
          </a:bodyPr>
          <a:lstStyle/>
          <a:p>
            <a:pPr algn="ctr">
              <a:lnSpc>
                <a:spcPct val="90000"/>
              </a:lnSpc>
            </a:pPr>
            <a:r>
              <a:rPr lang="en-US" sz="3000" dirty="0">
                <a:solidFill>
                  <a:schemeClr val="bg1"/>
                </a:solidFill>
              </a:rPr>
              <a:t>Aerosol Generating Procedures (AGP): Operative</a:t>
            </a:r>
          </a:p>
        </p:txBody>
      </p:sp>
      <p:sp>
        <p:nvSpPr>
          <p:cNvPr id="8" name="Content Placeholder 2">
            <a:extLst>
              <a:ext uri="{FF2B5EF4-FFF2-40B4-BE49-F238E27FC236}">
                <a16:creationId xmlns:a16="http://schemas.microsoft.com/office/drawing/2014/main" xmlns="" id="{3EB4A309-4D4E-4F60-A3DF-C81D220EA499}"/>
              </a:ext>
            </a:extLst>
          </p:cNvPr>
          <p:cNvSpPr>
            <a:spLocks noGrp="1"/>
          </p:cNvSpPr>
          <p:nvPr>
            <p:ph idx="1"/>
          </p:nvPr>
        </p:nvSpPr>
        <p:spPr>
          <a:xfrm>
            <a:off x="1264038" y="964551"/>
            <a:ext cx="5621907" cy="2832554"/>
          </a:xfrm>
        </p:spPr>
        <p:txBody>
          <a:bodyPr>
            <a:normAutofit/>
          </a:bodyPr>
          <a:lstStyle/>
          <a:p>
            <a:pPr defTabSz="832104">
              <a:lnSpc>
                <a:spcPct val="102000"/>
              </a:lnSpc>
              <a:spcAft>
                <a:spcPts val="600"/>
              </a:spcAft>
            </a:pPr>
            <a:r>
              <a:rPr lang="en-US" kern="1200" dirty="0">
                <a:solidFill>
                  <a:schemeClr val="tx2"/>
                </a:solidFill>
                <a:latin typeface="+mn-lt"/>
                <a:ea typeface="+mn-ea"/>
                <a:cs typeface="+mn-cs"/>
              </a:rPr>
              <a:t>Commonly used equipment known to create aerosols in operative procedures include high-speed dental handpieces and air/water syringes</a:t>
            </a:r>
            <a:endParaRPr lang="en-US" dirty="0"/>
          </a:p>
        </p:txBody>
      </p:sp>
      <p:pic>
        <p:nvPicPr>
          <p:cNvPr id="1026" name="Picture 2">
            <a:extLst>
              <a:ext uri="{FF2B5EF4-FFF2-40B4-BE49-F238E27FC236}">
                <a16:creationId xmlns:a16="http://schemas.microsoft.com/office/drawing/2014/main" xmlns="" id="{37257723-2354-4428-994E-01AD66BC5F4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34538" y="2792268"/>
            <a:ext cx="5236425" cy="1341834"/>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a:extLst>
              <a:ext uri="{FF2B5EF4-FFF2-40B4-BE49-F238E27FC236}">
                <a16:creationId xmlns:a16="http://schemas.microsoft.com/office/drawing/2014/main" xmlns="" id="{D194C87A-0550-4160-8B94-0B17C9FF3D3B}"/>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667188" y="885728"/>
            <a:ext cx="3988660" cy="308123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74046FC2-F03D-ACDB-8512-E05080F82428}"/>
              </a:ext>
            </a:extLst>
          </p:cNvPr>
          <p:cNvSpPr txBox="1"/>
          <p:nvPr/>
        </p:nvSpPr>
        <p:spPr>
          <a:xfrm>
            <a:off x="1330614" y="4772509"/>
            <a:ext cx="9597812" cy="369332"/>
          </a:xfrm>
          <a:prstGeom prst="rect">
            <a:avLst/>
          </a:prstGeom>
          <a:noFill/>
        </p:spPr>
        <p:txBody>
          <a:bodyPr wrap="square">
            <a:spAutoFit/>
          </a:bodyPr>
          <a:lstStyle/>
          <a:p>
            <a:r>
              <a:rPr lang="en-US" dirty="0">
                <a:hlinkClick r:id="rId5"/>
              </a:rPr>
              <a:t>https://www.cdc.gov/coronavirus/2019-ncov/hcp/infection-control-recommendations.html</a:t>
            </a:r>
            <a:endParaRPr lang="en-US" dirty="0"/>
          </a:p>
        </p:txBody>
      </p:sp>
    </p:spTree>
    <p:extLst>
      <p:ext uri="{BB962C8B-B14F-4D97-AF65-F5344CB8AC3E}">
        <p14:creationId xmlns:p14="http://schemas.microsoft.com/office/powerpoint/2010/main" xmlns="" val="1485770937"/>
      </p:ext>
    </p:extLst>
  </p:cSld>
  <p:clrMapOvr>
    <a:masterClrMapping/>
  </p:clrMapOvr>
  <p:extLst>
    <p:ext uri="{6950BFC3-D8DA-4A85-94F7-54DA5524770B}">
      <p188:commentRel xmlns:p188="http://schemas.microsoft.com/office/powerpoint/2018/8/main" xmlns="" r:id="rId6"/>
    </p:ext>
  </p:extLs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036">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1" name="Rectangle 1040">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xmlns="" id="{E2DA5AC1-43C5-4243-9028-07DBB80D0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xmlns="" id="{8A4EDA1C-27A1-4C83-ACE4-6675EC924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7" name="Rectangle 1046">
            <a:extLst>
              <a:ext uri="{FF2B5EF4-FFF2-40B4-BE49-F238E27FC236}">
                <a16:creationId xmlns:a16="http://schemas.microsoft.com/office/drawing/2014/main" xmlns="" id="{FF33EC8A-EE0A-4395-97E2-DAD467CF73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1048">
            <a:extLst>
              <a:ext uri="{FF2B5EF4-FFF2-40B4-BE49-F238E27FC236}">
                <a16:creationId xmlns:a16="http://schemas.microsoft.com/office/drawing/2014/main" xmlns="" id="{FF85DA95-16A4-404E-9BFF-27F8E4FC78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AA6C8C2-D382-49B8-8E0A-6BC180B953BF}"/>
              </a:ext>
            </a:extLst>
          </p:cNvPr>
          <p:cNvSpPr>
            <a:spLocks noGrp="1"/>
          </p:cNvSpPr>
          <p:nvPr>
            <p:ph type="title"/>
          </p:nvPr>
        </p:nvSpPr>
        <p:spPr>
          <a:xfrm>
            <a:off x="835863" y="5652097"/>
            <a:ext cx="10587314" cy="877729"/>
          </a:xfrm>
        </p:spPr>
        <p:txBody>
          <a:bodyPr vert="horz" lIns="0" tIns="0" rIns="0" bIns="0" rtlCol="0" anchor="ctr">
            <a:normAutofit/>
          </a:bodyPr>
          <a:lstStyle/>
          <a:p>
            <a:pPr algn="ctr">
              <a:lnSpc>
                <a:spcPct val="90000"/>
              </a:lnSpc>
            </a:pPr>
            <a:r>
              <a:rPr lang="en-US" sz="3000" dirty="0">
                <a:solidFill>
                  <a:schemeClr val="bg1"/>
                </a:solidFill>
              </a:rPr>
              <a:t>Aerosol Generating Procedures (AGP): Preventative</a:t>
            </a:r>
          </a:p>
        </p:txBody>
      </p:sp>
      <p:sp>
        <p:nvSpPr>
          <p:cNvPr id="8" name="Content Placeholder 2">
            <a:extLst>
              <a:ext uri="{FF2B5EF4-FFF2-40B4-BE49-F238E27FC236}">
                <a16:creationId xmlns:a16="http://schemas.microsoft.com/office/drawing/2014/main" xmlns="" id="{3EB4A309-4D4E-4F60-A3DF-C81D220EA499}"/>
              </a:ext>
            </a:extLst>
          </p:cNvPr>
          <p:cNvSpPr>
            <a:spLocks noGrp="1"/>
          </p:cNvSpPr>
          <p:nvPr>
            <p:ph idx="1"/>
          </p:nvPr>
        </p:nvSpPr>
        <p:spPr>
          <a:xfrm>
            <a:off x="902903" y="586423"/>
            <a:ext cx="10520274" cy="2407243"/>
          </a:xfrm>
        </p:spPr>
        <p:txBody>
          <a:bodyPr>
            <a:normAutofit/>
          </a:bodyPr>
          <a:lstStyle/>
          <a:p>
            <a:pPr algn="ctr" defTabSz="795528">
              <a:lnSpc>
                <a:spcPct val="102000"/>
              </a:lnSpc>
              <a:spcAft>
                <a:spcPts val="600"/>
              </a:spcAft>
            </a:pPr>
            <a:r>
              <a:rPr lang="en-US" sz="2800" kern="1200" dirty="0">
                <a:solidFill>
                  <a:schemeClr val="tx2"/>
                </a:solidFill>
                <a:latin typeface="+mn-lt"/>
                <a:ea typeface="+mn-ea"/>
                <a:cs typeface="+mn-cs"/>
              </a:rPr>
              <a:t>Commonly used equipment known to create aerosols in preventative procedures include ultrasonic scalers, air polishers, and air abrasion machines</a:t>
            </a:r>
            <a:endParaRPr lang="en-US" sz="2800" dirty="0"/>
          </a:p>
        </p:txBody>
      </p:sp>
      <p:pic>
        <p:nvPicPr>
          <p:cNvPr id="1030" name="Picture 6">
            <a:extLst>
              <a:ext uri="{FF2B5EF4-FFF2-40B4-BE49-F238E27FC236}">
                <a16:creationId xmlns:a16="http://schemas.microsoft.com/office/drawing/2014/main" xmlns="" id="{A0D992AA-1919-42FF-95FC-306F78E3284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68133" y="2164395"/>
            <a:ext cx="4288004" cy="2127921"/>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A close-up of a prep start&#10;&#10;Description automatically generated with low confidence">
            <a:extLst>
              <a:ext uri="{FF2B5EF4-FFF2-40B4-BE49-F238E27FC236}">
                <a16:creationId xmlns:a16="http://schemas.microsoft.com/office/drawing/2014/main" xmlns="" id="{EA98735B-74BC-4D3C-B4D4-6FDB330076F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904882" y="1872407"/>
            <a:ext cx="2918130" cy="268848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49233782-8CE1-D629-0AA5-0F1294E6D259}"/>
              </a:ext>
            </a:extLst>
          </p:cNvPr>
          <p:cNvSpPr txBox="1"/>
          <p:nvPr/>
        </p:nvSpPr>
        <p:spPr>
          <a:xfrm>
            <a:off x="1330614" y="4772509"/>
            <a:ext cx="9597812" cy="369332"/>
          </a:xfrm>
          <a:prstGeom prst="rect">
            <a:avLst/>
          </a:prstGeom>
          <a:noFill/>
        </p:spPr>
        <p:txBody>
          <a:bodyPr wrap="square">
            <a:spAutoFit/>
          </a:bodyPr>
          <a:lstStyle/>
          <a:p>
            <a:r>
              <a:rPr lang="en-US" dirty="0">
                <a:hlinkClick r:id="rId5"/>
              </a:rPr>
              <a:t>https://www.cdc.gov/coronavirus/2019-ncov/hcp/infection-control-recommendations.html</a:t>
            </a:r>
            <a:endParaRPr lang="en-US" dirty="0"/>
          </a:p>
        </p:txBody>
      </p:sp>
    </p:spTree>
    <p:extLst>
      <p:ext uri="{BB962C8B-B14F-4D97-AF65-F5344CB8AC3E}">
        <p14:creationId xmlns:p14="http://schemas.microsoft.com/office/powerpoint/2010/main" xmlns="" val="9174681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45C1D2-CB66-3EFA-1921-CAC6749BC0D0}"/>
              </a:ext>
            </a:extLst>
          </p:cNvPr>
          <p:cNvSpPr>
            <a:spLocks noGrp="1"/>
          </p:cNvSpPr>
          <p:nvPr>
            <p:ph type="ctrTitle"/>
          </p:nvPr>
        </p:nvSpPr>
        <p:spPr/>
        <p:txBody>
          <a:bodyPr/>
          <a:lstStyle/>
          <a:p>
            <a:r>
              <a:rPr lang="en-US" dirty="0"/>
              <a:t>What’s required?</a:t>
            </a:r>
          </a:p>
        </p:txBody>
      </p:sp>
      <p:sp>
        <p:nvSpPr>
          <p:cNvPr id="3" name="Subtitle 2">
            <a:extLst>
              <a:ext uri="{FF2B5EF4-FFF2-40B4-BE49-F238E27FC236}">
                <a16:creationId xmlns:a16="http://schemas.microsoft.com/office/drawing/2014/main" xmlns="" id="{DF6FD349-E311-3F79-9551-922CECFA8C6C}"/>
              </a:ext>
            </a:extLst>
          </p:cNvPr>
          <p:cNvSpPr>
            <a:spLocks noGrp="1"/>
          </p:cNvSpPr>
          <p:nvPr>
            <p:ph type="subTitle" idx="1"/>
          </p:nvPr>
        </p:nvSpPr>
        <p:spPr/>
        <p:txBody>
          <a:bodyPr/>
          <a:lstStyle/>
          <a:p>
            <a:endParaRPr lang="en-US"/>
          </a:p>
        </p:txBody>
      </p:sp>
      <p:pic>
        <p:nvPicPr>
          <p:cNvPr id="12" name="Picture Placeholder 11" descr="N95 mask with solid fill">
            <a:extLst>
              <a:ext uri="{FF2B5EF4-FFF2-40B4-BE49-F238E27FC236}">
                <a16:creationId xmlns:a16="http://schemas.microsoft.com/office/drawing/2014/main" xmlns="" id="{9409E005-A9EF-F181-4A03-BB8C3F9A1DC7}"/>
              </a:ext>
            </a:extLst>
          </p:cNvPr>
          <p:cNvPicPr>
            <a:picLocks noGrp="1" noChangeAspect="1"/>
          </p:cNvPicPr>
          <p:nvPr>
            <p:ph type="pic" sz="quarter" idx="13"/>
          </p:nvPr>
        </p:nvPicPr>
        <p:blipFill rotWithShape="1">
          <a:blip r:embed="rId2">
            <a:extLst>
              <a:ext uri="{96DAC541-7B7A-43D3-8B79-37D633B846F1}">
                <asvg:svgBlip xmlns:asvg="http://schemas.microsoft.com/office/drawing/2016/SVG/main" xmlns="" r:embed="rId3"/>
              </a:ext>
            </a:extLst>
          </a:blip>
          <a:srcRect l="-29438" t="13537" r="-29993" b="12117"/>
          <a:stretch/>
        </p:blipFill>
        <p:spPr>
          <a:xfrm>
            <a:off x="2343302" y="3351746"/>
            <a:ext cx="7519558" cy="3506255"/>
          </a:xfrm>
        </p:spPr>
      </p:pic>
    </p:spTree>
    <p:extLst>
      <p:ext uri="{BB962C8B-B14F-4D97-AF65-F5344CB8AC3E}">
        <p14:creationId xmlns:p14="http://schemas.microsoft.com/office/powerpoint/2010/main" xmlns="" val="13331721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OSHA Respiratory Protection program</a:t>
            </a:r>
          </a:p>
        </p:txBody>
      </p:sp>
      <p:sp>
        <p:nvSpPr>
          <p:cNvPr id="7" name="Content Placeholder 6">
            <a:extLst>
              <a:ext uri="{FF2B5EF4-FFF2-40B4-BE49-F238E27FC236}">
                <a16:creationId xmlns:a16="http://schemas.microsoft.com/office/drawing/2014/main" xmlns="" id="{BDDA02D5-6383-8131-7943-12D0B5BC289D}"/>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xmlns="" id="{979E2200-1CF9-B84E-48B0-896315A8C879}"/>
              </a:ext>
            </a:extLst>
          </p:cNvPr>
          <p:cNvPicPr>
            <a:picLocks noChangeAspect="1"/>
          </p:cNvPicPr>
          <p:nvPr/>
        </p:nvPicPr>
        <p:blipFill>
          <a:blip r:embed="rId2"/>
          <a:stretch>
            <a:fillRect/>
          </a:stretch>
        </p:blipFill>
        <p:spPr>
          <a:xfrm>
            <a:off x="0" y="157312"/>
            <a:ext cx="12192000" cy="6210686"/>
          </a:xfrm>
          <a:prstGeom prst="rect">
            <a:avLst/>
          </a:prstGeom>
        </p:spPr>
      </p:pic>
      <p:sp>
        <p:nvSpPr>
          <p:cNvPr id="11" name="TextBox 10">
            <a:extLst>
              <a:ext uri="{FF2B5EF4-FFF2-40B4-BE49-F238E27FC236}">
                <a16:creationId xmlns:a16="http://schemas.microsoft.com/office/drawing/2014/main" xmlns="" id="{E3461EB4-9035-DBBF-9518-E78496023065}"/>
              </a:ext>
            </a:extLst>
          </p:cNvPr>
          <p:cNvSpPr txBox="1"/>
          <p:nvPr/>
        </p:nvSpPr>
        <p:spPr>
          <a:xfrm>
            <a:off x="0" y="6409563"/>
            <a:ext cx="6973824" cy="369332"/>
          </a:xfrm>
          <a:prstGeom prst="rect">
            <a:avLst/>
          </a:prstGeom>
          <a:noFill/>
        </p:spPr>
        <p:txBody>
          <a:bodyPr wrap="square">
            <a:spAutoFit/>
          </a:bodyPr>
          <a:lstStyle/>
          <a:p>
            <a:r>
              <a:rPr lang="en-US" dirty="0"/>
              <a:t>https://www.cdc.gov/niosh/npptl/hospresptoolkit/default.html</a:t>
            </a:r>
          </a:p>
        </p:txBody>
      </p:sp>
    </p:spTree>
    <p:extLst>
      <p:ext uri="{BB962C8B-B14F-4D97-AF65-F5344CB8AC3E}">
        <p14:creationId xmlns:p14="http://schemas.microsoft.com/office/powerpoint/2010/main" xmlns="" val="39806926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xmlns="" id="{1DBC8414-BE7E-4B6C-A114-B2C3795C88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DE6E822A-8BCF-432C-83E6-BBE821476C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F329D159-614B-C5A9-33A2-56E04C9CF0F5}"/>
              </a:ext>
            </a:extLst>
          </p:cNvPr>
          <p:cNvSpPr>
            <a:spLocks noGrp="1"/>
          </p:cNvSpPr>
          <p:nvPr>
            <p:ph type="title"/>
          </p:nvPr>
        </p:nvSpPr>
        <p:spPr>
          <a:xfrm>
            <a:off x="474243" y="681317"/>
            <a:ext cx="3236613" cy="3406187"/>
          </a:xfrm>
        </p:spPr>
        <p:txBody>
          <a:bodyPr vert="horz" lIns="0" tIns="0" rIns="0" bIns="0" rtlCol="0" anchor="b">
            <a:normAutofit/>
          </a:bodyPr>
          <a:lstStyle/>
          <a:p>
            <a:pPr algn="r"/>
            <a:endParaRPr lang="en-US" sz="3200" spc="750">
              <a:solidFill>
                <a:schemeClr val="bg1"/>
              </a:solidFill>
            </a:endParaRPr>
          </a:p>
        </p:txBody>
      </p:sp>
      <p:pic>
        <p:nvPicPr>
          <p:cNvPr id="5" name="Content Placeholder 4">
            <a:extLst>
              <a:ext uri="{FF2B5EF4-FFF2-40B4-BE49-F238E27FC236}">
                <a16:creationId xmlns:a16="http://schemas.microsoft.com/office/drawing/2014/main" xmlns="" id="{FA808F71-06AD-7697-DBC3-F9492AF70FF1}"/>
              </a:ext>
            </a:extLst>
          </p:cNvPr>
          <p:cNvPicPr>
            <a:picLocks noGrp="1" noChangeAspect="1"/>
          </p:cNvPicPr>
          <p:nvPr>
            <p:ph idx="1"/>
          </p:nvPr>
        </p:nvPicPr>
        <p:blipFill>
          <a:blip r:embed="rId2"/>
          <a:stretch>
            <a:fillRect/>
          </a:stretch>
        </p:blipFill>
        <p:spPr>
          <a:xfrm>
            <a:off x="4503619" y="1094108"/>
            <a:ext cx="7214138" cy="4677297"/>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xmlns="" id="{5C94FA94-B344-21F8-5656-C3C2268F621C}"/>
              </a:ext>
            </a:extLst>
          </p:cNvPr>
          <p:cNvPicPr>
            <a:picLocks noChangeAspect="1"/>
          </p:cNvPicPr>
          <p:nvPr/>
        </p:nvPicPr>
        <p:blipFill>
          <a:blip r:embed="rId3"/>
          <a:stretch>
            <a:fillRect/>
          </a:stretch>
        </p:blipFill>
        <p:spPr>
          <a:xfrm>
            <a:off x="590548" y="2087254"/>
            <a:ext cx="2857500" cy="2857500"/>
          </a:xfrm>
          <a:prstGeom prst="rect">
            <a:avLst/>
          </a:prstGeom>
        </p:spPr>
      </p:pic>
    </p:spTree>
    <p:extLst>
      <p:ext uri="{BB962C8B-B14F-4D97-AF65-F5344CB8AC3E}">
        <p14:creationId xmlns:p14="http://schemas.microsoft.com/office/powerpoint/2010/main" xmlns="" val="19725894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2134A2-0075-4702-BADE-667492E2823A}"/>
              </a:ext>
            </a:extLst>
          </p:cNvPr>
          <p:cNvSpPr>
            <a:spLocks noGrp="1"/>
          </p:cNvSpPr>
          <p:nvPr>
            <p:ph type="title"/>
          </p:nvPr>
        </p:nvSpPr>
        <p:spPr>
          <a:xfrm>
            <a:off x="508253" y="1458770"/>
            <a:ext cx="4253626" cy="1143000"/>
          </a:xfrm>
        </p:spPr>
        <p:txBody>
          <a:bodyPr wrap="square" anchor="ctr">
            <a:normAutofit fontScale="90000"/>
          </a:bodyPr>
          <a:lstStyle/>
          <a:p>
            <a:pPr algn="ctr"/>
            <a:r>
              <a:rPr lang="en-US" dirty="0">
                <a:solidFill>
                  <a:schemeClr val="tx1"/>
                </a:solidFill>
              </a:rPr>
              <a:t>Respiratory Protection Program</a:t>
            </a:r>
          </a:p>
        </p:txBody>
      </p:sp>
      <p:sp>
        <p:nvSpPr>
          <p:cNvPr id="3" name="Content Placeholder 2">
            <a:extLst>
              <a:ext uri="{FF2B5EF4-FFF2-40B4-BE49-F238E27FC236}">
                <a16:creationId xmlns:a16="http://schemas.microsoft.com/office/drawing/2014/main" xmlns="" id="{1381F7B8-3F4E-496B-86A6-0966834D006B}"/>
              </a:ext>
            </a:extLst>
          </p:cNvPr>
          <p:cNvSpPr>
            <a:spLocks noGrp="1"/>
          </p:cNvSpPr>
          <p:nvPr>
            <p:ph sz="half" idx="1"/>
          </p:nvPr>
        </p:nvSpPr>
        <p:spPr>
          <a:xfrm>
            <a:off x="681318" y="2994212"/>
            <a:ext cx="3907497" cy="2115670"/>
          </a:xfrm>
        </p:spPr>
        <p:txBody>
          <a:bodyPr wrap="square" anchor="t">
            <a:normAutofit/>
          </a:bodyPr>
          <a:lstStyle/>
          <a:p>
            <a:pPr marL="0" indent="0" algn="ctr">
              <a:lnSpc>
                <a:spcPct val="90000"/>
              </a:lnSpc>
              <a:buNone/>
            </a:pPr>
            <a:r>
              <a:rPr lang="en-US" sz="2400" dirty="0">
                <a:solidFill>
                  <a:schemeClr val="tx1"/>
                </a:solidFill>
              </a:rPr>
              <a:t>Employers must develop a Written Respiratory Protection Program (OSHA Policy)</a:t>
            </a:r>
          </a:p>
        </p:txBody>
      </p:sp>
      <p:pic>
        <p:nvPicPr>
          <p:cNvPr id="4" name="Picture 3">
            <a:extLst>
              <a:ext uri="{FF2B5EF4-FFF2-40B4-BE49-F238E27FC236}">
                <a16:creationId xmlns:a16="http://schemas.microsoft.com/office/drawing/2014/main" xmlns="" id="{16DE6D46-E34F-4E9A-A299-B9EC7CE6FA2D}"/>
              </a:ext>
            </a:extLst>
          </p:cNvPr>
          <p:cNvPicPr>
            <a:picLocks noChangeAspect="1"/>
          </p:cNvPicPr>
          <p:nvPr/>
        </p:nvPicPr>
        <p:blipFill>
          <a:blip r:embed="rId2"/>
          <a:stretch>
            <a:fillRect/>
          </a:stretch>
        </p:blipFill>
        <p:spPr>
          <a:xfrm>
            <a:off x="5872871" y="275429"/>
            <a:ext cx="4853273" cy="59006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1630285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2134A2-0075-4702-BADE-667492E2823A}"/>
              </a:ext>
            </a:extLst>
          </p:cNvPr>
          <p:cNvSpPr>
            <a:spLocks noGrp="1"/>
          </p:cNvSpPr>
          <p:nvPr>
            <p:ph type="title"/>
          </p:nvPr>
        </p:nvSpPr>
        <p:spPr>
          <a:xfrm>
            <a:off x="1125198" y="275429"/>
            <a:ext cx="9789203" cy="1143000"/>
          </a:xfrm>
        </p:spPr>
        <p:txBody>
          <a:bodyPr wrap="square" anchor="ctr">
            <a:normAutofit/>
          </a:bodyPr>
          <a:lstStyle/>
          <a:p>
            <a:r>
              <a:rPr lang="en-US" dirty="0">
                <a:solidFill>
                  <a:schemeClr val="tx1"/>
                </a:solidFill>
              </a:rPr>
              <a:t>Respirator Program administrator</a:t>
            </a:r>
          </a:p>
        </p:txBody>
      </p:sp>
      <p:graphicFrame>
        <p:nvGraphicFramePr>
          <p:cNvPr id="5" name="Content Placeholder 4">
            <a:extLst>
              <a:ext uri="{FF2B5EF4-FFF2-40B4-BE49-F238E27FC236}">
                <a16:creationId xmlns:a16="http://schemas.microsoft.com/office/drawing/2014/main" xmlns="" id="{0BD72FDF-7D5D-AE1A-ABC0-3CE6C38AD6A6}"/>
              </a:ext>
            </a:extLst>
          </p:cNvPr>
          <p:cNvGraphicFramePr>
            <a:graphicFrameLocks noGrp="1"/>
          </p:cNvGraphicFramePr>
          <p:nvPr>
            <p:ph sz="half" idx="1"/>
            <p:extLst>
              <p:ext uri="{D42A27DB-BD31-4B8C-83A1-F6EECF244321}">
                <p14:modId xmlns:p14="http://schemas.microsoft.com/office/powerpoint/2010/main" xmlns="" val="3928474784"/>
              </p:ext>
            </p:extLst>
          </p:nvPr>
        </p:nvGraphicFramePr>
        <p:xfrm>
          <a:off x="833718" y="1204333"/>
          <a:ext cx="10524564" cy="4985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9701805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1DBC8414-BE7E-4B6C-A114-B2C3795C88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xmlns="" id="{DE6E822A-8BCF-432C-83E6-BBE821476C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392470" y="-1908881"/>
            <a:ext cx="3236613" cy="3406187"/>
          </a:xfrm>
        </p:spPr>
        <p:txBody>
          <a:bodyPr vert="horz" lIns="0" tIns="0" rIns="0" bIns="0" rtlCol="0" anchor="b">
            <a:normAutofit/>
          </a:bodyPr>
          <a:lstStyle/>
          <a:p>
            <a:r>
              <a:rPr lang="en-US" sz="2700" spc="750">
                <a:solidFill>
                  <a:schemeClr val="bg1"/>
                </a:solidFill>
              </a:rPr>
              <a:t>Hazard Assessment</a:t>
            </a:r>
            <a:endParaRPr lang="en-US" sz="2700" spc="750" dirty="0">
              <a:solidFill>
                <a:schemeClr val="bg1"/>
              </a:solidFill>
            </a:endParaRPr>
          </a:p>
        </p:txBody>
      </p:sp>
      <p:sp>
        <p:nvSpPr>
          <p:cNvPr id="3" name="Content Placeholder 2"/>
          <p:cNvSpPr>
            <a:spLocks noGrp="1"/>
          </p:cNvSpPr>
          <p:nvPr>
            <p:ph idx="1"/>
          </p:nvPr>
        </p:nvSpPr>
        <p:spPr>
          <a:xfrm>
            <a:off x="474243" y="1885527"/>
            <a:ext cx="3230603" cy="4453857"/>
          </a:xfrm>
        </p:spPr>
        <p:txBody>
          <a:bodyPr vert="horz" lIns="0" tIns="0" rIns="0" bIns="0" rtlCol="0">
            <a:normAutofit fontScale="85000" lnSpcReduction="10000"/>
          </a:bodyPr>
          <a:lstStyle/>
          <a:p>
            <a:pPr algn="ctr">
              <a:lnSpc>
                <a:spcPct val="140000"/>
              </a:lnSpc>
              <a:spcBef>
                <a:spcPts val="1000"/>
              </a:spcBef>
            </a:pPr>
            <a:r>
              <a:rPr lang="en-US" sz="2000" b="1" cap="all">
                <a:solidFill>
                  <a:schemeClr val="bg1"/>
                </a:solidFill>
              </a:rPr>
              <a:t>Hazard (Risk) assessment must: </a:t>
            </a:r>
          </a:p>
          <a:p>
            <a:pPr marL="0" lvl="1" algn="ctr">
              <a:lnSpc>
                <a:spcPct val="140000"/>
              </a:lnSpc>
              <a:spcBef>
                <a:spcPts val="1000"/>
              </a:spcBef>
            </a:pPr>
            <a:r>
              <a:rPr lang="en-US" b="1" cap="all">
                <a:solidFill>
                  <a:schemeClr val="bg1"/>
                </a:solidFill>
              </a:rPr>
              <a:t>Identify potential hazards</a:t>
            </a:r>
          </a:p>
          <a:p>
            <a:pPr marL="0" lvl="1" algn="ctr">
              <a:lnSpc>
                <a:spcPct val="140000"/>
              </a:lnSpc>
              <a:spcBef>
                <a:spcPts val="1000"/>
              </a:spcBef>
            </a:pPr>
            <a:r>
              <a:rPr lang="en-US" b="1" cap="all">
                <a:solidFill>
                  <a:schemeClr val="bg1"/>
                </a:solidFill>
              </a:rPr>
              <a:t>Determine potential exposure risk levels for all tasks performed for all staff</a:t>
            </a:r>
          </a:p>
          <a:p>
            <a:pPr marL="0" lvl="1" algn="ctr">
              <a:lnSpc>
                <a:spcPct val="140000"/>
              </a:lnSpc>
              <a:spcBef>
                <a:spcPts val="1000"/>
              </a:spcBef>
            </a:pPr>
            <a:r>
              <a:rPr lang="en-US" b="1" cap="all">
                <a:solidFill>
                  <a:schemeClr val="bg1"/>
                </a:solidFill>
              </a:rPr>
              <a:t>the employer can always choose to select a higher level of respiratory protection than the minimum</a:t>
            </a:r>
            <a:endParaRPr lang="en-US" b="1" cap="all" dirty="0">
              <a:solidFill>
                <a:schemeClr val="bg1"/>
              </a:solidFill>
            </a:endParaRPr>
          </a:p>
        </p:txBody>
      </p:sp>
      <p:pic>
        <p:nvPicPr>
          <p:cNvPr id="4" name="Picture 3"/>
          <p:cNvPicPr>
            <a:picLocks noChangeAspect="1"/>
          </p:cNvPicPr>
          <p:nvPr/>
        </p:nvPicPr>
        <p:blipFill>
          <a:blip r:embed="rId2"/>
          <a:stretch>
            <a:fillRect/>
          </a:stretch>
        </p:blipFill>
        <p:spPr>
          <a:xfrm>
            <a:off x="4503619" y="1412798"/>
            <a:ext cx="7214138" cy="4039917"/>
          </a:xfrm>
          <a:prstGeom prst="rect">
            <a:avLst/>
          </a:prstGeom>
        </p:spPr>
      </p:pic>
    </p:spTree>
    <p:extLst>
      <p:ext uri="{BB962C8B-B14F-4D97-AF65-F5344CB8AC3E}">
        <p14:creationId xmlns:p14="http://schemas.microsoft.com/office/powerpoint/2010/main" xmlns="" val="20133593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EAEAEE4-7B4A-4588-8D78-DD9E199937FA}"/>
              </a:ext>
            </a:extLst>
          </p:cNvPr>
          <p:cNvPicPr>
            <a:picLocks noChangeAspect="1"/>
          </p:cNvPicPr>
          <p:nvPr/>
        </p:nvPicPr>
        <p:blipFill>
          <a:blip r:embed="rId2"/>
          <a:stretch>
            <a:fillRect/>
          </a:stretch>
        </p:blipFill>
        <p:spPr>
          <a:xfrm>
            <a:off x="7559166" y="1618612"/>
            <a:ext cx="4248126" cy="3205884"/>
          </a:xfrm>
          <a:prstGeom prst="rect">
            <a:avLst/>
          </a:prstGeom>
        </p:spPr>
      </p:pic>
      <p:pic>
        <p:nvPicPr>
          <p:cNvPr id="8" name="Picture 7">
            <a:extLst>
              <a:ext uri="{FF2B5EF4-FFF2-40B4-BE49-F238E27FC236}">
                <a16:creationId xmlns:a16="http://schemas.microsoft.com/office/drawing/2014/main" xmlns="" id="{10173B7F-4DFE-6A89-5020-6C36F26F11F5}"/>
              </a:ext>
            </a:extLst>
          </p:cNvPr>
          <p:cNvPicPr>
            <a:picLocks noChangeAspect="1"/>
          </p:cNvPicPr>
          <p:nvPr/>
        </p:nvPicPr>
        <p:blipFill rotWithShape="1">
          <a:blip r:embed="rId3"/>
          <a:srcRect t="18867"/>
          <a:stretch/>
        </p:blipFill>
        <p:spPr>
          <a:xfrm>
            <a:off x="213647" y="196221"/>
            <a:ext cx="7209130" cy="6050666"/>
          </a:xfrm>
          <a:prstGeom prst="rect">
            <a:avLst/>
          </a:prstGeom>
        </p:spPr>
      </p:pic>
    </p:spTree>
    <p:extLst>
      <p:ext uri="{BB962C8B-B14F-4D97-AF65-F5344CB8AC3E}">
        <p14:creationId xmlns:p14="http://schemas.microsoft.com/office/powerpoint/2010/main" xmlns="" val="3388346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Diagram&#10;&#10;Description automatically generated">
            <a:extLst>
              <a:ext uri="{FF2B5EF4-FFF2-40B4-BE49-F238E27FC236}">
                <a16:creationId xmlns:a16="http://schemas.microsoft.com/office/drawing/2014/main" xmlns="" id="{69DD5E8B-A64B-28D3-E58A-2169604E3FE1}"/>
              </a:ext>
            </a:extLst>
          </p:cNvPr>
          <p:cNvPicPr>
            <a:picLocks noGrp="1" noChangeAspect="1"/>
          </p:cNvPicPr>
          <p:nvPr>
            <p:ph idx="1"/>
          </p:nvPr>
        </p:nvPicPr>
        <p:blipFill>
          <a:blip r:embed="rId2"/>
          <a:stretch>
            <a:fillRect/>
          </a:stretch>
        </p:blipFill>
        <p:spPr>
          <a:xfrm>
            <a:off x="2114590" y="0"/>
            <a:ext cx="7962820" cy="6111463"/>
          </a:xfrm>
          <a:prstGeom prst="rect">
            <a:avLst/>
          </a:prstGeom>
        </p:spPr>
      </p:pic>
      <p:sp>
        <p:nvSpPr>
          <p:cNvPr id="11" name="TextBox 10">
            <a:extLst>
              <a:ext uri="{FF2B5EF4-FFF2-40B4-BE49-F238E27FC236}">
                <a16:creationId xmlns:a16="http://schemas.microsoft.com/office/drawing/2014/main" xmlns="" id="{D07F13B2-450C-87FA-0920-8E2793082A1D}"/>
              </a:ext>
            </a:extLst>
          </p:cNvPr>
          <p:cNvSpPr txBox="1"/>
          <p:nvPr/>
        </p:nvSpPr>
        <p:spPr>
          <a:xfrm>
            <a:off x="4123091" y="5926797"/>
            <a:ext cx="3945817" cy="369332"/>
          </a:xfrm>
          <a:prstGeom prst="rect">
            <a:avLst/>
          </a:prstGeom>
          <a:noFill/>
        </p:spPr>
        <p:txBody>
          <a:bodyPr wrap="square">
            <a:spAutoFit/>
          </a:bodyPr>
          <a:lstStyle/>
          <a:p>
            <a:r>
              <a:rPr lang="en-US" dirty="0">
                <a:hlinkClick r:id="rId3"/>
              </a:rPr>
              <a:t>https://www.osha.gov/stateplans</a:t>
            </a:r>
            <a:r>
              <a:rPr lang="en-US" dirty="0"/>
              <a:t> </a:t>
            </a:r>
          </a:p>
        </p:txBody>
      </p:sp>
    </p:spTree>
    <p:extLst>
      <p:ext uri="{BB962C8B-B14F-4D97-AF65-F5344CB8AC3E}">
        <p14:creationId xmlns:p14="http://schemas.microsoft.com/office/powerpoint/2010/main" xmlns="" val="15908540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68C698-22DD-A4D1-5177-DAC2632B561B}"/>
              </a:ext>
            </a:extLst>
          </p:cNvPr>
          <p:cNvSpPr>
            <a:spLocks noGrp="1"/>
          </p:cNvSpPr>
          <p:nvPr>
            <p:ph type="title"/>
          </p:nvPr>
        </p:nvSpPr>
        <p:spPr/>
        <p:txBody>
          <a:bodyPr/>
          <a:lstStyle/>
          <a:p>
            <a:r>
              <a:rPr lang="en-US" dirty="0"/>
              <a:t>Respirator selection</a:t>
            </a:r>
          </a:p>
        </p:txBody>
      </p:sp>
      <p:pic>
        <p:nvPicPr>
          <p:cNvPr id="16" name="Picture Placeholder 15">
            <a:extLst>
              <a:ext uri="{FF2B5EF4-FFF2-40B4-BE49-F238E27FC236}">
                <a16:creationId xmlns:a16="http://schemas.microsoft.com/office/drawing/2014/main" xmlns="" id="{84710FF2-EB28-B3D2-8EF8-5180357042A2}"/>
              </a:ext>
            </a:extLst>
          </p:cNvPr>
          <p:cNvPicPr>
            <a:picLocks noGrp="1" noChangeAspect="1"/>
          </p:cNvPicPr>
          <p:nvPr>
            <p:ph type="pic" sz="quarter" idx="13"/>
          </p:nvPr>
        </p:nvPicPr>
        <p:blipFill rotWithShape="1">
          <a:blip r:embed="rId2"/>
          <a:srcRect l="9396" r="9396"/>
          <a:stretch/>
        </p:blipFill>
        <p:spPr/>
      </p:pic>
      <p:pic>
        <p:nvPicPr>
          <p:cNvPr id="18" name="Picture Placeholder 17">
            <a:extLst>
              <a:ext uri="{FF2B5EF4-FFF2-40B4-BE49-F238E27FC236}">
                <a16:creationId xmlns:a16="http://schemas.microsoft.com/office/drawing/2014/main" xmlns="" id="{5C59197E-8158-3252-BF6F-604CABD0912D}"/>
              </a:ext>
            </a:extLst>
          </p:cNvPr>
          <p:cNvPicPr>
            <a:picLocks noGrp="1" noChangeAspect="1"/>
          </p:cNvPicPr>
          <p:nvPr>
            <p:ph type="pic" sz="quarter" idx="14"/>
          </p:nvPr>
        </p:nvPicPr>
        <p:blipFill rotWithShape="1">
          <a:blip r:embed="rId3"/>
          <a:srcRect l="15896" r="15896"/>
          <a:stretch/>
        </p:blipFill>
        <p:spPr/>
      </p:pic>
      <p:pic>
        <p:nvPicPr>
          <p:cNvPr id="20" name="Picture Placeholder 19">
            <a:extLst>
              <a:ext uri="{FF2B5EF4-FFF2-40B4-BE49-F238E27FC236}">
                <a16:creationId xmlns:a16="http://schemas.microsoft.com/office/drawing/2014/main" xmlns="" id="{AE9FE6D0-FB14-CEBF-2725-BEDA62889317}"/>
              </a:ext>
            </a:extLst>
          </p:cNvPr>
          <p:cNvPicPr>
            <a:picLocks noGrp="1" noChangeAspect="1"/>
          </p:cNvPicPr>
          <p:nvPr>
            <p:ph type="pic" sz="quarter" idx="15"/>
          </p:nvPr>
        </p:nvPicPr>
        <p:blipFill rotWithShape="1">
          <a:blip r:embed="rId4"/>
          <a:srcRect l="9310" r="9310"/>
          <a:stretch/>
        </p:blipFill>
        <p:spPr/>
      </p:pic>
      <p:pic>
        <p:nvPicPr>
          <p:cNvPr id="22" name="Picture Placeholder 21">
            <a:extLst>
              <a:ext uri="{FF2B5EF4-FFF2-40B4-BE49-F238E27FC236}">
                <a16:creationId xmlns:a16="http://schemas.microsoft.com/office/drawing/2014/main" xmlns="" id="{CAA4572C-FE62-5D01-082C-33A5D9D84527}"/>
              </a:ext>
            </a:extLst>
          </p:cNvPr>
          <p:cNvPicPr>
            <a:picLocks noGrp="1" noChangeAspect="1"/>
          </p:cNvPicPr>
          <p:nvPr>
            <p:ph type="pic" sz="quarter" idx="16"/>
          </p:nvPr>
        </p:nvPicPr>
        <p:blipFill rotWithShape="1">
          <a:blip r:embed="rId5"/>
          <a:srcRect l="10973" r="10973"/>
          <a:stretch/>
        </p:blipFill>
        <p:spPr/>
      </p:pic>
      <p:sp>
        <p:nvSpPr>
          <p:cNvPr id="7" name="Text Placeholder 6">
            <a:extLst>
              <a:ext uri="{FF2B5EF4-FFF2-40B4-BE49-F238E27FC236}">
                <a16:creationId xmlns:a16="http://schemas.microsoft.com/office/drawing/2014/main" xmlns="" id="{18A25E38-BAD6-30FD-DBBF-F2DB3B326B4F}"/>
              </a:ext>
            </a:extLst>
          </p:cNvPr>
          <p:cNvSpPr>
            <a:spLocks noGrp="1"/>
          </p:cNvSpPr>
          <p:nvPr>
            <p:ph type="body" sz="quarter" idx="17"/>
          </p:nvPr>
        </p:nvSpPr>
        <p:spPr>
          <a:xfrm>
            <a:off x="1031368" y="4466872"/>
            <a:ext cx="2286000" cy="1198821"/>
          </a:xfrm>
        </p:spPr>
        <p:txBody>
          <a:bodyPr>
            <a:normAutofit/>
          </a:bodyPr>
          <a:lstStyle/>
          <a:p>
            <a:r>
              <a:rPr lang="en-US" sz="2400" dirty="0"/>
              <a:t>Filtering Facepiece Respirators</a:t>
            </a:r>
          </a:p>
        </p:txBody>
      </p:sp>
      <p:sp>
        <p:nvSpPr>
          <p:cNvPr id="8" name="Text Placeholder 7">
            <a:extLst>
              <a:ext uri="{FF2B5EF4-FFF2-40B4-BE49-F238E27FC236}">
                <a16:creationId xmlns:a16="http://schemas.microsoft.com/office/drawing/2014/main" xmlns="" id="{6BA7D703-7F36-D809-8A8C-509C8D92EFC3}"/>
              </a:ext>
            </a:extLst>
          </p:cNvPr>
          <p:cNvSpPr>
            <a:spLocks noGrp="1"/>
          </p:cNvSpPr>
          <p:nvPr>
            <p:ph type="body" sz="quarter" idx="21"/>
          </p:nvPr>
        </p:nvSpPr>
        <p:spPr/>
        <p:txBody>
          <a:bodyPr/>
          <a:lstStyle/>
          <a:p>
            <a:endParaRPr lang="en-US"/>
          </a:p>
        </p:txBody>
      </p:sp>
      <p:sp>
        <p:nvSpPr>
          <p:cNvPr id="9" name="Text Placeholder 8">
            <a:extLst>
              <a:ext uri="{FF2B5EF4-FFF2-40B4-BE49-F238E27FC236}">
                <a16:creationId xmlns:a16="http://schemas.microsoft.com/office/drawing/2014/main" xmlns="" id="{70ECD04C-1A7C-5040-8A40-63A8C3BC424E}"/>
              </a:ext>
            </a:extLst>
          </p:cNvPr>
          <p:cNvSpPr>
            <a:spLocks noGrp="1"/>
          </p:cNvSpPr>
          <p:nvPr>
            <p:ph type="body" sz="quarter" idx="22"/>
          </p:nvPr>
        </p:nvSpPr>
        <p:spPr>
          <a:xfrm>
            <a:off x="3667663" y="4466872"/>
            <a:ext cx="2286000" cy="1198821"/>
          </a:xfrm>
        </p:spPr>
        <p:txBody>
          <a:bodyPr>
            <a:normAutofit/>
          </a:bodyPr>
          <a:lstStyle/>
          <a:p>
            <a:r>
              <a:rPr lang="en-US" sz="2400" dirty="0"/>
              <a:t>Elastomeric Half Face Respirators</a:t>
            </a:r>
          </a:p>
        </p:txBody>
      </p:sp>
      <p:sp>
        <p:nvSpPr>
          <p:cNvPr id="10" name="Text Placeholder 9">
            <a:extLst>
              <a:ext uri="{FF2B5EF4-FFF2-40B4-BE49-F238E27FC236}">
                <a16:creationId xmlns:a16="http://schemas.microsoft.com/office/drawing/2014/main" xmlns="" id="{4FDD71A8-2A80-9BD1-E40B-865C817B7D0B}"/>
              </a:ext>
            </a:extLst>
          </p:cNvPr>
          <p:cNvSpPr>
            <a:spLocks noGrp="1"/>
          </p:cNvSpPr>
          <p:nvPr>
            <p:ph type="body" sz="quarter" idx="23"/>
          </p:nvPr>
        </p:nvSpPr>
        <p:spPr/>
        <p:txBody>
          <a:bodyPr/>
          <a:lstStyle/>
          <a:p>
            <a:endParaRPr lang="en-US"/>
          </a:p>
        </p:txBody>
      </p:sp>
      <p:sp>
        <p:nvSpPr>
          <p:cNvPr id="11" name="Text Placeholder 10">
            <a:extLst>
              <a:ext uri="{FF2B5EF4-FFF2-40B4-BE49-F238E27FC236}">
                <a16:creationId xmlns:a16="http://schemas.microsoft.com/office/drawing/2014/main" xmlns="" id="{1FCBBCC2-CEF8-02B3-B9D0-725378F171EF}"/>
              </a:ext>
            </a:extLst>
          </p:cNvPr>
          <p:cNvSpPr>
            <a:spLocks noGrp="1"/>
          </p:cNvSpPr>
          <p:nvPr>
            <p:ph type="body" sz="quarter" idx="24"/>
          </p:nvPr>
        </p:nvSpPr>
        <p:spPr>
          <a:xfrm>
            <a:off x="6290307" y="4466872"/>
            <a:ext cx="2286000" cy="1198821"/>
          </a:xfrm>
        </p:spPr>
        <p:txBody>
          <a:bodyPr>
            <a:normAutofit/>
          </a:bodyPr>
          <a:lstStyle/>
          <a:p>
            <a:r>
              <a:rPr lang="en-US" sz="2400" dirty="0"/>
              <a:t>Elastomeric Full-Face Respirators</a:t>
            </a:r>
          </a:p>
        </p:txBody>
      </p:sp>
      <p:sp>
        <p:nvSpPr>
          <p:cNvPr id="12" name="Text Placeholder 11">
            <a:extLst>
              <a:ext uri="{FF2B5EF4-FFF2-40B4-BE49-F238E27FC236}">
                <a16:creationId xmlns:a16="http://schemas.microsoft.com/office/drawing/2014/main" xmlns="" id="{E6B032C4-8524-5C05-F85D-ED12605602AC}"/>
              </a:ext>
            </a:extLst>
          </p:cNvPr>
          <p:cNvSpPr>
            <a:spLocks noGrp="1"/>
          </p:cNvSpPr>
          <p:nvPr>
            <p:ph type="body" sz="quarter" idx="25"/>
          </p:nvPr>
        </p:nvSpPr>
        <p:spPr/>
        <p:txBody>
          <a:bodyPr/>
          <a:lstStyle/>
          <a:p>
            <a:endParaRPr lang="en-US"/>
          </a:p>
        </p:txBody>
      </p:sp>
      <p:sp>
        <p:nvSpPr>
          <p:cNvPr id="13" name="Text Placeholder 12">
            <a:extLst>
              <a:ext uri="{FF2B5EF4-FFF2-40B4-BE49-F238E27FC236}">
                <a16:creationId xmlns:a16="http://schemas.microsoft.com/office/drawing/2014/main" xmlns="" id="{61A0A6D6-73D2-AD40-8E56-05F7D99CDEF5}"/>
              </a:ext>
            </a:extLst>
          </p:cNvPr>
          <p:cNvSpPr>
            <a:spLocks noGrp="1"/>
          </p:cNvSpPr>
          <p:nvPr>
            <p:ph type="body" sz="quarter" idx="26"/>
          </p:nvPr>
        </p:nvSpPr>
        <p:spPr>
          <a:xfrm>
            <a:off x="8924408" y="4466872"/>
            <a:ext cx="2286000" cy="1198821"/>
          </a:xfrm>
        </p:spPr>
        <p:txBody>
          <a:bodyPr>
            <a:normAutofit/>
          </a:bodyPr>
          <a:lstStyle/>
          <a:p>
            <a:r>
              <a:rPr lang="en-US" sz="2400" dirty="0"/>
              <a:t>Powered Air Purifying Respirators</a:t>
            </a:r>
          </a:p>
        </p:txBody>
      </p:sp>
      <p:sp>
        <p:nvSpPr>
          <p:cNvPr id="14" name="Text Placeholder 13">
            <a:extLst>
              <a:ext uri="{FF2B5EF4-FFF2-40B4-BE49-F238E27FC236}">
                <a16:creationId xmlns:a16="http://schemas.microsoft.com/office/drawing/2014/main" xmlns="" id="{7FC79A1C-E390-3AD9-F30E-D32B4EAACCE2}"/>
              </a:ext>
            </a:extLst>
          </p:cNvPr>
          <p:cNvSpPr>
            <a:spLocks noGrp="1"/>
          </p:cNvSpPr>
          <p:nvPr>
            <p:ph type="body" sz="quarter" idx="27"/>
          </p:nvPr>
        </p:nvSpPr>
        <p:spPr/>
        <p:txBody>
          <a:bodyPr/>
          <a:lstStyle/>
          <a:p>
            <a:endParaRPr lang="en-US"/>
          </a:p>
        </p:txBody>
      </p:sp>
      <p:sp>
        <p:nvSpPr>
          <p:cNvPr id="24" name="TextBox 23">
            <a:extLst>
              <a:ext uri="{FF2B5EF4-FFF2-40B4-BE49-F238E27FC236}">
                <a16:creationId xmlns:a16="http://schemas.microsoft.com/office/drawing/2014/main" xmlns="" id="{0CEE82F4-76BD-7237-6211-05BC57077EAA}"/>
              </a:ext>
            </a:extLst>
          </p:cNvPr>
          <p:cNvSpPr txBox="1"/>
          <p:nvPr/>
        </p:nvSpPr>
        <p:spPr>
          <a:xfrm>
            <a:off x="190664" y="5908638"/>
            <a:ext cx="12602773" cy="369332"/>
          </a:xfrm>
          <a:prstGeom prst="rect">
            <a:avLst/>
          </a:prstGeom>
          <a:noFill/>
        </p:spPr>
        <p:txBody>
          <a:bodyPr wrap="square">
            <a:spAutoFit/>
          </a:bodyPr>
          <a:lstStyle/>
          <a:p>
            <a:r>
              <a:rPr lang="en-US" dirty="0"/>
              <a:t>https://www.cdc.gov/coronavirus/2019-ncov/hcp/elastomeric-respirators-strategy/respiratory-protection.html</a:t>
            </a:r>
          </a:p>
        </p:txBody>
      </p:sp>
    </p:spTree>
    <p:extLst>
      <p:ext uri="{BB962C8B-B14F-4D97-AF65-F5344CB8AC3E}">
        <p14:creationId xmlns:p14="http://schemas.microsoft.com/office/powerpoint/2010/main" xmlns="" val="32434305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BD6AC5-3B55-83AB-BC39-DC1E0E24F24E}"/>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xmlns="" id="{7FCCB619-663D-2919-F68F-29C097CD0CFA}"/>
              </a:ext>
            </a:extLst>
          </p:cNvPr>
          <p:cNvSpPr>
            <a:spLocks noGrp="1"/>
          </p:cNvSpPr>
          <p:nvPr>
            <p:ph type="pic" sz="quarter" idx="13"/>
          </p:nvPr>
        </p:nvSpPr>
        <p:spPr/>
      </p:sp>
      <p:sp>
        <p:nvSpPr>
          <p:cNvPr id="4" name="Picture Placeholder 3">
            <a:extLst>
              <a:ext uri="{FF2B5EF4-FFF2-40B4-BE49-F238E27FC236}">
                <a16:creationId xmlns:a16="http://schemas.microsoft.com/office/drawing/2014/main" xmlns="" id="{A69CE5B0-303B-AD7D-391F-DABC22DE41F1}"/>
              </a:ext>
            </a:extLst>
          </p:cNvPr>
          <p:cNvSpPr>
            <a:spLocks noGrp="1"/>
          </p:cNvSpPr>
          <p:nvPr>
            <p:ph type="pic" sz="quarter" idx="14"/>
          </p:nvPr>
        </p:nvSpPr>
        <p:spPr/>
      </p:sp>
      <p:sp>
        <p:nvSpPr>
          <p:cNvPr id="5" name="Picture Placeholder 4">
            <a:extLst>
              <a:ext uri="{FF2B5EF4-FFF2-40B4-BE49-F238E27FC236}">
                <a16:creationId xmlns:a16="http://schemas.microsoft.com/office/drawing/2014/main" xmlns="" id="{4C2A3554-38A1-FD2B-D03B-851A25E668F4}"/>
              </a:ext>
            </a:extLst>
          </p:cNvPr>
          <p:cNvSpPr>
            <a:spLocks noGrp="1"/>
          </p:cNvSpPr>
          <p:nvPr>
            <p:ph type="pic" sz="quarter" idx="15"/>
          </p:nvPr>
        </p:nvSpPr>
        <p:spPr/>
      </p:sp>
      <p:sp>
        <p:nvSpPr>
          <p:cNvPr id="6" name="Picture Placeholder 5">
            <a:extLst>
              <a:ext uri="{FF2B5EF4-FFF2-40B4-BE49-F238E27FC236}">
                <a16:creationId xmlns:a16="http://schemas.microsoft.com/office/drawing/2014/main" xmlns="" id="{F52DE57B-EACE-A9F5-C25B-D0E7987CD6C0}"/>
              </a:ext>
            </a:extLst>
          </p:cNvPr>
          <p:cNvSpPr>
            <a:spLocks noGrp="1"/>
          </p:cNvSpPr>
          <p:nvPr>
            <p:ph type="pic" sz="quarter" idx="16"/>
          </p:nvPr>
        </p:nvSpPr>
        <p:spPr/>
      </p:sp>
      <p:sp>
        <p:nvSpPr>
          <p:cNvPr id="7" name="Text Placeholder 6">
            <a:extLst>
              <a:ext uri="{FF2B5EF4-FFF2-40B4-BE49-F238E27FC236}">
                <a16:creationId xmlns:a16="http://schemas.microsoft.com/office/drawing/2014/main" xmlns="" id="{08162FCB-E86C-63E2-ECDA-14CA159FE910}"/>
              </a:ext>
            </a:extLst>
          </p:cNvPr>
          <p:cNvSpPr>
            <a:spLocks noGrp="1"/>
          </p:cNvSpPr>
          <p:nvPr>
            <p:ph type="body" sz="quarter" idx="17"/>
          </p:nvPr>
        </p:nvSpPr>
        <p:spPr/>
        <p:txBody>
          <a:bodyPr/>
          <a:lstStyle/>
          <a:p>
            <a:endParaRPr lang="en-US"/>
          </a:p>
        </p:txBody>
      </p:sp>
      <p:sp>
        <p:nvSpPr>
          <p:cNvPr id="8" name="Text Placeholder 7">
            <a:extLst>
              <a:ext uri="{FF2B5EF4-FFF2-40B4-BE49-F238E27FC236}">
                <a16:creationId xmlns:a16="http://schemas.microsoft.com/office/drawing/2014/main" xmlns="" id="{B5FCB6B9-FA02-FE01-C354-FA5E3D7513EF}"/>
              </a:ext>
            </a:extLst>
          </p:cNvPr>
          <p:cNvSpPr>
            <a:spLocks noGrp="1"/>
          </p:cNvSpPr>
          <p:nvPr>
            <p:ph type="body" sz="quarter" idx="21"/>
          </p:nvPr>
        </p:nvSpPr>
        <p:spPr/>
        <p:txBody>
          <a:bodyPr/>
          <a:lstStyle/>
          <a:p>
            <a:endParaRPr lang="en-US"/>
          </a:p>
        </p:txBody>
      </p:sp>
      <p:sp>
        <p:nvSpPr>
          <p:cNvPr id="9" name="Text Placeholder 8">
            <a:extLst>
              <a:ext uri="{FF2B5EF4-FFF2-40B4-BE49-F238E27FC236}">
                <a16:creationId xmlns:a16="http://schemas.microsoft.com/office/drawing/2014/main" xmlns="" id="{0D5F842C-B34D-5A6D-BF0C-221D799F5C80}"/>
              </a:ext>
            </a:extLst>
          </p:cNvPr>
          <p:cNvSpPr>
            <a:spLocks noGrp="1"/>
          </p:cNvSpPr>
          <p:nvPr>
            <p:ph type="body" sz="quarter" idx="22"/>
          </p:nvPr>
        </p:nvSpPr>
        <p:spPr/>
        <p:txBody>
          <a:bodyPr/>
          <a:lstStyle/>
          <a:p>
            <a:endParaRPr lang="en-US"/>
          </a:p>
        </p:txBody>
      </p:sp>
      <p:sp>
        <p:nvSpPr>
          <p:cNvPr id="10" name="Text Placeholder 9">
            <a:extLst>
              <a:ext uri="{FF2B5EF4-FFF2-40B4-BE49-F238E27FC236}">
                <a16:creationId xmlns:a16="http://schemas.microsoft.com/office/drawing/2014/main" xmlns="" id="{B38C86B7-4CB7-8A70-3480-636A76DA7B76}"/>
              </a:ext>
            </a:extLst>
          </p:cNvPr>
          <p:cNvSpPr>
            <a:spLocks noGrp="1"/>
          </p:cNvSpPr>
          <p:nvPr>
            <p:ph type="body" sz="quarter" idx="23"/>
          </p:nvPr>
        </p:nvSpPr>
        <p:spPr/>
        <p:txBody>
          <a:bodyPr/>
          <a:lstStyle/>
          <a:p>
            <a:endParaRPr lang="en-US"/>
          </a:p>
        </p:txBody>
      </p:sp>
      <p:sp>
        <p:nvSpPr>
          <p:cNvPr id="11" name="Text Placeholder 10">
            <a:extLst>
              <a:ext uri="{FF2B5EF4-FFF2-40B4-BE49-F238E27FC236}">
                <a16:creationId xmlns:a16="http://schemas.microsoft.com/office/drawing/2014/main" xmlns="" id="{ADF3EB02-9190-AE2D-C428-99783B755779}"/>
              </a:ext>
            </a:extLst>
          </p:cNvPr>
          <p:cNvSpPr>
            <a:spLocks noGrp="1"/>
          </p:cNvSpPr>
          <p:nvPr>
            <p:ph type="body" sz="quarter" idx="24"/>
          </p:nvPr>
        </p:nvSpPr>
        <p:spPr/>
        <p:txBody>
          <a:bodyPr/>
          <a:lstStyle/>
          <a:p>
            <a:endParaRPr lang="en-US"/>
          </a:p>
        </p:txBody>
      </p:sp>
      <p:sp>
        <p:nvSpPr>
          <p:cNvPr id="12" name="Text Placeholder 11">
            <a:extLst>
              <a:ext uri="{FF2B5EF4-FFF2-40B4-BE49-F238E27FC236}">
                <a16:creationId xmlns:a16="http://schemas.microsoft.com/office/drawing/2014/main" xmlns="" id="{CB114DEB-4D95-C7C8-0323-F54A6A5B0433}"/>
              </a:ext>
            </a:extLst>
          </p:cNvPr>
          <p:cNvSpPr>
            <a:spLocks noGrp="1"/>
          </p:cNvSpPr>
          <p:nvPr>
            <p:ph type="body" sz="quarter" idx="25"/>
          </p:nvPr>
        </p:nvSpPr>
        <p:spPr/>
        <p:txBody>
          <a:bodyPr/>
          <a:lstStyle/>
          <a:p>
            <a:endParaRPr lang="en-US"/>
          </a:p>
        </p:txBody>
      </p:sp>
      <p:sp>
        <p:nvSpPr>
          <p:cNvPr id="13" name="Text Placeholder 12">
            <a:extLst>
              <a:ext uri="{FF2B5EF4-FFF2-40B4-BE49-F238E27FC236}">
                <a16:creationId xmlns:a16="http://schemas.microsoft.com/office/drawing/2014/main" xmlns="" id="{6ADF2241-7E77-2FB4-12A9-1A63C676516E}"/>
              </a:ext>
            </a:extLst>
          </p:cNvPr>
          <p:cNvSpPr>
            <a:spLocks noGrp="1"/>
          </p:cNvSpPr>
          <p:nvPr>
            <p:ph type="body" sz="quarter" idx="26"/>
          </p:nvPr>
        </p:nvSpPr>
        <p:spPr/>
        <p:txBody>
          <a:bodyPr/>
          <a:lstStyle/>
          <a:p>
            <a:endParaRPr lang="en-US"/>
          </a:p>
        </p:txBody>
      </p:sp>
      <p:sp>
        <p:nvSpPr>
          <p:cNvPr id="14" name="Text Placeholder 13">
            <a:extLst>
              <a:ext uri="{FF2B5EF4-FFF2-40B4-BE49-F238E27FC236}">
                <a16:creationId xmlns:a16="http://schemas.microsoft.com/office/drawing/2014/main" xmlns="" id="{6664C11C-D9EA-EC4F-9261-0A73FE27F974}"/>
              </a:ext>
            </a:extLst>
          </p:cNvPr>
          <p:cNvSpPr>
            <a:spLocks noGrp="1"/>
          </p:cNvSpPr>
          <p:nvPr>
            <p:ph type="body" sz="quarter" idx="27"/>
          </p:nvPr>
        </p:nvSpPr>
        <p:spPr/>
        <p:txBody>
          <a:bodyPr/>
          <a:lstStyle/>
          <a:p>
            <a:endParaRPr lang="en-US"/>
          </a:p>
        </p:txBody>
      </p:sp>
      <p:pic>
        <p:nvPicPr>
          <p:cNvPr id="16" name="Picture 15">
            <a:extLst>
              <a:ext uri="{FF2B5EF4-FFF2-40B4-BE49-F238E27FC236}">
                <a16:creationId xmlns:a16="http://schemas.microsoft.com/office/drawing/2014/main" xmlns="" id="{24FE79B7-4280-0419-4566-442E30330DEA}"/>
              </a:ext>
            </a:extLst>
          </p:cNvPr>
          <p:cNvPicPr>
            <a:picLocks noChangeAspect="1"/>
          </p:cNvPicPr>
          <p:nvPr/>
        </p:nvPicPr>
        <p:blipFill>
          <a:blip r:embed="rId2"/>
          <a:stretch>
            <a:fillRect/>
          </a:stretch>
        </p:blipFill>
        <p:spPr>
          <a:xfrm>
            <a:off x="698091" y="402336"/>
            <a:ext cx="10582990" cy="5381372"/>
          </a:xfrm>
          <a:prstGeom prst="rect">
            <a:avLst/>
          </a:prstGeom>
        </p:spPr>
      </p:pic>
      <p:sp>
        <p:nvSpPr>
          <p:cNvPr id="18" name="TextBox 17">
            <a:extLst>
              <a:ext uri="{FF2B5EF4-FFF2-40B4-BE49-F238E27FC236}">
                <a16:creationId xmlns:a16="http://schemas.microsoft.com/office/drawing/2014/main" xmlns="" id="{1721C9C2-55E6-9DD0-FAF2-7CE7FC2C80E4}"/>
              </a:ext>
            </a:extLst>
          </p:cNvPr>
          <p:cNvSpPr txBox="1"/>
          <p:nvPr/>
        </p:nvSpPr>
        <p:spPr>
          <a:xfrm>
            <a:off x="472231" y="6485300"/>
            <a:ext cx="6099048" cy="369332"/>
          </a:xfrm>
          <a:prstGeom prst="rect">
            <a:avLst/>
          </a:prstGeom>
          <a:noFill/>
        </p:spPr>
        <p:txBody>
          <a:bodyPr wrap="square">
            <a:spAutoFit/>
          </a:bodyPr>
          <a:lstStyle/>
          <a:p>
            <a:r>
              <a:rPr lang="en-US" dirty="0"/>
              <a:t>https://www.cdc.gov/niosh/docs/video/2023-120/</a:t>
            </a:r>
          </a:p>
        </p:txBody>
      </p:sp>
    </p:spTree>
    <p:extLst>
      <p:ext uri="{BB962C8B-B14F-4D97-AF65-F5344CB8AC3E}">
        <p14:creationId xmlns:p14="http://schemas.microsoft.com/office/powerpoint/2010/main" xmlns="" val="40704711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F1DA17-0159-A200-D08D-B7F49CC13A9E}"/>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xmlns="" id="{10463169-D21F-BFEE-B840-2594C198403A}"/>
              </a:ext>
            </a:extLst>
          </p:cNvPr>
          <p:cNvSpPr>
            <a:spLocks noGrp="1"/>
          </p:cNvSpPr>
          <p:nvPr>
            <p:ph type="pic" sz="quarter" idx="13"/>
          </p:nvPr>
        </p:nvSpPr>
        <p:spPr/>
      </p:sp>
      <p:sp>
        <p:nvSpPr>
          <p:cNvPr id="4" name="Picture Placeholder 3">
            <a:extLst>
              <a:ext uri="{FF2B5EF4-FFF2-40B4-BE49-F238E27FC236}">
                <a16:creationId xmlns:a16="http://schemas.microsoft.com/office/drawing/2014/main" xmlns="" id="{C8B4FFC5-D0B5-96F6-86B1-F1DC679CCE74}"/>
              </a:ext>
            </a:extLst>
          </p:cNvPr>
          <p:cNvSpPr>
            <a:spLocks noGrp="1"/>
          </p:cNvSpPr>
          <p:nvPr>
            <p:ph type="pic" sz="quarter" idx="14"/>
          </p:nvPr>
        </p:nvSpPr>
        <p:spPr/>
      </p:sp>
      <p:sp>
        <p:nvSpPr>
          <p:cNvPr id="5" name="Picture Placeholder 4">
            <a:extLst>
              <a:ext uri="{FF2B5EF4-FFF2-40B4-BE49-F238E27FC236}">
                <a16:creationId xmlns:a16="http://schemas.microsoft.com/office/drawing/2014/main" xmlns="" id="{690CE469-D937-33F6-C25A-32994315C350}"/>
              </a:ext>
            </a:extLst>
          </p:cNvPr>
          <p:cNvSpPr>
            <a:spLocks noGrp="1"/>
          </p:cNvSpPr>
          <p:nvPr>
            <p:ph type="pic" sz="quarter" idx="15"/>
          </p:nvPr>
        </p:nvSpPr>
        <p:spPr/>
      </p:sp>
      <p:sp>
        <p:nvSpPr>
          <p:cNvPr id="6" name="Picture Placeholder 5">
            <a:extLst>
              <a:ext uri="{FF2B5EF4-FFF2-40B4-BE49-F238E27FC236}">
                <a16:creationId xmlns:a16="http://schemas.microsoft.com/office/drawing/2014/main" xmlns="" id="{A28933B1-7E94-25E9-33A5-B5E18523DAF2}"/>
              </a:ext>
            </a:extLst>
          </p:cNvPr>
          <p:cNvSpPr>
            <a:spLocks noGrp="1"/>
          </p:cNvSpPr>
          <p:nvPr>
            <p:ph type="pic" sz="quarter" idx="16"/>
          </p:nvPr>
        </p:nvSpPr>
        <p:spPr/>
      </p:sp>
      <p:sp>
        <p:nvSpPr>
          <p:cNvPr id="7" name="Text Placeholder 6">
            <a:extLst>
              <a:ext uri="{FF2B5EF4-FFF2-40B4-BE49-F238E27FC236}">
                <a16:creationId xmlns:a16="http://schemas.microsoft.com/office/drawing/2014/main" xmlns="" id="{27DC651C-A662-3E5E-027B-C427BF3B978D}"/>
              </a:ext>
            </a:extLst>
          </p:cNvPr>
          <p:cNvSpPr>
            <a:spLocks noGrp="1"/>
          </p:cNvSpPr>
          <p:nvPr>
            <p:ph type="body" sz="quarter" idx="17"/>
          </p:nvPr>
        </p:nvSpPr>
        <p:spPr/>
        <p:txBody>
          <a:bodyPr/>
          <a:lstStyle/>
          <a:p>
            <a:endParaRPr lang="en-US"/>
          </a:p>
        </p:txBody>
      </p:sp>
      <p:sp>
        <p:nvSpPr>
          <p:cNvPr id="8" name="Text Placeholder 7">
            <a:extLst>
              <a:ext uri="{FF2B5EF4-FFF2-40B4-BE49-F238E27FC236}">
                <a16:creationId xmlns:a16="http://schemas.microsoft.com/office/drawing/2014/main" xmlns="" id="{F392DD4B-9A03-7CC4-3E59-0766FA2E7473}"/>
              </a:ext>
            </a:extLst>
          </p:cNvPr>
          <p:cNvSpPr>
            <a:spLocks noGrp="1"/>
          </p:cNvSpPr>
          <p:nvPr>
            <p:ph type="body" sz="quarter" idx="21"/>
          </p:nvPr>
        </p:nvSpPr>
        <p:spPr/>
        <p:txBody>
          <a:bodyPr/>
          <a:lstStyle/>
          <a:p>
            <a:endParaRPr lang="en-US"/>
          </a:p>
        </p:txBody>
      </p:sp>
      <p:sp>
        <p:nvSpPr>
          <p:cNvPr id="9" name="Text Placeholder 8">
            <a:extLst>
              <a:ext uri="{FF2B5EF4-FFF2-40B4-BE49-F238E27FC236}">
                <a16:creationId xmlns:a16="http://schemas.microsoft.com/office/drawing/2014/main" xmlns="" id="{9D4F1BBD-C039-4B03-2431-6E87F8C980AC}"/>
              </a:ext>
            </a:extLst>
          </p:cNvPr>
          <p:cNvSpPr>
            <a:spLocks noGrp="1"/>
          </p:cNvSpPr>
          <p:nvPr>
            <p:ph type="body" sz="quarter" idx="22"/>
          </p:nvPr>
        </p:nvSpPr>
        <p:spPr/>
        <p:txBody>
          <a:bodyPr/>
          <a:lstStyle/>
          <a:p>
            <a:endParaRPr lang="en-US"/>
          </a:p>
        </p:txBody>
      </p:sp>
      <p:sp>
        <p:nvSpPr>
          <p:cNvPr id="10" name="Text Placeholder 9">
            <a:extLst>
              <a:ext uri="{FF2B5EF4-FFF2-40B4-BE49-F238E27FC236}">
                <a16:creationId xmlns:a16="http://schemas.microsoft.com/office/drawing/2014/main" xmlns="" id="{5DF4F7E6-B885-FFA2-AE4B-DBD2DFDC52A5}"/>
              </a:ext>
            </a:extLst>
          </p:cNvPr>
          <p:cNvSpPr>
            <a:spLocks noGrp="1"/>
          </p:cNvSpPr>
          <p:nvPr>
            <p:ph type="body" sz="quarter" idx="23"/>
          </p:nvPr>
        </p:nvSpPr>
        <p:spPr/>
        <p:txBody>
          <a:bodyPr/>
          <a:lstStyle/>
          <a:p>
            <a:endParaRPr lang="en-US"/>
          </a:p>
        </p:txBody>
      </p:sp>
      <p:sp>
        <p:nvSpPr>
          <p:cNvPr id="11" name="Text Placeholder 10">
            <a:extLst>
              <a:ext uri="{FF2B5EF4-FFF2-40B4-BE49-F238E27FC236}">
                <a16:creationId xmlns:a16="http://schemas.microsoft.com/office/drawing/2014/main" xmlns="" id="{8A036998-B81A-2A5F-3BF9-5E1D44480121}"/>
              </a:ext>
            </a:extLst>
          </p:cNvPr>
          <p:cNvSpPr>
            <a:spLocks noGrp="1"/>
          </p:cNvSpPr>
          <p:nvPr>
            <p:ph type="body" sz="quarter" idx="24"/>
          </p:nvPr>
        </p:nvSpPr>
        <p:spPr/>
        <p:txBody>
          <a:bodyPr/>
          <a:lstStyle/>
          <a:p>
            <a:endParaRPr lang="en-US"/>
          </a:p>
        </p:txBody>
      </p:sp>
      <p:sp>
        <p:nvSpPr>
          <p:cNvPr id="12" name="Text Placeholder 11">
            <a:extLst>
              <a:ext uri="{FF2B5EF4-FFF2-40B4-BE49-F238E27FC236}">
                <a16:creationId xmlns:a16="http://schemas.microsoft.com/office/drawing/2014/main" xmlns="" id="{FF3A59C4-D181-2801-190B-A640500FCA1E}"/>
              </a:ext>
            </a:extLst>
          </p:cNvPr>
          <p:cNvSpPr>
            <a:spLocks noGrp="1"/>
          </p:cNvSpPr>
          <p:nvPr>
            <p:ph type="body" sz="quarter" idx="25"/>
          </p:nvPr>
        </p:nvSpPr>
        <p:spPr/>
        <p:txBody>
          <a:bodyPr/>
          <a:lstStyle/>
          <a:p>
            <a:endParaRPr lang="en-US"/>
          </a:p>
        </p:txBody>
      </p:sp>
      <p:sp>
        <p:nvSpPr>
          <p:cNvPr id="13" name="Text Placeholder 12">
            <a:extLst>
              <a:ext uri="{FF2B5EF4-FFF2-40B4-BE49-F238E27FC236}">
                <a16:creationId xmlns:a16="http://schemas.microsoft.com/office/drawing/2014/main" xmlns="" id="{D335BCC2-9C58-9CE9-F4FB-1889851D7516}"/>
              </a:ext>
            </a:extLst>
          </p:cNvPr>
          <p:cNvSpPr>
            <a:spLocks noGrp="1"/>
          </p:cNvSpPr>
          <p:nvPr>
            <p:ph type="body" sz="quarter" idx="26"/>
          </p:nvPr>
        </p:nvSpPr>
        <p:spPr/>
        <p:txBody>
          <a:bodyPr/>
          <a:lstStyle/>
          <a:p>
            <a:endParaRPr lang="en-US"/>
          </a:p>
        </p:txBody>
      </p:sp>
      <p:sp>
        <p:nvSpPr>
          <p:cNvPr id="14" name="Text Placeholder 13">
            <a:extLst>
              <a:ext uri="{FF2B5EF4-FFF2-40B4-BE49-F238E27FC236}">
                <a16:creationId xmlns:a16="http://schemas.microsoft.com/office/drawing/2014/main" xmlns="" id="{4A46935A-008B-B529-36FC-528C12D8E79C}"/>
              </a:ext>
            </a:extLst>
          </p:cNvPr>
          <p:cNvSpPr>
            <a:spLocks noGrp="1"/>
          </p:cNvSpPr>
          <p:nvPr>
            <p:ph type="body" sz="quarter" idx="27"/>
          </p:nvPr>
        </p:nvSpPr>
        <p:spPr/>
        <p:txBody>
          <a:bodyPr/>
          <a:lstStyle/>
          <a:p>
            <a:endParaRPr lang="en-US"/>
          </a:p>
        </p:txBody>
      </p:sp>
      <p:pic>
        <p:nvPicPr>
          <p:cNvPr id="16" name="Picture 15">
            <a:extLst>
              <a:ext uri="{FF2B5EF4-FFF2-40B4-BE49-F238E27FC236}">
                <a16:creationId xmlns:a16="http://schemas.microsoft.com/office/drawing/2014/main" xmlns="" id="{E74D7013-3728-AC75-F0ED-914DA72A0A19}"/>
              </a:ext>
            </a:extLst>
          </p:cNvPr>
          <p:cNvPicPr>
            <a:picLocks noChangeAspect="1"/>
          </p:cNvPicPr>
          <p:nvPr/>
        </p:nvPicPr>
        <p:blipFill>
          <a:blip r:embed="rId2"/>
          <a:stretch>
            <a:fillRect/>
          </a:stretch>
        </p:blipFill>
        <p:spPr>
          <a:xfrm>
            <a:off x="266728" y="477490"/>
            <a:ext cx="11658543" cy="5431147"/>
          </a:xfrm>
          <a:prstGeom prst="rect">
            <a:avLst/>
          </a:prstGeom>
        </p:spPr>
      </p:pic>
      <p:sp>
        <p:nvSpPr>
          <p:cNvPr id="18" name="TextBox 17">
            <a:extLst>
              <a:ext uri="{FF2B5EF4-FFF2-40B4-BE49-F238E27FC236}">
                <a16:creationId xmlns:a16="http://schemas.microsoft.com/office/drawing/2014/main" xmlns="" id="{DA78E2C8-CC45-9F8A-D604-9E06E1F3BCC8}"/>
              </a:ext>
            </a:extLst>
          </p:cNvPr>
          <p:cNvSpPr txBox="1"/>
          <p:nvPr/>
        </p:nvSpPr>
        <p:spPr>
          <a:xfrm>
            <a:off x="78572" y="6011178"/>
            <a:ext cx="9491472" cy="369332"/>
          </a:xfrm>
          <a:prstGeom prst="rect">
            <a:avLst/>
          </a:prstGeom>
          <a:noFill/>
        </p:spPr>
        <p:txBody>
          <a:bodyPr wrap="square">
            <a:spAutoFit/>
          </a:bodyPr>
          <a:lstStyle/>
          <a:p>
            <a:r>
              <a:rPr lang="en-US" dirty="0"/>
              <a:t>https://www.cdc.gov/niosh/npptl/topics/respirators/disp_part/default.html</a:t>
            </a:r>
          </a:p>
        </p:txBody>
      </p:sp>
    </p:spTree>
    <p:extLst>
      <p:ext uri="{BB962C8B-B14F-4D97-AF65-F5344CB8AC3E}">
        <p14:creationId xmlns:p14="http://schemas.microsoft.com/office/powerpoint/2010/main" xmlns="" val="8841937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Rectangle 43">
            <a:extLst>
              <a:ext uri="{FF2B5EF4-FFF2-40B4-BE49-F238E27FC236}">
                <a16:creationId xmlns:a16="http://schemas.microsoft.com/office/drawing/2014/main" xmlns="" id="{F6EAEA9B-2E1C-4FAD-8BCE-BCDAA88A02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18DDDDE9-F719-466E-8023-442157ADE5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5839"/>
            <a:ext cx="12203210" cy="1594273"/>
          </a:xfrm>
          <a:prstGeom prst="rect">
            <a:avLst/>
          </a:prstGeom>
          <a:gradFill>
            <a:gsLst>
              <a:gs pos="0">
                <a:schemeClr val="accent5"/>
              </a:gs>
              <a:gs pos="10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xmlns="" id="{939F77F6-77CF-46C0-AC00-1529626136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209" y="-15839"/>
            <a:ext cx="8126510" cy="1594273"/>
          </a:xfrm>
          <a:prstGeom prst="rect">
            <a:avLst/>
          </a:prstGeom>
          <a:gradFill>
            <a:gsLst>
              <a:gs pos="0">
                <a:schemeClr val="accent5">
                  <a:alpha val="17000"/>
                </a:schemeClr>
              </a:gs>
              <a:gs pos="99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xmlns="" id="{181D6D53-7DE2-4564-9C40-9B26143798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505440" y="-3031424"/>
            <a:ext cx="1594275" cy="7625444"/>
          </a:xfrm>
          <a:prstGeom prst="rect">
            <a:avLst/>
          </a:prstGeom>
          <a:gradFill>
            <a:gsLst>
              <a:gs pos="23000">
                <a:schemeClr val="accent4">
                  <a:alpha val="0"/>
                </a:schemeClr>
              </a:gs>
              <a:gs pos="99000">
                <a:schemeClr val="accent6">
                  <a:alpha val="59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xmlns="" id="{2DC2F6FB-2075-C5D1-884C-5CE7A99A42D8}"/>
              </a:ext>
            </a:extLst>
          </p:cNvPr>
          <p:cNvSpPr>
            <a:spLocks noGrp="1"/>
          </p:cNvSpPr>
          <p:nvPr>
            <p:ph type="title"/>
          </p:nvPr>
        </p:nvSpPr>
        <p:spPr>
          <a:xfrm>
            <a:off x="1093694" y="322729"/>
            <a:ext cx="6717553" cy="992096"/>
          </a:xfrm>
        </p:spPr>
        <p:txBody>
          <a:bodyPr vert="horz" lIns="0" tIns="0" rIns="0" bIns="0" rtlCol="0" anchor="ctr">
            <a:normAutofit/>
          </a:bodyPr>
          <a:lstStyle/>
          <a:p>
            <a:r>
              <a:rPr lang="en-US" sz="3200" spc="750"/>
              <a:t>What is niosh?</a:t>
            </a:r>
          </a:p>
        </p:txBody>
      </p:sp>
      <p:pic>
        <p:nvPicPr>
          <p:cNvPr id="18" name="Content Placeholder 17">
            <a:extLst>
              <a:ext uri="{FF2B5EF4-FFF2-40B4-BE49-F238E27FC236}">
                <a16:creationId xmlns:a16="http://schemas.microsoft.com/office/drawing/2014/main" xmlns="" id="{78E052C0-01CA-9302-6FFE-AA25D9BD445E}"/>
              </a:ext>
            </a:extLst>
          </p:cNvPr>
          <p:cNvPicPr>
            <a:picLocks noGrp="1" noChangeAspect="1"/>
          </p:cNvPicPr>
          <p:nvPr>
            <p:ph idx="1"/>
          </p:nvPr>
        </p:nvPicPr>
        <p:blipFill>
          <a:blip r:embed="rId2"/>
          <a:stretch>
            <a:fillRect/>
          </a:stretch>
        </p:blipFill>
        <p:spPr>
          <a:xfrm>
            <a:off x="489855" y="2449941"/>
            <a:ext cx="8341319" cy="3927526"/>
          </a:xfrm>
          <a:prstGeom prst="rect">
            <a:avLst/>
          </a:prstGeom>
        </p:spPr>
      </p:pic>
      <p:pic>
        <p:nvPicPr>
          <p:cNvPr id="2" name="Picture 2" descr="NPPTL 100 Years of Respiratory Protection">
            <a:extLst>
              <a:ext uri="{FF2B5EF4-FFF2-40B4-BE49-F238E27FC236}">
                <a16:creationId xmlns:a16="http://schemas.microsoft.com/office/drawing/2014/main" xmlns="" id="{7C7832ED-723D-DA3B-2E6F-A9E48833B6D4}"/>
              </a:ext>
            </a:extLst>
          </p:cNvPr>
          <p:cNvPicPr>
            <a:picLocks noChangeAspect="1" noChangeArrowheads="1"/>
          </p:cNvPicPr>
          <p:nvPr/>
        </p:nvPicPr>
        <p:blipFill>
          <a:blip r:embed="rId3">
            <a:extLst>
              <a:ext uri="{28A0092B-C50C-407E-A947-70E740481C1C}">
                <a14:useLocalDpi xmlns:a14="http://schemas.microsoft.com/office/drawing/2010/main" xmlns="" val="0"/>
              </a:ext>
            </a:extLst>
          </a:blip>
          <a:stretch>
            <a:fillRect/>
          </a:stretch>
        </p:blipFill>
        <p:spPr bwMode="auto">
          <a:xfrm>
            <a:off x="8115299" y="220962"/>
            <a:ext cx="3920405" cy="21877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608901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68C698-22DD-A4D1-5177-DAC2632B561B}"/>
              </a:ext>
            </a:extLst>
          </p:cNvPr>
          <p:cNvSpPr>
            <a:spLocks noGrp="1"/>
          </p:cNvSpPr>
          <p:nvPr>
            <p:ph type="title"/>
          </p:nvPr>
        </p:nvSpPr>
        <p:spPr/>
        <p:txBody>
          <a:bodyPr/>
          <a:lstStyle/>
          <a:p>
            <a:r>
              <a:rPr lang="en-US" dirty="0"/>
              <a:t>Respirator Use Policies</a:t>
            </a:r>
          </a:p>
        </p:txBody>
      </p:sp>
      <p:graphicFrame>
        <p:nvGraphicFramePr>
          <p:cNvPr id="32" name="Diagram 31">
            <a:extLst>
              <a:ext uri="{FF2B5EF4-FFF2-40B4-BE49-F238E27FC236}">
                <a16:creationId xmlns:a16="http://schemas.microsoft.com/office/drawing/2014/main" xmlns="" id="{370B8AE7-E3AE-86BA-A4F4-14DD78418EC4}"/>
              </a:ext>
            </a:extLst>
          </p:cNvPr>
          <p:cNvGraphicFramePr/>
          <p:nvPr>
            <p:extLst>
              <p:ext uri="{D42A27DB-BD31-4B8C-83A1-F6EECF244321}">
                <p14:modId xmlns:p14="http://schemas.microsoft.com/office/powerpoint/2010/main" xmlns="" val="4265294618"/>
              </p:ext>
            </p:extLst>
          </p:nvPr>
        </p:nvGraphicFramePr>
        <p:xfrm>
          <a:off x="932329" y="2456329"/>
          <a:ext cx="10542495" cy="3682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5066373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8FA96985-DEAC-46A0-B70E-39A7B867E5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88F7DC0D-FB41-40DE-9A2A-1621F2F269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257371"/>
            <a:ext cx="12192001"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C56B1E5-8C40-4B38-9E01-086401F40D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477235" y="4347947"/>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373BF372-AF59-4E6A-B507-99714F0DDE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756575" y="5257371"/>
            <a:ext cx="10440504" cy="114660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3E51228A-E070-4CBB-B003-E1F8EB0AF3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5257371"/>
            <a:ext cx="7187949"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B61AB5B3-299F-402C-A990-BCBB37FE09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995425" y="2267026"/>
            <a:ext cx="1589874" cy="7570564"/>
          </a:xfrm>
          <a:prstGeom prst="rect">
            <a:avLst/>
          </a:prstGeom>
          <a:gradFill>
            <a:gsLst>
              <a:gs pos="16000">
                <a:schemeClr val="accent4">
                  <a:alpha val="0"/>
                </a:schemeClr>
              </a:gs>
              <a:gs pos="99000">
                <a:schemeClr val="accent4">
                  <a:alpha val="3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70CEE6E3-70B6-4693-8985-3413141EE2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67228" y="5257371"/>
            <a:ext cx="8129852" cy="1594273"/>
          </a:xfrm>
          <a:prstGeom prst="rect">
            <a:avLst/>
          </a:prstGeom>
          <a:gradFill>
            <a:gsLst>
              <a:gs pos="22000">
                <a:schemeClr val="accent2">
                  <a:alpha val="6000"/>
                </a:schemeClr>
              </a:gs>
              <a:gs pos="99000">
                <a:schemeClr val="accent2">
                  <a:alpha val="6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1356E48-C21A-4E93-8A10-92D207E0A014}"/>
              </a:ext>
            </a:extLst>
          </p:cNvPr>
          <p:cNvSpPr>
            <a:spLocks noGrp="1"/>
          </p:cNvSpPr>
          <p:nvPr>
            <p:ph type="title"/>
          </p:nvPr>
        </p:nvSpPr>
        <p:spPr>
          <a:xfrm>
            <a:off x="557234" y="5649628"/>
            <a:ext cx="10066709" cy="798412"/>
          </a:xfrm>
        </p:spPr>
        <p:txBody>
          <a:bodyPr anchor="ctr">
            <a:normAutofit/>
          </a:bodyPr>
          <a:lstStyle/>
          <a:p>
            <a:r>
              <a:rPr lang="en-US" sz="3200" dirty="0">
                <a:solidFill>
                  <a:schemeClr val="bg1"/>
                </a:solidFill>
              </a:rPr>
              <a:t>Medical Evaluation</a:t>
            </a:r>
          </a:p>
        </p:txBody>
      </p:sp>
      <p:sp>
        <p:nvSpPr>
          <p:cNvPr id="3" name="Content Placeholder 2">
            <a:extLst>
              <a:ext uri="{FF2B5EF4-FFF2-40B4-BE49-F238E27FC236}">
                <a16:creationId xmlns:a16="http://schemas.microsoft.com/office/drawing/2014/main" xmlns="" id="{BDA79B18-5A2D-42ED-9611-46177A20F340}"/>
              </a:ext>
            </a:extLst>
          </p:cNvPr>
          <p:cNvSpPr>
            <a:spLocks noGrp="1"/>
          </p:cNvSpPr>
          <p:nvPr>
            <p:ph idx="1"/>
          </p:nvPr>
        </p:nvSpPr>
        <p:spPr>
          <a:xfrm>
            <a:off x="527538" y="545237"/>
            <a:ext cx="4700954" cy="4618171"/>
          </a:xfrm>
        </p:spPr>
        <p:txBody>
          <a:bodyPr>
            <a:normAutofit lnSpcReduction="10000"/>
          </a:bodyPr>
          <a:lstStyle/>
          <a:p>
            <a:pPr>
              <a:lnSpc>
                <a:spcPct val="110000"/>
              </a:lnSpc>
            </a:pPr>
            <a:r>
              <a:rPr lang="en-US" sz="2400" dirty="0"/>
              <a:t>Medical clearance must happen prior to assigning any employees to work in an area where respirators are required</a:t>
            </a:r>
          </a:p>
          <a:p>
            <a:pPr>
              <a:lnSpc>
                <a:spcPct val="110000"/>
              </a:lnSpc>
            </a:pPr>
            <a:r>
              <a:rPr lang="en-US" sz="2400" dirty="0"/>
              <a:t>Medical questionnaire must be filled out by every employee that is assigned to work in an area where a respirator is required</a:t>
            </a:r>
          </a:p>
          <a:p>
            <a:pPr>
              <a:lnSpc>
                <a:spcPct val="110000"/>
              </a:lnSpc>
            </a:pPr>
            <a:r>
              <a:rPr lang="en-US" sz="2400" dirty="0"/>
              <a:t>Medical evaluations must be performed by a physician </a:t>
            </a:r>
          </a:p>
        </p:txBody>
      </p:sp>
      <p:pic>
        <p:nvPicPr>
          <p:cNvPr id="6" name="Picture 5">
            <a:extLst>
              <a:ext uri="{FF2B5EF4-FFF2-40B4-BE49-F238E27FC236}">
                <a16:creationId xmlns:a16="http://schemas.microsoft.com/office/drawing/2014/main" xmlns="" id="{E69F1EA8-47B1-7C72-CD8C-618880B6B883}"/>
              </a:ext>
            </a:extLst>
          </p:cNvPr>
          <p:cNvPicPr>
            <a:picLocks noChangeAspect="1"/>
          </p:cNvPicPr>
          <p:nvPr/>
        </p:nvPicPr>
        <p:blipFill>
          <a:blip r:embed="rId2"/>
          <a:stretch>
            <a:fillRect/>
          </a:stretch>
        </p:blipFill>
        <p:spPr>
          <a:xfrm>
            <a:off x="5537241" y="281303"/>
            <a:ext cx="6439799" cy="61254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229571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7A4DB7-F413-191F-51CE-73D4F618143A}"/>
              </a:ext>
            </a:extLst>
          </p:cNvPr>
          <p:cNvSpPr>
            <a:spLocks noGrp="1"/>
          </p:cNvSpPr>
          <p:nvPr>
            <p:ph type="title"/>
          </p:nvPr>
        </p:nvSpPr>
        <p:spPr>
          <a:xfrm>
            <a:off x="838200" y="681037"/>
            <a:ext cx="10241280" cy="728472"/>
          </a:xfrm>
        </p:spPr>
        <p:txBody>
          <a:bodyPr/>
          <a:lstStyle/>
          <a:p>
            <a:r>
              <a:rPr lang="en-US" dirty="0"/>
              <a:t>Medical evaluation considerations</a:t>
            </a:r>
          </a:p>
        </p:txBody>
      </p:sp>
      <p:graphicFrame>
        <p:nvGraphicFramePr>
          <p:cNvPr id="4" name="Content Placeholder 3">
            <a:extLst>
              <a:ext uri="{FF2B5EF4-FFF2-40B4-BE49-F238E27FC236}">
                <a16:creationId xmlns:a16="http://schemas.microsoft.com/office/drawing/2014/main" xmlns="" id="{82FB717E-9976-3B7C-0E1A-12CB5D1B5EC3}"/>
              </a:ext>
            </a:extLst>
          </p:cNvPr>
          <p:cNvGraphicFramePr>
            <a:graphicFrameLocks noGrp="1"/>
          </p:cNvGraphicFramePr>
          <p:nvPr>
            <p:ph idx="1"/>
            <p:extLst>
              <p:ext uri="{D42A27DB-BD31-4B8C-83A1-F6EECF244321}">
                <p14:modId xmlns:p14="http://schemas.microsoft.com/office/powerpoint/2010/main" xmlns="" val="41203251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7563550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xmlns="" id="{9EDC711F-4DA7-4E33-A776-F079ACDA6D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B3E32D53-FD05-46F1-97E2-C13949F598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DA9E872-DB12-4A7B-A151-052FA0773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3B984CFC-8941-41C1-9730-F447E13EB4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D3185161-AC26-4077-A972-6C3306B241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xmlns="" id="{39B0F207-7872-4A1E-BCCD-EBF4B8A6AC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6F55E032-888D-6B23-9F88-B081AEB79F1F}"/>
              </a:ext>
            </a:extLst>
          </p:cNvPr>
          <p:cNvSpPr>
            <a:spLocks noGrp="1"/>
          </p:cNvSpPr>
          <p:nvPr>
            <p:ph type="title"/>
          </p:nvPr>
        </p:nvSpPr>
        <p:spPr>
          <a:xfrm>
            <a:off x="455828" y="409299"/>
            <a:ext cx="6210316" cy="3944884"/>
          </a:xfrm>
        </p:spPr>
        <p:txBody>
          <a:bodyPr vert="horz" lIns="0" tIns="0" rIns="0" bIns="0" rtlCol="0" anchor="t">
            <a:normAutofit/>
          </a:bodyPr>
          <a:lstStyle/>
          <a:p>
            <a:pPr algn="ctr">
              <a:lnSpc>
                <a:spcPct val="90000"/>
              </a:lnSpc>
            </a:pPr>
            <a:r>
              <a:rPr lang="en-US" sz="3700" dirty="0">
                <a:solidFill>
                  <a:schemeClr val="bg1"/>
                </a:solidFill>
              </a:rPr>
              <a:t>Medical evaluation option </a:t>
            </a:r>
            <a:br>
              <a:rPr lang="en-US" sz="3700" dirty="0">
                <a:solidFill>
                  <a:schemeClr val="bg1"/>
                </a:solidFill>
              </a:rPr>
            </a:br>
            <a:r>
              <a:rPr lang="en-US" sz="3700" dirty="0">
                <a:solidFill>
                  <a:schemeClr val="bg1"/>
                </a:solidFill>
              </a:rPr>
              <a:t>for small practices:</a:t>
            </a:r>
            <a:br>
              <a:rPr lang="en-US" sz="3700" dirty="0">
                <a:solidFill>
                  <a:schemeClr val="bg1"/>
                </a:solidFill>
              </a:rPr>
            </a:br>
            <a:r>
              <a:rPr lang="en-US" sz="3700" dirty="0">
                <a:solidFill>
                  <a:schemeClr val="bg1"/>
                </a:solidFill>
              </a:rPr>
              <a:t/>
            </a:r>
            <a:br>
              <a:rPr lang="en-US" sz="3700" dirty="0">
                <a:solidFill>
                  <a:schemeClr val="bg1"/>
                </a:solidFill>
              </a:rPr>
            </a:br>
            <a:r>
              <a:rPr lang="en-US" sz="3700" dirty="0">
                <a:solidFill>
                  <a:schemeClr val="bg1"/>
                </a:solidFill>
              </a:rPr>
              <a:t>3M Online respirator medical evaluation</a:t>
            </a:r>
          </a:p>
        </p:txBody>
      </p:sp>
      <p:pic>
        <p:nvPicPr>
          <p:cNvPr id="5" name="Content Placeholder 4">
            <a:extLst>
              <a:ext uri="{FF2B5EF4-FFF2-40B4-BE49-F238E27FC236}">
                <a16:creationId xmlns:a16="http://schemas.microsoft.com/office/drawing/2014/main" xmlns="" id="{1B25C627-8A07-316B-AAC4-EAE5A6760042}"/>
              </a:ext>
            </a:extLst>
          </p:cNvPr>
          <p:cNvPicPr>
            <a:picLocks noGrp="1" noChangeAspect="1"/>
          </p:cNvPicPr>
          <p:nvPr>
            <p:ph idx="1"/>
          </p:nvPr>
        </p:nvPicPr>
        <p:blipFill>
          <a:blip r:embed="rId2"/>
          <a:stretch>
            <a:fillRect/>
          </a:stretch>
        </p:blipFill>
        <p:spPr>
          <a:xfrm>
            <a:off x="7193478" y="297401"/>
            <a:ext cx="4165779" cy="595111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xmlns="" id="{0D09F6F7-08B9-4EF8-5FD5-D4EC41FBB978}"/>
              </a:ext>
            </a:extLst>
          </p:cNvPr>
          <p:cNvSpPr txBox="1"/>
          <p:nvPr/>
        </p:nvSpPr>
        <p:spPr>
          <a:xfrm>
            <a:off x="455828" y="5541944"/>
            <a:ext cx="6096000" cy="1200329"/>
          </a:xfrm>
          <a:prstGeom prst="rect">
            <a:avLst/>
          </a:prstGeom>
          <a:noFill/>
        </p:spPr>
        <p:txBody>
          <a:bodyPr wrap="square">
            <a:spAutoFit/>
          </a:bodyPr>
          <a:lstStyle/>
          <a:p>
            <a:r>
              <a:rPr lang="en-US" dirty="0"/>
              <a:t>https://www.3m.com/3M/en_US/respiratory-protection-us/support/center-for-respiratory-protection/medical-evaluation/osha-respirator-questionnaire/online-evaluations/</a:t>
            </a:r>
          </a:p>
        </p:txBody>
      </p:sp>
      <p:pic>
        <p:nvPicPr>
          <p:cNvPr id="9" name="Picture 8" descr="A qr code on a white background&#10;&#10;Description automatically generated">
            <a:extLst>
              <a:ext uri="{FF2B5EF4-FFF2-40B4-BE49-F238E27FC236}">
                <a16:creationId xmlns:a16="http://schemas.microsoft.com/office/drawing/2014/main" xmlns="" id="{4A5F92B2-5EF3-2EA2-1C46-1A12B5EDD348}"/>
              </a:ext>
            </a:extLst>
          </p:cNvPr>
          <p:cNvPicPr>
            <a:picLocks noChangeAspect="1"/>
          </p:cNvPicPr>
          <p:nvPr/>
        </p:nvPicPr>
        <p:blipFill>
          <a:blip r:embed="rId3"/>
          <a:stretch>
            <a:fillRect/>
          </a:stretch>
        </p:blipFill>
        <p:spPr>
          <a:xfrm>
            <a:off x="2519092" y="3585923"/>
            <a:ext cx="1791821" cy="1791821"/>
          </a:xfrm>
          <a:prstGeom prst="rect">
            <a:avLst/>
          </a:prstGeom>
        </p:spPr>
      </p:pic>
    </p:spTree>
    <p:extLst>
      <p:ext uri="{BB962C8B-B14F-4D97-AF65-F5344CB8AC3E}">
        <p14:creationId xmlns:p14="http://schemas.microsoft.com/office/powerpoint/2010/main" xmlns="" val="4628514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4FDFC0-E973-4A7F-BA2D-C7C49B721C19}"/>
              </a:ext>
            </a:extLst>
          </p:cNvPr>
          <p:cNvSpPr>
            <a:spLocks noGrp="1"/>
          </p:cNvSpPr>
          <p:nvPr>
            <p:ph type="title"/>
          </p:nvPr>
        </p:nvSpPr>
        <p:spPr>
          <a:xfrm>
            <a:off x="865094" y="285569"/>
            <a:ext cx="10241280" cy="976242"/>
          </a:xfrm>
        </p:spPr>
        <p:txBody>
          <a:bodyPr>
            <a:normAutofit/>
          </a:bodyPr>
          <a:lstStyle/>
          <a:p>
            <a:r>
              <a:rPr lang="en-US" dirty="0"/>
              <a:t>Initial Fit Testing</a:t>
            </a:r>
          </a:p>
        </p:txBody>
      </p:sp>
      <p:graphicFrame>
        <p:nvGraphicFramePr>
          <p:cNvPr id="7" name="Content Placeholder 6">
            <a:extLst>
              <a:ext uri="{FF2B5EF4-FFF2-40B4-BE49-F238E27FC236}">
                <a16:creationId xmlns:a16="http://schemas.microsoft.com/office/drawing/2014/main" xmlns="" id="{E30F95E2-A450-BBA5-D16F-B52625A204B1}"/>
              </a:ext>
            </a:extLst>
          </p:cNvPr>
          <p:cNvGraphicFramePr>
            <a:graphicFrameLocks noGrp="1"/>
          </p:cNvGraphicFramePr>
          <p:nvPr>
            <p:ph sz="half" idx="2"/>
            <p:extLst>
              <p:ext uri="{D42A27DB-BD31-4B8C-83A1-F6EECF244321}">
                <p14:modId xmlns:p14="http://schemas.microsoft.com/office/powerpoint/2010/main" xmlns="" val="2796358832"/>
              </p:ext>
            </p:extLst>
          </p:nvPr>
        </p:nvGraphicFramePr>
        <p:xfrm>
          <a:off x="865094" y="1351893"/>
          <a:ext cx="10461811" cy="4538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0016847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1571BC-DD49-4BA9-A3C9-E6BD59A1FDF3}"/>
              </a:ext>
            </a:extLst>
          </p:cNvPr>
          <p:cNvSpPr>
            <a:spLocks noGrp="1"/>
          </p:cNvSpPr>
          <p:nvPr>
            <p:ph type="ctrTitle"/>
          </p:nvPr>
        </p:nvSpPr>
        <p:spPr>
          <a:xfrm>
            <a:off x="575898" y="-260994"/>
            <a:ext cx="5130986" cy="1236010"/>
          </a:xfrm>
        </p:spPr>
        <p:txBody>
          <a:bodyPr>
            <a:normAutofit/>
          </a:bodyPr>
          <a:lstStyle/>
          <a:p>
            <a:r>
              <a:rPr lang="en-US" dirty="0"/>
              <a:t>Types of Fit Testing</a:t>
            </a:r>
          </a:p>
        </p:txBody>
      </p:sp>
      <p:sp>
        <p:nvSpPr>
          <p:cNvPr id="3" name="Content Placeholder 2">
            <a:extLst>
              <a:ext uri="{FF2B5EF4-FFF2-40B4-BE49-F238E27FC236}">
                <a16:creationId xmlns:a16="http://schemas.microsoft.com/office/drawing/2014/main" xmlns="" id="{9D3F863B-8B80-4E71-A943-271CDF9C30BD}"/>
              </a:ext>
            </a:extLst>
          </p:cNvPr>
          <p:cNvSpPr>
            <a:spLocks noGrp="1"/>
          </p:cNvSpPr>
          <p:nvPr>
            <p:ph type="subTitle" idx="1"/>
          </p:nvPr>
        </p:nvSpPr>
        <p:spPr>
          <a:xfrm>
            <a:off x="367921" y="1708522"/>
            <a:ext cx="5285157" cy="4208184"/>
          </a:xfrm>
        </p:spPr>
        <p:txBody>
          <a:bodyPr>
            <a:normAutofit/>
          </a:bodyPr>
          <a:lstStyle/>
          <a:p>
            <a:r>
              <a:rPr lang="en-US" sz="1800" b="1" dirty="0"/>
              <a:t>Quantitative: </a:t>
            </a:r>
          </a:p>
          <a:p>
            <a:pPr lvl="1">
              <a:buFont typeface="Arial" panose="020B0604020202020204" pitchFamily="34" charset="0"/>
              <a:buChar char="•"/>
            </a:pPr>
            <a:r>
              <a:rPr lang="en-US" sz="1800" b="1" dirty="0">
                <a:solidFill>
                  <a:schemeClr val="bg1"/>
                </a:solidFill>
              </a:rPr>
              <a:t>Utilizes a machine </a:t>
            </a:r>
          </a:p>
          <a:p>
            <a:pPr marL="457200" lvl="1" indent="0">
              <a:buNone/>
            </a:pPr>
            <a:r>
              <a:rPr lang="en-US" sz="1800" b="1" dirty="0">
                <a:solidFill>
                  <a:schemeClr val="bg1"/>
                </a:solidFill>
              </a:rPr>
              <a:t>that either creates an </a:t>
            </a:r>
          </a:p>
          <a:p>
            <a:pPr marL="457200" lvl="1" indent="0">
              <a:buNone/>
            </a:pPr>
            <a:r>
              <a:rPr lang="en-US" sz="1800" b="1" dirty="0">
                <a:solidFill>
                  <a:schemeClr val="bg1"/>
                </a:solidFill>
              </a:rPr>
              <a:t>aerosol within a chamber </a:t>
            </a:r>
          </a:p>
          <a:p>
            <a:pPr marL="457200" lvl="1" indent="0">
              <a:buNone/>
            </a:pPr>
            <a:r>
              <a:rPr lang="en-US" sz="1800" b="1" dirty="0">
                <a:solidFill>
                  <a:schemeClr val="bg1"/>
                </a:solidFill>
              </a:rPr>
              <a:t>and measures the volume</a:t>
            </a:r>
          </a:p>
          <a:p>
            <a:pPr marL="457200" lvl="1" indent="0">
              <a:buNone/>
            </a:pPr>
            <a:r>
              <a:rPr lang="en-US" sz="1800" b="1" dirty="0">
                <a:solidFill>
                  <a:schemeClr val="bg1"/>
                </a:solidFill>
              </a:rPr>
              <a:t>respired or measures the </a:t>
            </a:r>
          </a:p>
          <a:p>
            <a:pPr marL="457200" lvl="1" indent="0">
              <a:buNone/>
            </a:pPr>
            <a:r>
              <a:rPr lang="en-US" sz="1800" b="1" dirty="0">
                <a:solidFill>
                  <a:schemeClr val="bg1"/>
                </a:solidFill>
              </a:rPr>
              <a:t>volume of condensation in the respirator to evaluate fit</a:t>
            </a:r>
          </a:p>
          <a:p>
            <a:pPr lvl="1">
              <a:buFont typeface="Arial" panose="020B0604020202020204" pitchFamily="34" charset="0"/>
              <a:buChar char="•"/>
            </a:pPr>
            <a:r>
              <a:rPr lang="en-US" sz="1800" b="1" dirty="0">
                <a:solidFill>
                  <a:schemeClr val="bg1"/>
                </a:solidFill>
              </a:rPr>
              <a:t>Outputs an Overall Fit Factor (OFF) value to determine the fit of the respirator</a:t>
            </a:r>
          </a:p>
        </p:txBody>
      </p:sp>
      <p:sp>
        <p:nvSpPr>
          <p:cNvPr id="4" name="Rectangle 3">
            <a:extLst>
              <a:ext uri="{FF2B5EF4-FFF2-40B4-BE49-F238E27FC236}">
                <a16:creationId xmlns:a16="http://schemas.microsoft.com/office/drawing/2014/main" xmlns="" id="{EE5F3A28-6D14-477A-9E7A-F9DA22875919}"/>
              </a:ext>
            </a:extLst>
          </p:cNvPr>
          <p:cNvSpPr/>
          <p:nvPr/>
        </p:nvSpPr>
        <p:spPr>
          <a:xfrm>
            <a:off x="513318" y="5624318"/>
            <a:ext cx="7836013" cy="584775"/>
          </a:xfrm>
          <a:prstGeom prst="rect">
            <a:avLst/>
          </a:prstGeom>
        </p:spPr>
        <p:txBody>
          <a:bodyPr wrap="square">
            <a:spAutoFit/>
          </a:bodyPr>
          <a:lstStyle/>
          <a:p>
            <a:r>
              <a:rPr lang="en-US" sz="1600" dirty="0">
                <a:solidFill>
                  <a:schemeClr val="bg1"/>
                </a:solidFill>
                <a:hlinkClick r:id="rId2">
                  <a:extLst>
                    <a:ext uri="{A12FA001-AC4F-418D-AE19-62706E023703}">
                      <ahyp:hlinkClr xmlns:ahyp="http://schemas.microsoft.com/office/drawing/2018/hyperlinkcolor" xmlns="" val="tx"/>
                    </a:ext>
                  </a:extLst>
                </a:hlinkClick>
              </a:rPr>
              <a:t>https://www.osha.gov/laws-regs/regulations/standardnumber/1910/1910.134AppA</a:t>
            </a:r>
            <a:r>
              <a:rPr lang="en-US" sz="1600" dirty="0">
                <a:solidFill>
                  <a:schemeClr val="bg1"/>
                </a:solidFill>
              </a:rPr>
              <a:t> </a:t>
            </a:r>
          </a:p>
        </p:txBody>
      </p:sp>
      <p:pic>
        <p:nvPicPr>
          <p:cNvPr id="5" name="Picture 4">
            <a:extLst>
              <a:ext uri="{FF2B5EF4-FFF2-40B4-BE49-F238E27FC236}">
                <a16:creationId xmlns:a16="http://schemas.microsoft.com/office/drawing/2014/main" xmlns="" id="{C9772D53-079E-4FE9-A9EE-E7055B9C9F64}"/>
              </a:ext>
            </a:extLst>
          </p:cNvPr>
          <p:cNvPicPr>
            <a:picLocks noChangeAspect="1"/>
          </p:cNvPicPr>
          <p:nvPr/>
        </p:nvPicPr>
        <p:blipFill>
          <a:blip r:embed="rId3"/>
          <a:stretch>
            <a:fillRect/>
          </a:stretch>
        </p:blipFill>
        <p:spPr>
          <a:xfrm>
            <a:off x="3707276" y="1246372"/>
            <a:ext cx="1771650" cy="2581275"/>
          </a:xfrm>
          <a:prstGeom prst="rect">
            <a:avLst/>
          </a:prstGeom>
        </p:spPr>
      </p:pic>
      <p:pic>
        <p:nvPicPr>
          <p:cNvPr id="10" name="Picture 2" descr="Respirator Fit Testing – ASA Safety Supply">
            <a:extLst>
              <a:ext uri="{FF2B5EF4-FFF2-40B4-BE49-F238E27FC236}">
                <a16:creationId xmlns:a16="http://schemas.microsoft.com/office/drawing/2014/main" xmlns="" id="{1EA8664D-C502-6030-3620-F1FB224821E9}"/>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xmlns="" val="0"/>
              </a:ext>
            </a:extLst>
          </a:blip>
          <a:srcRect t="2014" b="2014"/>
          <a:stretch>
            <a:fillRect/>
          </a:stretch>
        </p:blipFill>
        <p:spPr bwMode="auto">
          <a:xfrm>
            <a:off x="6931025" y="357011"/>
            <a:ext cx="4195763" cy="2674937"/>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a:extLst>
              <a:ext uri="{FF2B5EF4-FFF2-40B4-BE49-F238E27FC236}">
                <a16:creationId xmlns:a16="http://schemas.microsoft.com/office/drawing/2014/main" xmlns="" id="{B88010F3-57F1-65FC-8F6D-BB063DA6F2BE}"/>
              </a:ext>
            </a:extLst>
          </p:cNvPr>
          <p:cNvSpPr txBox="1"/>
          <p:nvPr/>
        </p:nvSpPr>
        <p:spPr>
          <a:xfrm>
            <a:off x="6379129" y="3321300"/>
            <a:ext cx="5299553" cy="2585323"/>
          </a:xfrm>
          <a:prstGeom prst="rect">
            <a:avLst/>
          </a:prstGeom>
          <a:noFill/>
        </p:spPr>
        <p:txBody>
          <a:bodyPr wrap="square">
            <a:spAutoFit/>
          </a:bodyPr>
          <a:lstStyle/>
          <a:p>
            <a:r>
              <a:rPr lang="en-US" sz="1800" dirty="0"/>
              <a:t>Qualitative:</a:t>
            </a:r>
          </a:p>
          <a:p>
            <a:pPr lvl="1">
              <a:buFont typeface="Arial" panose="020B0604020202020204" pitchFamily="34" charset="0"/>
              <a:buChar char="•"/>
            </a:pPr>
            <a:r>
              <a:rPr lang="en-US" sz="1800" dirty="0"/>
              <a:t>Utilizes a chemical to measure the fit of a respirator</a:t>
            </a:r>
          </a:p>
          <a:p>
            <a:pPr lvl="1">
              <a:buFont typeface="Arial" panose="020B0604020202020204" pitchFamily="34" charset="0"/>
              <a:buChar char="•"/>
            </a:pPr>
            <a:r>
              <a:rPr lang="en-US" sz="1800" dirty="0"/>
              <a:t>Employee wears a hood and is asked if they can smell or taste the chemical</a:t>
            </a:r>
          </a:p>
          <a:p>
            <a:pPr lvl="1">
              <a:buFont typeface="Arial" panose="020B0604020202020204" pitchFamily="34" charset="0"/>
              <a:buChar char="•"/>
            </a:pPr>
            <a:r>
              <a:rPr lang="en-US" sz="1800" dirty="0"/>
              <a:t>The test is performed without a respirator to determine a threshold level and then with a respirator to determine the fit and seal of the respirator</a:t>
            </a:r>
          </a:p>
        </p:txBody>
      </p:sp>
    </p:spTree>
    <p:extLst>
      <p:ext uri="{BB962C8B-B14F-4D97-AF65-F5344CB8AC3E}">
        <p14:creationId xmlns:p14="http://schemas.microsoft.com/office/powerpoint/2010/main" xmlns="" val="3546265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040BF4A1-714C-419E-A19F-578DE93BE0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F91A9BD-D57F-4941-931F-40597AB370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C54DB264-9467-4730-B9E9-C9A97DD669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xmlns="" id="{BB097F88-2120-47B4-B891-5B28F66BBD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xmlns="" id="{BF9338F5-05AB-4DC5-BD1C-1A9F26C38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F9C5FC6-BB41-48ED-AFCF-BA4C2EC4EB74}"/>
              </a:ext>
            </a:extLst>
          </p:cNvPr>
          <p:cNvSpPr>
            <a:spLocks noGrp="1"/>
          </p:cNvSpPr>
          <p:nvPr>
            <p:ph type="title"/>
          </p:nvPr>
        </p:nvSpPr>
        <p:spPr>
          <a:xfrm>
            <a:off x="457200" y="868280"/>
            <a:ext cx="3390645" cy="3363597"/>
          </a:xfrm>
        </p:spPr>
        <p:txBody>
          <a:bodyPr vert="horz" lIns="0" tIns="0" rIns="0" bIns="0" rtlCol="0" anchor="b">
            <a:normAutofit/>
          </a:bodyPr>
          <a:lstStyle/>
          <a:p>
            <a:pPr algn="r"/>
            <a:r>
              <a:rPr lang="en-US" sz="3200" spc="700" dirty="0"/>
              <a:t>Who is exempt?</a:t>
            </a:r>
          </a:p>
        </p:txBody>
      </p:sp>
      <p:graphicFrame>
        <p:nvGraphicFramePr>
          <p:cNvPr id="5" name="Content Placeholder 2">
            <a:extLst>
              <a:ext uri="{FF2B5EF4-FFF2-40B4-BE49-F238E27FC236}">
                <a16:creationId xmlns:a16="http://schemas.microsoft.com/office/drawing/2014/main" xmlns="" id="{ACF9AB01-8542-BD0D-72DB-94E448F8E1EA}"/>
              </a:ext>
            </a:extLst>
          </p:cNvPr>
          <p:cNvGraphicFramePr>
            <a:graphicFrameLocks noGrp="1"/>
          </p:cNvGraphicFramePr>
          <p:nvPr>
            <p:ph idx="1"/>
            <p:extLst>
              <p:ext uri="{D42A27DB-BD31-4B8C-83A1-F6EECF244321}">
                <p14:modId xmlns:p14="http://schemas.microsoft.com/office/powerpoint/2010/main" xmlns="" val="1832633053"/>
              </p:ext>
            </p:extLst>
          </p:nvPr>
        </p:nvGraphicFramePr>
        <p:xfrm>
          <a:off x="4222984" y="266065"/>
          <a:ext cx="7511816" cy="6045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xmlns="" id="{EC4C9B55-52B0-4A31-D686-5F2B95589D42}"/>
              </a:ext>
            </a:extLst>
          </p:cNvPr>
          <p:cNvSpPr txBox="1"/>
          <p:nvPr/>
        </p:nvSpPr>
        <p:spPr>
          <a:xfrm>
            <a:off x="241585" y="6340729"/>
            <a:ext cx="6096000" cy="369332"/>
          </a:xfrm>
          <a:prstGeom prst="rect">
            <a:avLst/>
          </a:prstGeom>
          <a:noFill/>
        </p:spPr>
        <p:txBody>
          <a:bodyPr wrap="square">
            <a:spAutoFit/>
          </a:bodyPr>
          <a:lstStyle/>
          <a:p>
            <a:r>
              <a:rPr lang="en-US" dirty="0"/>
              <a:t>https://</a:t>
            </a:r>
            <a:r>
              <a:rPr lang="en-US" dirty="0" err="1"/>
              <a:t>www.osha.gov</a:t>
            </a:r>
            <a:r>
              <a:rPr lang="en-US" dirty="0"/>
              <a:t>/workers</a:t>
            </a:r>
          </a:p>
        </p:txBody>
      </p:sp>
    </p:spTree>
    <p:extLst>
      <p:ext uri="{BB962C8B-B14F-4D97-AF65-F5344CB8AC3E}">
        <p14:creationId xmlns:p14="http://schemas.microsoft.com/office/powerpoint/2010/main" xmlns="" val="41149514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71206921-C4FB-4DCA-BACD-07B6CA4AECB5}"/>
              </a:ext>
            </a:extLst>
          </p:cNvPr>
          <p:cNvPicPr>
            <a:picLocks noChangeAspect="1"/>
          </p:cNvPicPr>
          <p:nvPr/>
        </p:nvPicPr>
        <p:blipFill>
          <a:blip r:embed="rId2"/>
          <a:stretch>
            <a:fillRect/>
          </a:stretch>
        </p:blipFill>
        <p:spPr>
          <a:xfrm>
            <a:off x="1924736" y="170247"/>
            <a:ext cx="8342527" cy="6069188"/>
          </a:xfrm>
          <a:prstGeom prst="rect">
            <a:avLst/>
          </a:prstGeom>
          <a:noFill/>
        </p:spPr>
      </p:pic>
      <p:sp>
        <p:nvSpPr>
          <p:cNvPr id="5" name="Rectangle 4">
            <a:extLst>
              <a:ext uri="{FF2B5EF4-FFF2-40B4-BE49-F238E27FC236}">
                <a16:creationId xmlns:a16="http://schemas.microsoft.com/office/drawing/2014/main" xmlns="" id="{BF211D5E-B3C3-4EB3-985E-61E8933AF008}"/>
              </a:ext>
            </a:extLst>
          </p:cNvPr>
          <p:cNvSpPr/>
          <p:nvPr/>
        </p:nvSpPr>
        <p:spPr>
          <a:xfrm>
            <a:off x="392595" y="6515892"/>
            <a:ext cx="7215809" cy="307777"/>
          </a:xfrm>
          <a:prstGeom prst="rect">
            <a:avLst/>
          </a:prstGeom>
        </p:spPr>
        <p:txBody>
          <a:bodyPr wrap="square">
            <a:spAutoFit/>
          </a:bodyPr>
          <a:lstStyle/>
          <a:p>
            <a:r>
              <a:rPr lang="en-US" sz="1400" dirty="0"/>
              <a:t>https://blogs.cdc.gov/niosh-science-blog/2017/11/02/noshave/</a:t>
            </a:r>
          </a:p>
        </p:txBody>
      </p:sp>
    </p:spTree>
    <p:extLst>
      <p:ext uri="{BB962C8B-B14F-4D97-AF65-F5344CB8AC3E}">
        <p14:creationId xmlns:p14="http://schemas.microsoft.com/office/powerpoint/2010/main" xmlns="" val="4639428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12">
            <a:extLst>
              <a:ext uri="{FF2B5EF4-FFF2-40B4-BE49-F238E27FC236}">
                <a16:creationId xmlns:a16="http://schemas.microsoft.com/office/drawing/2014/main" xmlns="" id="{040BF4A1-714C-419E-A19F-578DE93BE0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4">
            <a:extLst>
              <a:ext uri="{FF2B5EF4-FFF2-40B4-BE49-F238E27FC236}">
                <a16:creationId xmlns:a16="http://schemas.microsoft.com/office/drawing/2014/main" xmlns="" id="{2F91A9BD-D57F-4941-931F-40597AB370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6">
            <a:extLst>
              <a:ext uri="{FF2B5EF4-FFF2-40B4-BE49-F238E27FC236}">
                <a16:creationId xmlns:a16="http://schemas.microsoft.com/office/drawing/2014/main" xmlns="" id="{C54DB264-9467-4730-B9E9-C9A97DD669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18">
            <a:extLst>
              <a:ext uri="{FF2B5EF4-FFF2-40B4-BE49-F238E27FC236}">
                <a16:creationId xmlns:a16="http://schemas.microsoft.com/office/drawing/2014/main" xmlns="" id="{BB097F88-2120-47B4-B891-5B28F66BBD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0">
            <a:extLst>
              <a:ext uri="{FF2B5EF4-FFF2-40B4-BE49-F238E27FC236}">
                <a16:creationId xmlns:a16="http://schemas.microsoft.com/office/drawing/2014/main" xmlns="" id="{BF9338F5-05AB-4DC5-BD1C-1A9F26C38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8803562-900D-4D0D-80FB-785FEC60822A}"/>
              </a:ext>
            </a:extLst>
          </p:cNvPr>
          <p:cNvSpPr>
            <a:spLocks noGrp="1"/>
          </p:cNvSpPr>
          <p:nvPr>
            <p:ph type="title"/>
          </p:nvPr>
        </p:nvSpPr>
        <p:spPr>
          <a:xfrm>
            <a:off x="457200" y="868280"/>
            <a:ext cx="3390645" cy="3363597"/>
          </a:xfrm>
        </p:spPr>
        <p:txBody>
          <a:bodyPr vert="horz" lIns="0" tIns="0" rIns="0" bIns="0" rtlCol="0" anchor="b">
            <a:normAutofit/>
          </a:bodyPr>
          <a:lstStyle/>
          <a:p>
            <a:pPr algn="r"/>
            <a:r>
              <a:rPr lang="en-US" sz="2800" dirty="0">
                <a:solidFill>
                  <a:schemeClr val="bg1"/>
                </a:solidFill>
              </a:rPr>
              <a:t>Additional Fit Testing considerations</a:t>
            </a:r>
          </a:p>
        </p:txBody>
      </p:sp>
      <p:graphicFrame>
        <p:nvGraphicFramePr>
          <p:cNvPr id="30" name="Content Placeholder 2">
            <a:extLst>
              <a:ext uri="{FF2B5EF4-FFF2-40B4-BE49-F238E27FC236}">
                <a16:creationId xmlns:a16="http://schemas.microsoft.com/office/drawing/2014/main" xmlns="" id="{56A1C279-75BD-4CD6-E748-87547BB93C08}"/>
              </a:ext>
            </a:extLst>
          </p:cNvPr>
          <p:cNvGraphicFramePr>
            <a:graphicFrameLocks noGrp="1"/>
          </p:cNvGraphicFramePr>
          <p:nvPr>
            <p:ph sz="half" idx="2"/>
            <p:extLst>
              <p:ext uri="{D42A27DB-BD31-4B8C-83A1-F6EECF244321}">
                <p14:modId xmlns:p14="http://schemas.microsoft.com/office/powerpoint/2010/main" xmlns="" val="2972390572"/>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6193331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xmlns="" id="{45C5CC17-FF17-43CF-B073-D9051465D5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1EBE2DDC-0D14-44E6-A1AB-2EEC095074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8543D98-0AA2-43B4-B508-DC1DB7F3DC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89723C1D-9A1A-465B-8164-483BF54266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xmlns="" id="{A6680484-5F73-4078-85C2-415205B1A4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FAB36D75-6CA2-430A-AA95-77EE47DA53C5}"/>
              </a:ext>
            </a:extLst>
          </p:cNvPr>
          <p:cNvSpPr>
            <a:spLocks noGrp="1"/>
          </p:cNvSpPr>
          <p:nvPr>
            <p:ph type="ctrTitle"/>
          </p:nvPr>
        </p:nvSpPr>
        <p:spPr>
          <a:xfrm>
            <a:off x="387927" y="1028701"/>
            <a:ext cx="3248863" cy="3020785"/>
          </a:xfrm>
        </p:spPr>
        <p:txBody>
          <a:bodyPr vert="horz" lIns="0" tIns="0" rIns="0" bIns="0" rtlCol="0" anchor="b">
            <a:normAutofit/>
          </a:bodyPr>
          <a:lstStyle/>
          <a:p>
            <a:pPr algn="r"/>
            <a:r>
              <a:rPr lang="en-US" sz="3200" spc="700"/>
              <a:t>Training</a:t>
            </a:r>
          </a:p>
        </p:txBody>
      </p:sp>
      <p:graphicFrame>
        <p:nvGraphicFramePr>
          <p:cNvPr id="9" name="Diagram 8">
            <a:extLst>
              <a:ext uri="{FF2B5EF4-FFF2-40B4-BE49-F238E27FC236}">
                <a16:creationId xmlns:a16="http://schemas.microsoft.com/office/drawing/2014/main" xmlns="" id="{220B2944-59C2-5E51-B6E0-64AA6F2DD96E}"/>
              </a:ext>
            </a:extLst>
          </p:cNvPr>
          <p:cNvGraphicFramePr/>
          <p:nvPr>
            <p:extLst>
              <p:ext uri="{D42A27DB-BD31-4B8C-83A1-F6EECF244321}">
                <p14:modId xmlns:p14="http://schemas.microsoft.com/office/powerpoint/2010/main" xmlns="" val="3922328132"/>
              </p:ext>
            </p:extLst>
          </p:nvPr>
        </p:nvGraphicFramePr>
        <p:xfrm>
          <a:off x="4777409" y="1028702"/>
          <a:ext cx="6643626" cy="4843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8188617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xmlns="" id="{BB02F283-AD3D-43EB-8EB3-EEABE7B685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87267ACD-C9FA-48F7-BA90-C05046F4EE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53E17AA8-C417-4F74-9F1B-EAD82A19B7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xmlns="" id="{D79F9CB9-0076-49F5-845A-C97CCFC163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xmlns="" id="{0567348B-D4F9-4978-8FB4-D4031CD133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AF8EA818-C59A-6345-594D-2030F0F1EF3C}"/>
              </a:ext>
            </a:extLst>
          </p:cNvPr>
          <p:cNvSpPr>
            <a:spLocks noGrp="1"/>
          </p:cNvSpPr>
          <p:nvPr>
            <p:ph type="ctrTitle"/>
          </p:nvPr>
        </p:nvSpPr>
        <p:spPr>
          <a:xfrm>
            <a:off x="667569" y="5553718"/>
            <a:ext cx="7203004" cy="1054645"/>
          </a:xfrm>
        </p:spPr>
        <p:txBody>
          <a:bodyPr vert="horz" lIns="0" tIns="0" rIns="0" bIns="0" rtlCol="0" anchor="ctr">
            <a:normAutofit/>
          </a:bodyPr>
          <a:lstStyle/>
          <a:p>
            <a:r>
              <a:rPr lang="en-US" sz="3200" spc="750" dirty="0"/>
              <a:t>Donning a respirator</a:t>
            </a:r>
          </a:p>
        </p:txBody>
      </p:sp>
      <p:pic>
        <p:nvPicPr>
          <p:cNvPr id="14" name="Picture 13">
            <a:extLst>
              <a:ext uri="{FF2B5EF4-FFF2-40B4-BE49-F238E27FC236}">
                <a16:creationId xmlns:a16="http://schemas.microsoft.com/office/drawing/2014/main" xmlns="" id="{5533607E-8EA3-D77F-BD61-E60D184A41A0}"/>
              </a:ext>
            </a:extLst>
          </p:cNvPr>
          <p:cNvPicPr>
            <a:picLocks noChangeAspect="1"/>
          </p:cNvPicPr>
          <p:nvPr/>
        </p:nvPicPr>
        <p:blipFill>
          <a:blip r:embed="rId2"/>
          <a:stretch>
            <a:fillRect/>
          </a:stretch>
        </p:blipFill>
        <p:spPr>
          <a:xfrm>
            <a:off x="295440" y="813001"/>
            <a:ext cx="11601120" cy="4002385"/>
          </a:xfrm>
          <a:prstGeom prst="rect">
            <a:avLst/>
          </a:prstGeom>
        </p:spPr>
      </p:pic>
      <p:pic>
        <p:nvPicPr>
          <p:cNvPr id="18" name="Picture 17" descr="A qr code on a white background&#10;&#10;Description automatically generated">
            <a:extLst>
              <a:ext uri="{FF2B5EF4-FFF2-40B4-BE49-F238E27FC236}">
                <a16:creationId xmlns:a16="http://schemas.microsoft.com/office/drawing/2014/main" xmlns="" id="{5E45996C-5D6A-4650-F0B8-6B52B687076B}"/>
              </a:ext>
            </a:extLst>
          </p:cNvPr>
          <p:cNvPicPr>
            <a:picLocks noChangeAspect="1"/>
          </p:cNvPicPr>
          <p:nvPr/>
        </p:nvPicPr>
        <p:blipFill>
          <a:blip r:embed="rId3"/>
          <a:stretch>
            <a:fillRect/>
          </a:stretch>
        </p:blipFill>
        <p:spPr>
          <a:xfrm>
            <a:off x="9458324" y="5363142"/>
            <a:ext cx="1428750" cy="1428750"/>
          </a:xfrm>
          <a:prstGeom prst="rect">
            <a:avLst/>
          </a:prstGeom>
        </p:spPr>
      </p:pic>
    </p:spTree>
    <p:extLst>
      <p:ext uri="{BB962C8B-B14F-4D97-AF65-F5344CB8AC3E}">
        <p14:creationId xmlns:p14="http://schemas.microsoft.com/office/powerpoint/2010/main" xmlns="" val="11070273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xmlns="" id="{BB02F283-AD3D-43EB-8EB3-EEABE7B685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87267ACD-C9FA-48F7-BA90-C05046F4EE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53E17AA8-C417-4F74-9F1B-EAD82A19B7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xmlns="" id="{D79F9CB9-0076-49F5-845A-C97CCFC163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xmlns="" id="{0567348B-D4F9-4978-8FB4-D4031CD133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AF8EA818-C59A-6345-594D-2030F0F1EF3C}"/>
              </a:ext>
            </a:extLst>
          </p:cNvPr>
          <p:cNvSpPr>
            <a:spLocks noGrp="1"/>
          </p:cNvSpPr>
          <p:nvPr>
            <p:ph type="ctrTitle"/>
          </p:nvPr>
        </p:nvSpPr>
        <p:spPr>
          <a:xfrm>
            <a:off x="667569" y="5553718"/>
            <a:ext cx="7203004" cy="1054645"/>
          </a:xfrm>
        </p:spPr>
        <p:txBody>
          <a:bodyPr vert="horz" lIns="0" tIns="0" rIns="0" bIns="0" rtlCol="0" anchor="ctr">
            <a:normAutofit/>
          </a:bodyPr>
          <a:lstStyle/>
          <a:p>
            <a:r>
              <a:rPr lang="en-US" sz="3200" spc="750" dirty="0"/>
              <a:t>User Seal check</a:t>
            </a:r>
          </a:p>
        </p:txBody>
      </p:sp>
      <p:pic>
        <p:nvPicPr>
          <p:cNvPr id="18" name="Picture 17" descr="A qr code on a white background&#10;&#10;Description automatically generated">
            <a:extLst>
              <a:ext uri="{FF2B5EF4-FFF2-40B4-BE49-F238E27FC236}">
                <a16:creationId xmlns:a16="http://schemas.microsoft.com/office/drawing/2014/main" xmlns="" id="{5E45996C-5D6A-4650-F0B8-6B52B687076B}"/>
              </a:ext>
            </a:extLst>
          </p:cNvPr>
          <p:cNvPicPr>
            <a:picLocks noChangeAspect="1"/>
          </p:cNvPicPr>
          <p:nvPr/>
        </p:nvPicPr>
        <p:blipFill>
          <a:blip r:embed="rId2"/>
          <a:stretch>
            <a:fillRect/>
          </a:stretch>
        </p:blipFill>
        <p:spPr>
          <a:xfrm>
            <a:off x="9458324" y="5363142"/>
            <a:ext cx="1428750" cy="1428750"/>
          </a:xfrm>
          <a:prstGeom prst="rect">
            <a:avLst/>
          </a:prstGeom>
        </p:spPr>
      </p:pic>
      <p:pic>
        <p:nvPicPr>
          <p:cNvPr id="3" name="Picture 2">
            <a:extLst>
              <a:ext uri="{FF2B5EF4-FFF2-40B4-BE49-F238E27FC236}">
                <a16:creationId xmlns:a16="http://schemas.microsoft.com/office/drawing/2014/main" xmlns="" id="{D0A31E7D-97B5-5FAA-024C-3936470CD3D3}"/>
              </a:ext>
            </a:extLst>
          </p:cNvPr>
          <p:cNvPicPr>
            <a:picLocks noChangeAspect="1"/>
          </p:cNvPicPr>
          <p:nvPr/>
        </p:nvPicPr>
        <p:blipFill>
          <a:blip r:embed="rId3"/>
          <a:stretch>
            <a:fillRect/>
          </a:stretch>
        </p:blipFill>
        <p:spPr>
          <a:xfrm>
            <a:off x="249006" y="681425"/>
            <a:ext cx="11693987" cy="3951102"/>
          </a:xfrm>
          <a:prstGeom prst="rect">
            <a:avLst/>
          </a:prstGeom>
        </p:spPr>
      </p:pic>
    </p:spTree>
    <p:extLst>
      <p:ext uri="{BB962C8B-B14F-4D97-AF65-F5344CB8AC3E}">
        <p14:creationId xmlns:p14="http://schemas.microsoft.com/office/powerpoint/2010/main" xmlns="" val="34246697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xmlns="" id="{BB02F283-AD3D-43EB-8EB3-EEABE7B685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87267ACD-C9FA-48F7-BA90-C05046F4EE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53E17AA8-C417-4F74-9F1B-EAD82A19B7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xmlns="" id="{D79F9CB9-0076-49F5-845A-C97CCFC163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xmlns="" id="{0567348B-D4F9-4978-8FB4-D4031CD133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AF8EA818-C59A-6345-594D-2030F0F1EF3C}"/>
              </a:ext>
            </a:extLst>
          </p:cNvPr>
          <p:cNvSpPr>
            <a:spLocks noGrp="1"/>
          </p:cNvSpPr>
          <p:nvPr>
            <p:ph type="ctrTitle"/>
          </p:nvPr>
        </p:nvSpPr>
        <p:spPr>
          <a:xfrm>
            <a:off x="667569" y="5553718"/>
            <a:ext cx="7203004" cy="1054645"/>
          </a:xfrm>
        </p:spPr>
        <p:txBody>
          <a:bodyPr vert="horz" lIns="0" tIns="0" rIns="0" bIns="0" rtlCol="0" anchor="ctr">
            <a:normAutofit/>
          </a:bodyPr>
          <a:lstStyle/>
          <a:p>
            <a:r>
              <a:rPr lang="en-US" sz="3200" spc="750" dirty="0"/>
              <a:t>Doffing respirator</a:t>
            </a:r>
          </a:p>
        </p:txBody>
      </p:sp>
      <p:pic>
        <p:nvPicPr>
          <p:cNvPr id="18" name="Picture 17" descr="A qr code on a white background&#10;&#10;Description automatically generated">
            <a:extLst>
              <a:ext uri="{FF2B5EF4-FFF2-40B4-BE49-F238E27FC236}">
                <a16:creationId xmlns:a16="http://schemas.microsoft.com/office/drawing/2014/main" xmlns="" id="{5E45996C-5D6A-4650-F0B8-6B52B687076B}"/>
              </a:ext>
            </a:extLst>
          </p:cNvPr>
          <p:cNvPicPr>
            <a:picLocks noChangeAspect="1"/>
          </p:cNvPicPr>
          <p:nvPr/>
        </p:nvPicPr>
        <p:blipFill>
          <a:blip r:embed="rId2"/>
          <a:stretch>
            <a:fillRect/>
          </a:stretch>
        </p:blipFill>
        <p:spPr>
          <a:xfrm>
            <a:off x="9458324" y="5363142"/>
            <a:ext cx="1428750" cy="1428750"/>
          </a:xfrm>
          <a:prstGeom prst="rect">
            <a:avLst/>
          </a:prstGeom>
        </p:spPr>
      </p:pic>
      <p:pic>
        <p:nvPicPr>
          <p:cNvPr id="4" name="Picture 3">
            <a:extLst>
              <a:ext uri="{FF2B5EF4-FFF2-40B4-BE49-F238E27FC236}">
                <a16:creationId xmlns:a16="http://schemas.microsoft.com/office/drawing/2014/main" xmlns="" id="{F1BBE3F2-CE39-55B6-3101-BB9F5733BDD9}"/>
              </a:ext>
            </a:extLst>
          </p:cNvPr>
          <p:cNvPicPr>
            <a:picLocks noChangeAspect="1"/>
          </p:cNvPicPr>
          <p:nvPr/>
        </p:nvPicPr>
        <p:blipFill>
          <a:blip r:embed="rId3"/>
          <a:stretch>
            <a:fillRect/>
          </a:stretch>
        </p:blipFill>
        <p:spPr>
          <a:xfrm>
            <a:off x="1505314" y="836419"/>
            <a:ext cx="9381760" cy="3807091"/>
          </a:xfrm>
          <a:prstGeom prst="rect">
            <a:avLst/>
          </a:prstGeom>
        </p:spPr>
      </p:pic>
    </p:spTree>
    <p:extLst>
      <p:ext uri="{BB962C8B-B14F-4D97-AF65-F5344CB8AC3E}">
        <p14:creationId xmlns:p14="http://schemas.microsoft.com/office/powerpoint/2010/main" xmlns="" val="34975648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4F553F77-A2EC-62B5-E391-8BDC81FA56E8}"/>
              </a:ext>
            </a:extLst>
          </p:cNvPr>
          <p:cNvSpPr>
            <a:spLocks noGrp="1"/>
          </p:cNvSpPr>
          <p:nvPr>
            <p:ph type="title"/>
          </p:nvPr>
        </p:nvSpPr>
        <p:spPr/>
        <p:txBody>
          <a:bodyPr vert="horz" lIns="0" tIns="0" rIns="0" bIns="0" rtlCol="0" anchor="b">
            <a:normAutofit/>
          </a:bodyPr>
          <a:lstStyle/>
          <a:p>
            <a:pPr algn="r"/>
            <a:r>
              <a:rPr lang="en-US" sz="3200" spc="700" dirty="0"/>
              <a:t>Record keeping</a:t>
            </a:r>
          </a:p>
        </p:txBody>
      </p:sp>
      <p:sp>
        <p:nvSpPr>
          <p:cNvPr id="13" name="Content Placeholder 12">
            <a:extLst>
              <a:ext uri="{FF2B5EF4-FFF2-40B4-BE49-F238E27FC236}">
                <a16:creationId xmlns:a16="http://schemas.microsoft.com/office/drawing/2014/main" xmlns="" id="{F0EA9ACD-2986-96BF-93F0-FD902E359644}"/>
              </a:ext>
            </a:extLst>
          </p:cNvPr>
          <p:cNvSpPr>
            <a:spLocks noGrp="1"/>
          </p:cNvSpPr>
          <p:nvPr>
            <p:ph idx="1"/>
          </p:nvPr>
        </p:nvSpPr>
        <p:spPr/>
        <p:txBody>
          <a:bodyPr/>
          <a:lstStyle/>
          <a:p>
            <a:endParaRPr lang="en-US"/>
          </a:p>
        </p:txBody>
      </p:sp>
      <p:graphicFrame>
        <p:nvGraphicFramePr>
          <p:cNvPr id="10" name="Diagram 9">
            <a:extLst>
              <a:ext uri="{FF2B5EF4-FFF2-40B4-BE49-F238E27FC236}">
                <a16:creationId xmlns:a16="http://schemas.microsoft.com/office/drawing/2014/main" xmlns="" id="{4CA34520-EFD4-17AA-73B0-BDF26EB8EC8F}"/>
              </a:ext>
            </a:extLst>
          </p:cNvPr>
          <p:cNvGraphicFramePr/>
          <p:nvPr>
            <p:extLst>
              <p:ext uri="{D42A27DB-BD31-4B8C-83A1-F6EECF244321}">
                <p14:modId xmlns:p14="http://schemas.microsoft.com/office/powerpoint/2010/main" xmlns="" val="1396300158"/>
              </p:ext>
            </p:extLst>
          </p:nvPr>
        </p:nvGraphicFramePr>
        <p:xfrm>
          <a:off x="1320803" y="1510431"/>
          <a:ext cx="930452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8473593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C61A43-73D7-4254-8CCC-3A02F9AC14E1}"/>
              </a:ext>
            </a:extLst>
          </p:cNvPr>
          <p:cNvSpPr>
            <a:spLocks noGrp="1"/>
          </p:cNvSpPr>
          <p:nvPr>
            <p:ph type="title"/>
          </p:nvPr>
        </p:nvSpPr>
        <p:spPr>
          <a:xfrm>
            <a:off x="2934139" y="237744"/>
            <a:ext cx="6323721" cy="1143000"/>
          </a:xfrm>
        </p:spPr>
        <p:txBody>
          <a:bodyPr wrap="square" anchor="ctr">
            <a:normAutofit/>
          </a:bodyPr>
          <a:lstStyle/>
          <a:p>
            <a:r>
              <a:rPr lang="en-US" dirty="0">
                <a:solidFill>
                  <a:schemeClr val="tx1"/>
                </a:solidFill>
              </a:rPr>
              <a:t>Program Evaluation</a:t>
            </a:r>
          </a:p>
        </p:txBody>
      </p:sp>
      <p:graphicFrame>
        <p:nvGraphicFramePr>
          <p:cNvPr id="4" name="Content Placeholder 3">
            <a:extLst>
              <a:ext uri="{FF2B5EF4-FFF2-40B4-BE49-F238E27FC236}">
                <a16:creationId xmlns:a16="http://schemas.microsoft.com/office/drawing/2014/main" xmlns="" id="{7BEE3173-BD60-27F8-286E-4368DF713DB8}"/>
              </a:ext>
            </a:extLst>
          </p:cNvPr>
          <p:cNvGraphicFramePr>
            <a:graphicFrameLocks noGrp="1"/>
          </p:cNvGraphicFramePr>
          <p:nvPr>
            <p:ph sz="half" idx="2"/>
            <p:extLst>
              <p:ext uri="{D42A27DB-BD31-4B8C-83A1-F6EECF244321}">
                <p14:modId xmlns:p14="http://schemas.microsoft.com/office/powerpoint/2010/main" xmlns="" val="4252241319"/>
              </p:ext>
            </p:extLst>
          </p:nvPr>
        </p:nvGraphicFramePr>
        <p:xfrm>
          <a:off x="298704" y="1380744"/>
          <a:ext cx="11594592" cy="4690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7176743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37" name="Rectangle 36">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39" name="Rectangle 38">
            <a:extLst>
              <a:ext uri="{FF2B5EF4-FFF2-40B4-BE49-F238E27FC236}">
                <a16:creationId xmlns:a16="http://schemas.microsoft.com/office/drawing/2014/main" xmlns="" id="{8F1DA978-2FF0-4E09-976F-91C6D4AA52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1" name="Rectangle 40">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80619" y="381383"/>
            <a:ext cx="6858000" cy="6095233"/>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3" name="Rectangle 42">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25488" y="125488"/>
            <a:ext cx="6346209" cy="6095235"/>
          </a:xfrm>
          <a:prstGeom prst="rect">
            <a:avLst/>
          </a:prstGeom>
          <a:gradFill>
            <a:gsLst>
              <a:gs pos="0">
                <a:schemeClr val="accent5">
                  <a:lumMod val="60000"/>
                  <a:lumOff val="40000"/>
                  <a:alpha val="0"/>
                </a:schemeClr>
              </a:gs>
              <a:gs pos="99000">
                <a:schemeClr val="accent2">
                  <a:alpha val="9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5" name="Rectangle 44">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788104" y="2550870"/>
            <a:ext cx="2501979" cy="6112279"/>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7" name="Oval 46">
            <a:extLst>
              <a:ext uri="{FF2B5EF4-FFF2-40B4-BE49-F238E27FC236}">
                <a16:creationId xmlns:a16="http://schemas.microsoft.com/office/drawing/2014/main" xmlns="" id="{579BBB12-9455-421B-86B2-0EA7752023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872450" y="728296"/>
            <a:ext cx="4808302" cy="4808302"/>
          </a:xfrm>
          <a:prstGeom prst="ellipse">
            <a:avLst/>
          </a:pr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xmlns="" id="{9062064B-B450-4161-BA17-6C09535CF788}"/>
              </a:ext>
            </a:extLst>
          </p:cNvPr>
          <p:cNvSpPr>
            <a:spLocks noGrp="1"/>
          </p:cNvSpPr>
          <p:nvPr>
            <p:ph type="title"/>
          </p:nvPr>
        </p:nvSpPr>
        <p:spPr>
          <a:xfrm>
            <a:off x="872556" y="740563"/>
            <a:ext cx="4688488" cy="3232560"/>
          </a:xfrm>
        </p:spPr>
        <p:txBody>
          <a:bodyPr vert="horz" lIns="0" tIns="0" rIns="0" bIns="0" rtlCol="0" anchor="b">
            <a:normAutofit/>
          </a:bodyPr>
          <a:lstStyle/>
          <a:p>
            <a:pPr algn="l"/>
            <a:r>
              <a:rPr lang="en-US" sz="4000" spc="750" dirty="0">
                <a:solidFill>
                  <a:schemeClr val="bg1"/>
                </a:solidFill>
              </a:rPr>
              <a:t>High risk areas in dentistry</a:t>
            </a:r>
          </a:p>
        </p:txBody>
      </p:sp>
      <p:sp>
        <p:nvSpPr>
          <p:cNvPr id="7" name="Footer Placeholder 6">
            <a:extLst>
              <a:ext uri="{FF2B5EF4-FFF2-40B4-BE49-F238E27FC236}">
                <a16:creationId xmlns:a16="http://schemas.microsoft.com/office/drawing/2014/main" xmlns="" id="{2EDD0D1F-EF2B-D747-0AF4-CC5306EEE4E0}"/>
              </a:ext>
            </a:extLst>
          </p:cNvPr>
          <p:cNvSpPr>
            <a:spLocks noGrp="1"/>
          </p:cNvSpPr>
          <p:nvPr>
            <p:ph type="ftr" sz="quarter" idx="3"/>
          </p:nvPr>
        </p:nvSpPr>
        <p:spPr>
          <a:xfrm rot="5400000">
            <a:off x="-1828801" y="1912217"/>
            <a:ext cx="4114800" cy="457200"/>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prstClr val="white"/>
                </a:solidFill>
                <a:effectLst/>
                <a:uLnTx/>
                <a:uFillTx/>
                <a:latin typeface="Avenir Next LT Pro"/>
                <a:ea typeface="+mn-ea"/>
                <a:cs typeface="+mn-cs"/>
              </a:rPr>
              <a:t>STREAM EDUCATION AND CONSULTING, LLC</a:t>
            </a:r>
          </a:p>
        </p:txBody>
      </p:sp>
      <p:sp>
        <p:nvSpPr>
          <p:cNvPr id="9" name="Slide Number Placeholder 8">
            <a:extLst>
              <a:ext uri="{FF2B5EF4-FFF2-40B4-BE49-F238E27FC236}">
                <a16:creationId xmlns:a16="http://schemas.microsoft.com/office/drawing/2014/main" xmlns="" id="{F9886FB3-6C2A-ECFC-3639-117AFF479759}"/>
              </a:ext>
            </a:extLst>
          </p:cNvPr>
          <p:cNvSpPr>
            <a:spLocks noGrp="1"/>
          </p:cNvSpPr>
          <p:nvPr>
            <p:ph type="sldNum" sz="quarter" idx="12"/>
          </p:nvPr>
        </p:nvSpPr>
        <p:spPr>
          <a:xfrm>
            <a:off x="11669678" y="6408742"/>
            <a:ext cx="438652" cy="44883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800" b="0" i="0" u="none" strike="noStrike" kern="1200" cap="none" spc="0" normalizeH="0" baseline="0" noProof="0">
                <a:ln>
                  <a:noFill/>
                </a:ln>
                <a:solidFill>
                  <a:prstClr val="black"/>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128</a:t>
            </a:fld>
            <a:endParaRPr kumimoji="0" lang="en-US" sz="800" b="0" i="0" u="none" strike="noStrike" kern="1200" cap="none" spc="0" normalizeH="0" baseline="0" noProof="0">
              <a:ln>
                <a:noFill/>
              </a:ln>
              <a:solidFill>
                <a:prstClr val="black"/>
              </a:solidFill>
              <a:effectLst/>
              <a:uLnTx/>
              <a:uFillTx/>
              <a:latin typeface="Avenir Next LT Pro Light"/>
              <a:ea typeface="+mn-ea"/>
              <a:cs typeface="+mn-cs"/>
            </a:endParaRPr>
          </a:p>
        </p:txBody>
      </p:sp>
      <p:pic>
        <p:nvPicPr>
          <p:cNvPr id="10" name="Graphic 9" descr="Dental Tools with solid fill">
            <a:extLst>
              <a:ext uri="{FF2B5EF4-FFF2-40B4-BE49-F238E27FC236}">
                <a16:creationId xmlns:a16="http://schemas.microsoft.com/office/drawing/2014/main" xmlns="" id="{FF74FCC6-78EE-12E5-5EFD-8A3F188F8F2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552438" y="1154324"/>
            <a:ext cx="4688488" cy="4688488"/>
          </a:xfrm>
          <a:prstGeom prst="rect">
            <a:avLst/>
          </a:prstGeom>
        </p:spPr>
      </p:pic>
    </p:spTree>
    <p:extLst>
      <p:ext uri="{BB962C8B-B14F-4D97-AF65-F5344CB8AC3E}">
        <p14:creationId xmlns:p14="http://schemas.microsoft.com/office/powerpoint/2010/main" xmlns="" val="6829244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xmlns="" id="{45EA7F1D-6737-4609-94CE-0E7C0CED7F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7A0FCA68-3497-4CB3-8C25-B6AE87EFE0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0"/>
            <a:ext cx="12191999" cy="6858000"/>
          </a:xfrm>
          <a:prstGeom prst="rect">
            <a:avLst/>
          </a:prstGeom>
          <a:gradFill>
            <a:gsLst>
              <a:gs pos="0">
                <a:schemeClr val="accent4">
                  <a:alpha val="61000"/>
                </a:schemeClr>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CAA3DC6B-18DE-4588-B321-8101DED54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80357" y="0"/>
            <a:ext cx="11711642" cy="6857998"/>
          </a:xfrm>
          <a:prstGeom prst="rect">
            <a:avLst/>
          </a:prstGeom>
          <a:gradFill>
            <a:gsLst>
              <a:gs pos="6000">
                <a:schemeClr val="accent6">
                  <a:lumMod val="75000"/>
                  <a:alpha val="93000"/>
                </a:schemeClr>
              </a:gs>
              <a:gs pos="100000">
                <a:schemeClr val="accent2">
                  <a:lumMod val="60000"/>
                  <a:lumOff val="40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9AA34BCD-93B4-45FF-9448-87F7C43117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4038600" y="1494"/>
            <a:ext cx="8153399" cy="6399306"/>
          </a:xfrm>
          <a:prstGeom prst="rect">
            <a:avLst/>
          </a:prstGeom>
          <a:gradFill>
            <a:gsLst>
              <a:gs pos="22000">
                <a:schemeClr val="accent2">
                  <a:alpha val="68000"/>
                </a:schemeClr>
              </a:gs>
              <a:gs pos="99000">
                <a:schemeClr val="accent5">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xmlns="" id="{5BF7F8F0-28A9-4A24-96A8-E5E423FBF9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chemeClr val="accent6">
                  <a:alpha val="0"/>
                </a:schemeClr>
              </a:gs>
              <a:gs pos="85000">
                <a:schemeClr val="accent6">
                  <a:lumMod val="60000"/>
                  <a:lumOff val="40000"/>
                  <a:alpha val="2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xmlns="" id="{ADEE5410-5DAB-442C-8E7B-CDAB35E75B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3"/>
            <a:ext cx="12191999" cy="4399229"/>
          </a:xfrm>
          <a:prstGeom prst="rect">
            <a:avLst/>
          </a:prstGeom>
          <a:gradFill>
            <a:gsLst>
              <a:gs pos="22000">
                <a:schemeClr val="accent2">
                  <a:alpha val="49000"/>
                </a:schemeClr>
              </a:gs>
              <a:gs pos="99000">
                <a:schemeClr val="accent5">
                  <a:alpha val="62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xmlns="" id="{ABB77DE0-AE2F-B014-D194-36CA173569E6}"/>
              </a:ext>
            </a:extLst>
          </p:cNvPr>
          <p:cNvSpPr>
            <a:spLocks noGrp="1"/>
          </p:cNvSpPr>
          <p:nvPr>
            <p:ph type="title"/>
          </p:nvPr>
        </p:nvSpPr>
        <p:spPr>
          <a:xfrm>
            <a:off x="2250282" y="1584183"/>
            <a:ext cx="9194096" cy="2431226"/>
          </a:xfrm>
        </p:spPr>
        <p:txBody>
          <a:bodyPr vert="horz" lIns="0" tIns="0" rIns="0" bIns="0" rtlCol="0" anchor="t">
            <a:normAutofit/>
          </a:bodyPr>
          <a:lstStyle/>
          <a:p>
            <a:pPr algn="r"/>
            <a:r>
              <a:rPr lang="en-US" sz="4400" spc="750" dirty="0"/>
              <a:t>Are these high risk areas included in </a:t>
            </a:r>
            <a:r>
              <a:rPr lang="en-US" sz="4400" spc="750" dirty="0" err="1"/>
              <a:t>osha</a:t>
            </a:r>
            <a:r>
              <a:rPr lang="en-US" sz="4400" spc="750" dirty="0"/>
              <a:t> requirements?</a:t>
            </a:r>
          </a:p>
        </p:txBody>
      </p:sp>
      <p:sp>
        <p:nvSpPr>
          <p:cNvPr id="4" name="Footer Placeholder 3">
            <a:extLst>
              <a:ext uri="{FF2B5EF4-FFF2-40B4-BE49-F238E27FC236}">
                <a16:creationId xmlns:a16="http://schemas.microsoft.com/office/drawing/2014/main" xmlns="" id="{42381A28-83BD-C4D7-594A-7BBACECDE371}"/>
              </a:ext>
            </a:extLst>
          </p:cNvPr>
          <p:cNvSpPr>
            <a:spLocks noGrp="1"/>
          </p:cNvSpPr>
          <p:nvPr>
            <p:ph type="ftr" sz="quarter" idx="4294967295"/>
          </p:nvPr>
        </p:nvSpPr>
        <p:spPr>
          <a:xfrm rot="5400000">
            <a:off x="-1828801" y="1912217"/>
            <a:ext cx="4114800" cy="457200"/>
          </a:xfrm>
          <a:prstGeom prst="rect">
            <a:avLst/>
          </a:prstGeom>
        </p:spPr>
        <p:txBody>
          <a:bodyPr vert="horz" lIns="91440" tIns="45720" rIns="91440" bIns="45720" rtlCol="0" anchor="ctr">
            <a:normAutofit/>
          </a:bodyPr>
          <a:lstStyle/>
          <a:p>
            <a:pPr>
              <a:spcAft>
                <a:spcPts val="600"/>
              </a:spcAft>
            </a:pPr>
            <a:r>
              <a:rPr lang="en-US" sz="800" b="1" kern="1200">
                <a:solidFill>
                  <a:schemeClr val="bg1"/>
                </a:solidFill>
                <a:latin typeface="+mj-lt"/>
                <a:ea typeface="+mn-ea"/>
                <a:cs typeface="+mn-cs"/>
              </a:rPr>
              <a:t>STREAM EDUCATION AND CONSULTING, LLC</a:t>
            </a:r>
          </a:p>
        </p:txBody>
      </p:sp>
    </p:spTree>
    <p:extLst>
      <p:ext uri="{BB962C8B-B14F-4D97-AF65-F5344CB8AC3E}">
        <p14:creationId xmlns:p14="http://schemas.microsoft.com/office/powerpoint/2010/main" xmlns="" val="707503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040BF4A1-714C-419E-A19F-578DE93BE0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F91A9BD-D57F-4941-931F-40597AB370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C54DB264-9467-4730-B9E9-C9A97DD669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xmlns="" id="{BB097F88-2120-47B4-B891-5B28F66BBD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xmlns="" id="{BF9338F5-05AB-4DC5-BD1C-1A9F26C38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F9C5FC6-BB41-48ED-AFCF-BA4C2EC4EB74}"/>
              </a:ext>
            </a:extLst>
          </p:cNvPr>
          <p:cNvSpPr>
            <a:spLocks noGrp="1"/>
          </p:cNvSpPr>
          <p:nvPr>
            <p:ph type="title"/>
          </p:nvPr>
        </p:nvSpPr>
        <p:spPr>
          <a:xfrm>
            <a:off x="457200" y="868280"/>
            <a:ext cx="3390645" cy="3363597"/>
          </a:xfrm>
        </p:spPr>
        <p:txBody>
          <a:bodyPr vert="horz" lIns="0" tIns="0" rIns="0" bIns="0" rtlCol="0" anchor="b">
            <a:normAutofit/>
          </a:bodyPr>
          <a:lstStyle/>
          <a:p>
            <a:pPr algn="r"/>
            <a:r>
              <a:rPr lang="en-US" sz="3200" dirty="0"/>
              <a:t>Who is responsible for temporary employees?</a:t>
            </a:r>
          </a:p>
        </p:txBody>
      </p:sp>
      <p:graphicFrame>
        <p:nvGraphicFramePr>
          <p:cNvPr id="5" name="Content Placeholder 2">
            <a:extLst>
              <a:ext uri="{FF2B5EF4-FFF2-40B4-BE49-F238E27FC236}">
                <a16:creationId xmlns:a16="http://schemas.microsoft.com/office/drawing/2014/main" xmlns="" id="{ACF9AB01-8542-BD0D-72DB-94E448F8E1EA}"/>
              </a:ext>
            </a:extLst>
          </p:cNvPr>
          <p:cNvGraphicFramePr>
            <a:graphicFrameLocks noGrp="1"/>
          </p:cNvGraphicFramePr>
          <p:nvPr>
            <p:ph idx="1"/>
            <p:extLst>
              <p:ext uri="{D42A27DB-BD31-4B8C-83A1-F6EECF244321}">
                <p14:modId xmlns:p14="http://schemas.microsoft.com/office/powerpoint/2010/main" xmlns="" val="1628238523"/>
              </p:ext>
            </p:extLst>
          </p:nvPr>
        </p:nvGraphicFramePr>
        <p:xfrm>
          <a:off x="4222984" y="266065"/>
          <a:ext cx="7511816" cy="6045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xmlns="" id="{EC4C9B55-52B0-4A31-D686-5F2B95589D42}"/>
              </a:ext>
            </a:extLst>
          </p:cNvPr>
          <p:cNvSpPr txBox="1"/>
          <p:nvPr/>
        </p:nvSpPr>
        <p:spPr>
          <a:xfrm>
            <a:off x="4392671" y="6332023"/>
            <a:ext cx="6096000" cy="369332"/>
          </a:xfrm>
          <a:prstGeom prst="rect">
            <a:avLst/>
          </a:prstGeom>
          <a:noFill/>
        </p:spPr>
        <p:txBody>
          <a:bodyPr wrap="square">
            <a:spAutoFit/>
          </a:bodyPr>
          <a:lstStyle/>
          <a:p>
            <a:r>
              <a:rPr lang="en-US" dirty="0"/>
              <a:t>https://</a:t>
            </a:r>
            <a:r>
              <a:rPr lang="en-US" dirty="0" err="1"/>
              <a:t>www.osha.gov</a:t>
            </a:r>
            <a:r>
              <a:rPr lang="en-US" dirty="0"/>
              <a:t>/</a:t>
            </a:r>
            <a:r>
              <a:rPr lang="en-US" dirty="0" err="1"/>
              <a:t>temporaryworkers</a:t>
            </a:r>
            <a:r>
              <a:rPr lang="en-US" dirty="0"/>
              <a:t>/</a:t>
            </a:r>
          </a:p>
        </p:txBody>
      </p:sp>
    </p:spTree>
    <p:extLst>
      <p:ext uri="{BB962C8B-B14F-4D97-AF65-F5344CB8AC3E}">
        <p14:creationId xmlns:p14="http://schemas.microsoft.com/office/powerpoint/2010/main" xmlns="" val="150937383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xmlns="" id="{A4E37431-20F0-4DD6-84A9-ED2B644943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0AE98B72-66C6-4AB4-AF0D-BA830DE863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80619" y="381383"/>
            <a:ext cx="6858000" cy="6095233"/>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407EAFC6-733F-403D-BB4D-05A3A2874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23157" y="123152"/>
            <a:ext cx="6346209" cy="6099900"/>
          </a:xfrm>
          <a:prstGeom prst="rect">
            <a:avLst/>
          </a:prstGeom>
          <a:gradFill>
            <a:gsLst>
              <a:gs pos="0">
                <a:schemeClr val="accent5">
                  <a:lumMod val="60000"/>
                  <a:lumOff val="40000"/>
                  <a:alpha val="0"/>
                </a:schemeClr>
              </a:gs>
              <a:gs pos="99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7A36730-4CB0-4F61-AD11-A44C976583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788485" y="2550487"/>
            <a:ext cx="2501979" cy="61130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767334AB-16BD-4EC7-8C6B-4B51716009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1245782" y="1257085"/>
            <a:ext cx="4318303" cy="4318303"/>
          </a:xfrm>
          <a:prstGeom prst="ellipse">
            <a:avLst/>
          </a:prstGeom>
          <a:gradFill>
            <a:gsLst>
              <a:gs pos="39000">
                <a:schemeClr val="accent4">
                  <a:lumMod val="20000"/>
                  <a:lumOff val="80000"/>
                  <a:alpha val="0"/>
                </a:schemeClr>
              </a:gs>
              <a:gs pos="100000">
                <a:schemeClr val="accent6">
                  <a:alpha val="2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6C629FF6-8AF7-D5F8-6294-6404A11CE8CE}"/>
              </a:ext>
            </a:extLst>
          </p:cNvPr>
          <p:cNvSpPr>
            <a:spLocks noGrp="1"/>
          </p:cNvSpPr>
          <p:nvPr>
            <p:ph type="ctrTitle"/>
          </p:nvPr>
        </p:nvSpPr>
        <p:spPr>
          <a:xfrm>
            <a:off x="906995" y="403417"/>
            <a:ext cx="4540157" cy="3518960"/>
          </a:xfrm>
        </p:spPr>
        <p:txBody>
          <a:bodyPr vert="horz" lIns="0" tIns="0" rIns="0" bIns="0" rtlCol="0" anchor="b">
            <a:normAutofit/>
          </a:bodyPr>
          <a:lstStyle/>
          <a:p>
            <a:pPr>
              <a:lnSpc>
                <a:spcPct val="90000"/>
              </a:lnSpc>
            </a:pPr>
            <a:r>
              <a:rPr lang="en-US" sz="2800" spc="750"/>
              <a:t>Environmental Cleaning and Disinfection</a:t>
            </a:r>
          </a:p>
        </p:txBody>
      </p:sp>
      <p:sp>
        <p:nvSpPr>
          <p:cNvPr id="3" name="Subtitle 2">
            <a:extLst>
              <a:ext uri="{FF2B5EF4-FFF2-40B4-BE49-F238E27FC236}">
                <a16:creationId xmlns:a16="http://schemas.microsoft.com/office/drawing/2014/main" xmlns="" id="{ED2FEFE9-F417-A663-3CFB-BC0A43CAFB2A}"/>
              </a:ext>
            </a:extLst>
          </p:cNvPr>
          <p:cNvSpPr>
            <a:spLocks noGrp="1"/>
          </p:cNvSpPr>
          <p:nvPr>
            <p:ph type="subTitle" idx="1"/>
          </p:nvPr>
        </p:nvSpPr>
        <p:spPr>
          <a:xfrm>
            <a:off x="918947" y="4745318"/>
            <a:ext cx="4540158" cy="1492922"/>
          </a:xfrm>
        </p:spPr>
        <p:txBody>
          <a:bodyPr vert="horz" lIns="0" tIns="0" rIns="0" bIns="0" rtlCol="0">
            <a:normAutofit/>
          </a:bodyPr>
          <a:lstStyle/>
          <a:p>
            <a:pPr marL="0" indent="0">
              <a:lnSpc>
                <a:spcPct val="150000"/>
              </a:lnSpc>
            </a:pPr>
            <a:endParaRPr lang="en-US" sz="1400" b="1" cap="all" spc="600"/>
          </a:p>
        </p:txBody>
      </p:sp>
      <p:pic>
        <p:nvPicPr>
          <p:cNvPr id="7" name="Picture Placeholder 6" descr="A picture containing household supply, plastic, plastic bottle, bottle&#10;&#10;Description automatically generated">
            <a:extLst>
              <a:ext uri="{FF2B5EF4-FFF2-40B4-BE49-F238E27FC236}">
                <a16:creationId xmlns:a16="http://schemas.microsoft.com/office/drawing/2014/main" xmlns="" id="{0AF1A21B-CC0F-04A1-E2D6-3AADE9AE2750}"/>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xmlns="" r:id="rId3"/>
              </a:ext>
            </a:extLst>
          </a:blip>
          <a:srcRect l="33868"/>
          <a:stretch/>
        </p:blipFill>
        <p:spPr>
          <a:xfrm>
            <a:off x="7101840" y="1028701"/>
            <a:ext cx="4033520" cy="4833620"/>
          </a:xfrm>
          <a:prstGeom prst="rect">
            <a:avLst/>
          </a:prstGeom>
        </p:spPr>
      </p:pic>
      <p:sp>
        <p:nvSpPr>
          <p:cNvPr id="8" name="TextBox 7">
            <a:extLst>
              <a:ext uri="{FF2B5EF4-FFF2-40B4-BE49-F238E27FC236}">
                <a16:creationId xmlns:a16="http://schemas.microsoft.com/office/drawing/2014/main" xmlns="" id="{F1544595-3666-A260-8643-649331269A07}"/>
              </a:ext>
            </a:extLst>
          </p:cNvPr>
          <p:cNvSpPr txBox="1"/>
          <p:nvPr/>
        </p:nvSpPr>
        <p:spPr>
          <a:xfrm>
            <a:off x="8709696" y="5662266"/>
            <a:ext cx="242566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reeimageslive.co.uk/free_stock_image/cleaning-products-jpg">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xmlns="" val="tx"/>
                    </a:ext>
                  </a:extLst>
                </a:hlinkClick>
              </a:rPr>
              <a:t>CC BY</a:t>
            </a:r>
            <a:endParaRPr lang="en-US" sz="700">
              <a:solidFill>
                <a:srgbClr val="FFFFFF"/>
              </a:solidFill>
            </a:endParaRPr>
          </a:p>
        </p:txBody>
      </p:sp>
    </p:spTree>
    <p:extLst>
      <p:ext uri="{BB962C8B-B14F-4D97-AF65-F5344CB8AC3E}">
        <p14:creationId xmlns:p14="http://schemas.microsoft.com/office/powerpoint/2010/main" xmlns="" val="31318053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A76C0-7349-D031-4F60-76F8F266A8F7}"/>
              </a:ext>
            </a:extLst>
          </p:cNvPr>
          <p:cNvSpPr>
            <a:spLocks noGrp="1"/>
          </p:cNvSpPr>
          <p:nvPr>
            <p:ph type="title"/>
          </p:nvPr>
        </p:nvSpPr>
        <p:spPr>
          <a:xfrm>
            <a:off x="1371600" y="795528"/>
            <a:ext cx="10241280" cy="685765"/>
          </a:xfrm>
        </p:spPr>
        <p:txBody>
          <a:bodyPr/>
          <a:lstStyle/>
          <a:p>
            <a:r>
              <a:rPr lang="en-US" dirty="0">
                <a:solidFill>
                  <a:schemeClr val="tx1"/>
                </a:solidFill>
              </a:rPr>
              <a:t>Surface Disinfectants</a:t>
            </a:r>
          </a:p>
        </p:txBody>
      </p:sp>
      <p:sp>
        <p:nvSpPr>
          <p:cNvPr id="3" name="Content Placeholder 2">
            <a:extLst>
              <a:ext uri="{FF2B5EF4-FFF2-40B4-BE49-F238E27FC236}">
                <a16:creationId xmlns:a16="http://schemas.microsoft.com/office/drawing/2014/main" xmlns="" id="{909EECF4-5733-8543-D3CD-89DDC71CF902}"/>
              </a:ext>
            </a:extLst>
          </p:cNvPr>
          <p:cNvSpPr>
            <a:spLocks noGrp="1"/>
          </p:cNvSpPr>
          <p:nvPr>
            <p:ph sz="half" idx="1"/>
          </p:nvPr>
        </p:nvSpPr>
        <p:spPr>
          <a:xfrm>
            <a:off x="857968" y="1957908"/>
            <a:ext cx="4808630" cy="3780382"/>
          </a:xfrm>
        </p:spPr>
        <p:txBody>
          <a:bodyPr>
            <a:normAutofit fontScale="92500" lnSpcReduction="20000"/>
          </a:bodyPr>
          <a:lstStyle/>
          <a:p>
            <a:r>
              <a:rPr lang="en-US" sz="2400" dirty="0">
                <a:solidFill>
                  <a:schemeClr val="tx1"/>
                </a:solidFill>
              </a:rPr>
              <a:t>Surface disinfection is 2 steps</a:t>
            </a:r>
          </a:p>
          <a:p>
            <a:pPr lvl="1"/>
            <a:r>
              <a:rPr lang="en-US" sz="2400" dirty="0">
                <a:solidFill>
                  <a:schemeClr val="tx1"/>
                </a:solidFill>
              </a:rPr>
              <a:t>Clean</a:t>
            </a:r>
          </a:p>
          <a:p>
            <a:pPr lvl="1"/>
            <a:r>
              <a:rPr lang="en-US" sz="2400" dirty="0">
                <a:solidFill>
                  <a:schemeClr val="tx1"/>
                </a:solidFill>
              </a:rPr>
              <a:t>Disinfect</a:t>
            </a:r>
          </a:p>
          <a:p>
            <a:r>
              <a:rPr lang="en-US" sz="2400" dirty="0">
                <a:solidFill>
                  <a:schemeClr val="tx1"/>
                </a:solidFill>
              </a:rPr>
              <a:t>New wipe for each surface</a:t>
            </a:r>
          </a:p>
          <a:p>
            <a:r>
              <a:rPr lang="en-US" sz="2400" dirty="0">
                <a:solidFill>
                  <a:schemeClr val="tx1"/>
                </a:solidFill>
              </a:rPr>
              <a:t>Move away from the use of spray</a:t>
            </a:r>
          </a:p>
          <a:p>
            <a:r>
              <a:rPr lang="en-US" sz="2400" dirty="0">
                <a:solidFill>
                  <a:schemeClr val="tx1"/>
                </a:solidFill>
              </a:rPr>
              <a:t>Follow instructions for wet/ contact time and safety measures</a:t>
            </a:r>
          </a:p>
        </p:txBody>
      </p:sp>
      <p:sp>
        <p:nvSpPr>
          <p:cNvPr id="4" name="Content Placeholder 3">
            <a:extLst>
              <a:ext uri="{FF2B5EF4-FFF2-40B4-BE49-F238E27FC236}">
                <a16:creationId xmlns:a16="http://schemas.microsoft.com/office/drawing/2014/main" xmlns="" id="{379C18D9-CC73-3B9E-B3E4-53B8E765FA0E}"/>
              </a:ext>
            </a:extLst>
          </p:cNvPr>
          <p:cNvSpPr>
            <a:spLocks noGrp="1"/>
          </p:cNvSpPr>
          <p:nvPr>
            <p:ph sz="half" idx="2"/>
          </p:nvPr>
        </p:nvSpPr>
        <p:spPr>
          <a:xfrm>
            <a:off x="6525403" y="1596325"/>
            <a:ext cx="4808629" cy="4503549"/>
          </a:xfrm>
        </p:spPr>
        <p:txBody>
          <a:bodyPr>
            <a:normAutofit fontScale="92500" lnSpcReduction="20000"/>
          </a:bodyPr>
          <a:lstStyle/>
          <a:p>
            <a:r>
              <a:rPr lang="en-US" sz="2400" dirty="0">
                <a:solidFill>
                  <a:schemeClr val="tx1"/>
                </a:solidFill>
              </a:rPr>
              <a:t>EPA Registration</a:t>
            </a:r>
          </a:p>
          <a:p>
            <a:pPr lvl="1">
              <a:buFont typeface="Arial" panose="020B0604020202020204" pitchFamily="34" charset="0"/>
              <a:buChar char="•"/>
            </a:pPr>
            <a:r>
              <a:rPr lang="en-US" sz="2400" b="0" i="0" dirty="0">
                <a:solidFill>
                  <a:schemeClr val="tx1"/>
                </a:solidFill>
                <a:effectLst/>
                <a:latin typeface="Source Sans Pro Web"/>
                <a:hlinkClick r:id="rId2">
                  <a:extLst>
                    <a:ext uri="{A12FA001-AC4F-418D-AE19-62706E023703}">
                      <ahyp:hlinkClr xmlns:ahyp="http://schemas.microsoft.com/office/drawing/2018/hyperlinkcolor" xmlns="" val="tx"/>
                    </a:ext>
                  </a:extLst>
                </a:hlinkClick>
              </a:rPr>
              <a:t>List B: EPA Registered Tuberculocide Products Effective Against </a:t>
            </a:r>
            <a:r>
              <a:rPr lang="en-US" sz="2400" b="0" i="1" dirty="0">
                <a:solidFill>
                  <a:schemeClr val="tx1"/>
                </a:solidFill>
                <a:effectLst/>
                <a:latin typeface="Source Sans Pro Web"/>
                <a:hlinkClick r:id="rId2">
                  <a:extLst>
                    <a:ext uri="{A12FA001-AC4F-418D-AE19-62706E023703}">
                      <ahyp:hlinkClr xmlns:ahyp="http://schemas.microsoft.com/office/drawing/2018/hyperlinkcolor" xmlns="" val="tx"/>
                    </a:ext>
                  </a:extLst>
                </a:hlinkClick>
              </a:rPr>
              <a:t>Mycobacterium tuberculosis</a:t>
            </a:r>
            <a:endParaRPr lang="en-US" sz="2400" b="0" i="1" dirty="0">
              <a:solidFill>
                <a:schemeClr val="tx1"/>
              </a:solidFill>
              <a:effectLst/>
              <a:latin typeface="Source Sans Pro Web"/>
            </a:endParaRPr>
          </a:p>
          <a:p>
            <a:pPr lvl="1">
              <a:buFont typeface="Arial" panose="020B0604020202020204" pitchFamily="34" charset="0"/>
              <a:buChar char="•"/>
            </a:pPr>
            <a:r>
              <a:rPr lang="en-US" sz="2400" b="0" i="0" dirty="0">
                <a:solidFill>
                  <a:schemeClr val="tx1"/>
                </a:solidFill>
                <a:effectLst/>
                <a:latin typeface="Source Sans Pro Web"/>
                <a:hlinkClick r:id="rId3">
                  <a:extLst>
                    <a:ext uri="{A12FA001-AC4F-418D-AE19-62706E023703}">
                      <ahyp:hlinkClr xmlns:ahyp="http://schemas.microsoft.com/office/drawing/2018/hyperlinkcolor" xmlns="" val="tx"/>
                    </a:ext>
                  </a:extLst>
                </a:hlinkClick>
              </a:rPr>
              <a:t>List E: EPA’s Registered Antimicrobial Products Effective Against </a:t>
            </a:r>
            <a:r>
              <a:rPr lang="en-US" sz="2400" b="0" i="1" dirty="0">
                <a:solidFill>
                  <a:schemeClr val="tx1"/>
                </a:solidFill>
                <a:effectLst/>
                <a:latin typeface="Source Sans Pro Web"/>
                <a:hlinkClick r:id="rId3">
                  <a:extLst>
                    <a:ext uri="{A12FA001-AC4F-418D-AE19-62706E023703}">
                      <ahyp:hlinkClr xmlns:ahyp="http://schemas.microsoft.com/office/drawing/2018/hyperlinkcolor" xmlns="" val="tx"/>
                    </a:ext>
                  </a:extLst>
                </a:hlinkClick>
              </a:rPr>
              <a:t>Mycobacterium tuberculosis </a:t>
            </a:r>
            <a:r>
              <a:rPr lang="en-US" sz="2400" b="0" i="0" dirty="0">
                <a:solidFill>
                  <a:schemeClr val="tx1"/>
                </a:solidFill>
                <a:effectLst/>
                <a:latin typeface="Source Sans Pro Web"/>
                <a:hlinkClick r:id="rId3">
                  <a:extLst>
                    <a:ext uri="{A12FA001-AC4F-418D-AE19-62706E023703}">
                      <ahyp:hlinkClr xmlns:ahyp="http://schemas.microsoft.com/office/drawing/2018/hyperlinkcolor" xmlns="" val="tx"/>
                    </a:ext>
                  </a:extLst>
                </a:hlinkClick>
              </a:rPr>
              <a:t>Human HIV-1 and Hepatitis B Virus</a:t>
            </a:r>
            <a:endParaRPr lang="en-US" sz="2400" b="0" i="0" dirty="0">
              <a:solidFill>
                <a:schemeClr val="tx1"/>
              </a:solidFill>
              <a:effectLst/>
              <a:latin typeface="Source Sans Pro Web"/>
            </a:endParaRPr>
          </a:p>
          <a:p>
            <a:pPr lvl="1">
              <a:buFont typeface="Arial" panose="020B0604020202020204" pitchFamily="34" charset="0"/>
              <a:buChar char="•"/>
            </a:pPr>
            <a:r>
              <a:rPr lang="en-US" sz="2400" b="0" i="0" dirty="0">
                <a:solidFill>
                  <a:schemeClr val="tx1"/>
                </a:solidFill>
                <a:effectLst/>
                <a:latin typeface="Source Sans Pro Web"/>
                <a:hlinkClick r:id="rId4">
                  <a:extLst>
                    <a:ext uri="{A12FA001-AC4F-418D-AE19-62706E023703}">
                      <ahyp:hlinkClr xmlns:ahyp="http://schemas.microsoft.com/office/drawing/2018/hyperlinkcolor" xmlns="" val="tx"/>
                    </a:ext>
                  </a:extLst>
                </a:hlinkClick>
              </a:rPr>
              <a:t>List N: Disinfectants for Use Against SARS-CoV-2</a:t>
            </a:r>
            <a:endParaRPr lang="en-US" sz="2400" b="0" i="0" dirty="0">
              <a:solidFill>
                <a:schemeClr val="tx1"/>
              </a:solidFill>
              <a:effectLst/>
              <a:latin typeface="Source Sans Pro Web"/>
            </a:endParaRPr>
          </a:p>
        </p:txBody>
      </p:sp>
    </p:spTree>
    <p:extLst>
      <p:ext uri="{BB962C8B-B14F-4D97-AF65-F5344CB8AC3E}">
        <p14:creationId xmlns:p14="http://schemas.microsoft.com/office/powerpoint/2010/main" xmlns="" val="10880752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2602F65C-F423-410B-280B-31F374E153F1}"/>
              </a:ext>
            </a:extLst>
          </p:cNvPr>
          <p:cNvGraphicFramePr>
            <a:graphicFrameLocks noGrp="1"/>
          </p:cNvGraphicFramePr>
          <p:nvPr>
            <p:ph sz="half" idx="4294967295"/>
            <p:extLst>
              <p:ext uri="{D42A27DB-BD31-4B8C-83A1-F6EECF244321}">
                <p14:modId xmlns:p14="http://schemas.microsoft.com/office/powerpoint/2010/main" xmlns="" val="3392175890"/>
              </p:ext>
            </p:extLst>
          </p:nvPr>
        </p:nvGraphicFramePr>
        <p:xfrm>
          <a:off x="344424" y="114226"/>
          <a:ext cx="11503152" cy="6629547"/>
        </p:xfrm>
        <a:graphic>
          <a:graphicData uri="http://schemas.openxmlformats.org/drawingml/2006/table">
            <a:tbl>
              <a:tblPr/>
              <a:tblGrid>
                <a:gridCol w="1480900">
                  <a:extLst>
                    <a:ext uri="{9D8B030D-6E8A-4147-A177-3AD203B41FA5}">
                      <a16:colId xmlns:a16="http://schemas.microsoft.com/office/drawing/2014/main" xmlns="" val="460953523"/>
                    </a:ext>
                  </a:extLst>
                </a:gridCol>
                <a:gridCol w="2044013">
                  <a:extLst>
                    <a:ext uri="{9D8B030D-6E8A-4147-A177-3AD203B41FA5}">
                      <a16:colId xmlns:a16="http://schemas.microsoft.com/office/drawing/2014/main" xmlns="" val="2296404651"/>
                    </a:ext>
                  </a:extLst>
                </a:gridCol>
                <a:gridCol w="4153130">
                  <a:extLst>
                    <a:ext uri="{9D8B030D-6E8A-4147-A177-3AD203B41FA5}">
                      <a16:colId xmlns:a16="http://schemas.microsoft.com/office/drawing/2014/main" xmlns="" val="4275079734"/>
                    </a:ext>
                  </a:extLst>
                </a:gridCol>
                <a:gridCol w="3825109">
                  <a:extLst>
                    <a:ext uri="{9D8B030D-6E8A-4147-A177-3AD203B41FA5}">
                      <a16:colId xmlns:a16="http://schemas.microsoft.com/office/drawing/2014/main" xmlns="" val="3913198748"/>
                    </a:ext>
                  </a:extLst>
                </a:gridCol>
              </a:tblGrid>
              <a:tr h="361665">
                <a:tc>
                  <a:txBody>
                    <a:bodyPr/>
                    <a:lstStyle/>
                    <a:p>
                      <a:pPr algn="ctr" fontAlgn="base"/>
                      <a:r>
                        <a:rPr lang="en-US" sz="1800" b="1" i="0">
                          <a:solidFill>
                            <a:srgbClr val="FFFFFF"/>
                          </a:solidFill>
                          <a:effectLst/>
                          <a:latin typeface="Calibri"/>
                        </a:rPr>
                        <a:t>Disinfectant​</a:t>
                      </a:r>
                      <a:endParaRPr lang="en-US" sz="2400" b="1" i="0">
                        <a:solidFill>
                          <a:srgbClr val="FFFFFF"/>
                        </a:solidFill>
                        <a:effectLst/>
                        <a:latin typeface="Calibri"/>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4841" cap="flat" cmpd="sng" algn="ctr">
                      <a:solidFill>
                        <a:srgbClr val="FFFFFF"/>
                      </a:solidFill>
                      <a:prstDash val="solid"/>
                      <a:round/>
                      <a:headEnd type="none" w="med" len="med"/>
                      <a:tailEnd type="none" w="med" len="med"/>
                    </a:lnB>
                    <a:solidFill>
                      <a:srgbClr val="AD122A"/>
                    </a:solidFill>
                  </a:tcPr>
                </a:tc>
                <a:tc>
                  <a:txBody>
                    <a:bodyPr/>
                    <a:lstStyle/>
                    <a:p>
                      <a:pPr algn="ctr" fontAlgn="base"/>
                      <a:r>
                        <a:rPr lang="en-US" sz="1800" b="1" i="0">
                          <a:solidFill>
                            <a:srgbClr val="FFFFFF"/>
                          </a:solidFill>
                          <a:effectLst/>
                          <a:latin typeface="Calibri" panose="020F0502020204030204" pitchFamily="34" charset="0"/>
                        </a:rPr>
                        <a:t>Uses​</a:t>
                      </a:r>
                      <a:endParaRPr lang="en-US" sz="2400" b="1" i="0">
                        <a:solidFill>
                          <a:srgbClr val="FFFFFF"/>
                        </a:solidFill>
                        <a:effectLst/>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4841" cap="flat" cmpd="sng" algn="ctr">
                      <a:solidFill>
                        <a:srgbClr val="FFFFFF"/>
                      </a:solidFill>
                      <a:prstDash val="solid"/>
                      <a:round/>
                      <a:headEnd type="none" w="med" len="med"/>
                      <a:tailEnd type="none" w="med" len="med"/>
                    </a:lnB>
                    <a:solidFill>
                      <a:srgbClr val="AD122A"/>
                    </a:solidFill>
                  </a:tcPr>
                </a:tc>
                <a:tc>
                  <a:txBody>
                    <a:bodyPr/>
                    <a:lstStyle/>
                    <a:p>
                      <a:pPr algn="ctr" fontAlgn="base"/>
                      <a:r>
                        <a:rPr lang="en-US" sz="1800" b="1" i="0">
                          <a:solidFill>
                            <a:srgbClr val="FFFFFF"/>
                          </a:solidFill>
                          <a:effectLst/>
                          <a:latin typeface="Calibri" panose="020F0502020204030204" pitchFamily="34" charset="0"/>
                        </a:rPr>
                        <a:t>Advantages​</a:t>
                      </a:r>
                      <a:endParaRPr lang="en-US" sz="2400" b="1" i="0">
                        <a:solidFill>
                          <a:srgbClr val="FFFFFF"/>
                        </a:solidFill>
                        <a:effectLst/>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4841" cap="flat" cmpd="sng" algn="ctr">
                      <a:solidFill>
                        <a:srgbClr val="FFFFFF"/>
                      </a:solidFill>
                      <a:prstDash val="solid"/>
                      <a:round/>
                      <a:headEnd type="none" w="med" len="med"/>
                      <a:tailEnd type="none" w="med" len="med"/>
                    </a:lnB>
                    <a:solidFill>
                      <a:srgbClr val="AD122A"/>
                    </a:solidFill>
                  </a:tcPr>
                </a:tc>
                <a:tc>
                  <a:txBody>
                    <a:bodyPr/>
                    <a:lstStyle/>
                    <a:p>
                      <a:pPr algn="ctr" fontAlgn="base"/>
                      <a:r>
                        <a:rPr lang="en-US" sz="1800" b="1" i="0">
                          <a:solidFill>
                            <a:srgbClr val="FFFFFF"/>
                          </a:solidFill>
                          <a:effectLst/>
                          <a:latin typeface="Calibri"/>
                        </a:rPr>
                        <a:t>Disadvantages​</a:t>
                      </a:r>
                      <a:endParaRPr lang="en-US" sz="2400" b="1" i="0">
                        <a:solidFill>
                          <a:srgbClr val="FFFFFF"/>
                        </a:solidFill>
                        <a:effectLst/>
                        <a:latin typeface="Calibri"/>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4841" cap="flat" cmpd="sng" algn="ctr">
                      <a:solidFill>
                        <a:srgbClr val="FFFFFF"/>
                      </a:solidFill>
                      <a:prstDash val="solid"/>
                      <a:round/>
                      <a:headEnd type="none" w="med" len="med"/>
                      <a:tailEnd type="none" w="med" len="med"/>
                    </a:lnB>
                    <a:solidFill>
                      <a:srgbClr val="AD122A"/>
                    </a:solidFill>
                  </a:tcPr>
                </a:tc>
                <a:extLst>
                  <a:ext uri="{0D108BD9-81ED-4DB2-BD59-A6C34878D82A}">
                    <a16:rowId xmlns:a16="http://schemas.microsoft.com/office/drawing/2014/main" xmlns="" val="2540580859"/>
                  </a:ext>
                </a:extLst>
              </a:tr>
              <a:tr h="1205456">
                <a:tc>
                  <a:txBody>
                    <a:bodyPr/>
                    <a:lstStyle/>
                    <a:p>
                      <a:pPr algn="l" fontAlgn="base"/>
                      <a:r>
                        <a:rPr lang="en-US" sz="1600" b="0" i="0">
                          <a:solidFill>
                            <a:srgbClr val="000000"/>
                          </a:solidFill>
                          <a:effectLst/>
                          <a:latin typeface="Calibri" panose="020F0502020204030204" pitchFamily="34" charset="0"/>
                        </a:rPr>
                        <a:t>Alcohols​</a:t>
                      </a:r>
                      <a:endParaRPr lang="en-US" sz="2400" b="0" i="0">
                        <a:solidFill>
                          <a:srgbClr val="000000"/>
                        </a:solidFill>
                        <a:effectLst/>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4841"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3CCCD"/>
                    </a:solidFill>
                  </a:tcPr>
                </a:tc>
                <a:tc>
                  <a:txBody>
                    <a:bodyPr/>
                    <a:lstStyle/>
                    <a:p>
                      <a:pPr algn="l" fontAlgn="base"/>
                      <a:r>
                        <a:rPr lang="en-US" sz="1600" b="0" i="0">
                          <a:solidFill>
                            <a:srgbClr val="000000"/>
                          </a:solidFill>
                          <a:effectLst/>
                          <a:latin typeface="Calibri"/>
                        </a:rPr>
                        <a:t>Skin antiseptic,  surface disinfectant​</a:t>
                      </a:r>
                      <a:endParaRPr lang="en-US" sz="2400" b="0" i="0">
                        <a:solidFill>
                          <a:srgbClr val="000000"/>
                        </a:solidFill>
                        <a:effectLst/>
                        <a:latin typeface="Calibri"/>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4841"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3CCCD"/>
                    </a:solidFill>
                  </a:tcPr>
                </a:tc>
                <a:tc>
                  <a:txBody>
                    <a:bodyPr/>
                    <a:lstStyle/>
                    <a:p>
                      <a:pPr algn="l" fontAlgn="base"/>
                      <a:r>
                        <a:rPr lang="en-US" sz="1600" b="0" i="0">
                          <a:solidFill>
                            <a:srgbClr val="000000"/>
                          </a:solidFill>
                          <a:effectLst/>
                          <a:latin typeface="Calibri" panose="020F0502020204030204" pitchFamily="34" charset="0"/>
                        </a:rPr>
                        <a:t>Bactericidal, tuberculocidal, fungicidal, virucidal; Fast acting, no residue, no staining, good for small surfaces like rubber vial stoppers​</a:t>
                      </a:r>
                      <a:endParaRPr lang="en-US" sz="2400" b="0" i="0">
                        <a:solidFill>
                          <a:srgbClr val="000000"/>
                        </a:solidFill>
                        <a:effectLst/>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4841"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3CCCD"/>
                    </a:solidFill>
                  </a:tcPr>
                </a:tc>
                <a:tc>
                  <a:txBody>
                    <a:bodyPr/>
                    <a:lstStyle/>
                    <a:p>
                      <a:pPr algn="l" fontAlgn="base"/>
                      <a:r>
                        <a:rPr lang="en-US" sz="1600" b="0" i="0">
                          <a:solidFill>
                            <a:srgbClr val="000000"/>
                          </a:solidFill>
                          <a:effectLst/>
                          <a:latin typeface="Calibri"/>
                        </a:rPr>
                        <a:t>No sporicidal, volatile, evaporation diminishes concentration, no detergent or cleaning properties, not EPA registered, may harden rubber or cause glue deteriorization​</a:t>
                      </a:r>
                      <a:endParaRPr lang="en-US" sz="2400" b="0" i="0">
                        <a:solidFill>
                          <a:srgbClr val="000000"/>
                        </a:solidFill>
                        <a:effectLst/>
                        <a:latin typeface="Calibri"/>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4841"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3CCCD"/>
                    </a:solidFill>
                  </a:tcPr>
                </a:tc>
                <a:extLst>
                  <a:ext uri="{0D108BD9-81ED-4DB2-BD59-A6C34878D82A}">
                    <a16:rowId xmlns:a16="http://schemas.microsoft.com/office/drawing/2014/main" xmlns="" val="2618270138"/>
                  </a:ext>
                </a:extLst>
              </a:tr>
              <a:tr h="1362969">
                <a:tc>
                  <a:txBody>
                    <a:bodyPr/>
                    <a:lstStyle/>
                    <a:p>
                      <a:pPr algn="l" fontAlgn="base"/>
                      <a:r>
                        <a:rPr lang="en-US" sz="1600" b="0" i="0">
                          <a:solidFill>
                            <a:srgbClr val="000000"/>
                          </a:solidFill>
                          <a:effectLst/>
                          <a:latin typeface="Calibri" panose="020F0502020204030204" pitchFamily="34" charset="0"/>
                        </a:rPr>
                        <a:t>Chlorine​</a:t>
                      </a:r>
                      <a:endParaRPr lang="en-US" sz="2400" b="0" i="0">
                        <a:solidFill>
                          <a:srgbClr val="000000"/>
                        </a:solidFill>
                        <a:effectLst/>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1E7E8"/>
                    </a:solidFill>
                  </a:tcPr>
                </a:tc>
                <a:tc>
                  <a:txBody>
                    <a:bodyPr/>
                    <a:lstStyle/>
                    <a:p>
                      <a:pPr algn="l" fontAlgn="base"/>
                      <a:r>
                        <a:rPr lang="en-US" sz="1600" b="0" i="0">
                          <a:solidFill>
                            <a:srgbClr val="000000"/>
                          </a:solidFill>
                          <a:effectLst/>
                          <a:latin typeface="Calibri"/>
                        </a:rPr>
                        <a:t>Disinfect surfaces after blood spills, surface cleaning, water treatment​</a:t>
                      </a:r>
                      <a:endParaRPr lang="en-US" sz="2400" b="0" i="0">
                        <a:solidFill>
                          <a:srgbClr val="000000"/>
                        </a:solidFill>
                        <a:effectLst/>
                        <a:latin typeface="Calibri"/>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1E7E8"/>
                    </a:solidFill>
                  </a:tcPr>
                </a:tc>
                <a:tc>
                  <a:txBody>
                    <a:bodyPr/>
                    <a:lstStyle/>
                    <a:p>
                      <a:pPr algn="l" fontAlgn="base"/>
                      <a:r>
                        <a:rPr lang="en-US" sz="1600" b="0" i="0" u="none" strike="noStrike">
                          <a:solidFill>
                            <a:srgbClr val="000000"/>
                          </a:solidFill>
                          <a:effectLst/>
                          <a:latin typeface="Calibri"/>
                        </a:rPr>
                        <a:t>Bactericidal, tuberculocidal, fungicidal, virucidal, l</a:t>
                      </a:r>
                      <a:r>
                        <a:rPr lang="en-US" sz="1600" b="0" i="0">
                          <a:solidFill>
                            <a:srgbClr val="000000"/>
                          </a:solidFill>
                          <a:effectLst/>
                          <a:latin typeface="Calibri"/>
                        </a:rPr>
                        <a:t>ow cost, fast acting, readily available in non-hospital settings, EPA registered​</a:t>
                      </a:r>
                      <a:endParaRPr lang="en-US" sz="2400" b="0" i="0">
                        <a:solidFill>
                          <a:srgbClr val="000000"/>
                        </a:solidFill>
                        <a:effectLst/>
                        <a:latin typeface="Calibri"/>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1E7E8"/>
                    </a:solidFill>
                  </a:tcPr>
                </a:tc>
                <a:tc>
                  <a:txBody>
                    <a:bodyPr/>
                    <a:lstStyle/>
                    <a:p>
                      <a:pPr algn="l" fontAlgn="base"/>
                      <a:r>
                        <a:rPr lang="en-US" sz="1600" b="0" i="0">
                          <a:solidFill>
                            <a:srgbClr val="000000"/>
                          </a:solidFill>
                          <a:effectLst/>
                          <a:latin typeface="Calibri"/>
                        </a:rPr>
                        <a:t>Corrosive, inactivated by organic material, irritant to skin and mucous membranes, shelf live shortens when diluted, release of toxic chlorine gas when mixed with acid or ammonia​</a:t>
                      </a:r>
                      <a:endParaRPr lang="en-US" sz="2400" b="0" i="0">
                        <a:solidFill>
                          <a:srgbClr val="000000"/>
                        </a:solidFill>
                        <a:effectLst/>
                        <a:latin typeface="Calibri"/>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1E7E8"/>
                    </a:solidFill>
                  </a:tcPr>
                </a:tc>
                <a:extLst>
                  <a:ext uri="{0D108BD9-81ED-4DB2-BD59-A6C34878D82A}">
                    <a16:rowId xmlns:a16="http://schemas.microsoft.com/office/drawing/2014/main" xmlns="" val="2170273033"/>
                  </a:ext>
                </a:extLst>
              </a:tr>
              <a:tr h="1362969">
                <a:tc>
                  <a:txBody>
                    <a:bodyPr/>
                    <a:lstStyle/>
                    <a:p>
                      <a:pPr algn="l" fontAlgn="base"/>
                      <a:r>
                        <a:rPr lang="en-US" sz="1600" b="0" i="0">
                          <a:solidFill>
                            <a:srgbClr val="000000"/>
                          </a:solidFill>
                          <a:effectLst/>
                          <a:latin typeface="Calibri" panose="020F0502020204030204" pitchFamily="34" charset="0"/>
                        </a:rPr>
                        <a:t>Improved hydrogen </a:t>
                      </a:r>
                    </a:p>
                    <a:p>
                      <a:pPr algn="l" fontAlgn="base"/>
                      <a:r>
                        <a:rPr lang="en-US" sz="1600" b="0" i="0">
                          <a:solidFill>
                            <a:srgbClr val="000000"/>
                          </a:solidFill>
                          <a:effectLst/>
                          <a:latin typeface="Calibri" panose="020F0502020204030204" pitchFamily="34" charset="0"/>
                        </a:rPr>
                        <a:t>peroxide​</a:t>
                      </a:r>
                      <a:endParaRPr lang="en-US" sz="2400" b="0" i="0">
                        <a:solidFill>
                          <a:srgbClr val="000000"/>
                        </a:solidFill>
                        <a:effectLst/>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3CCCD"/>
                    </a:solidFill>
                  </a:tcPr>
                </a:tc>
                <a:tc>
                  <a:txBody>
                    <a:bodyPr/>
                    <a:lstStyle/>
                    <a:p>
                      <a:pPr algn="l" fontAlgn="base"/>
                      <a:r>
                        <a:rPr lang="en-US" sz="1600" b="0" i="0" dirty="0">
                          <a:solidFill>
                            <a:srgbClr val="000000"/>
                          </a:solidFill>
                          <a:effectLst/>
                          <a:latin typeface="Calibri"/>
                        </a:rPr>
                        <a:t>Disinfect surfaces​</a:t>
                      </a:r>
                      <a:endParaRPr lang="en-US" sz="2400" b="0" i="0" dirty="0">
                        <a:solidFill>
                          <a:srgbClr val="000000"/>
                        </a:solidFill>
                        <a:effectLst/>
                        <a:latin typeface="Calibri"/>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3CCCD"/>
                    </a:solidFill>
                  </a:tcPr>
                </a:tc>
                <a:tc>
                  <a:txBody>
                    <a:bodyPr/>
                    <a:lstStyle/>
                    <a:p>
                      <a:pPr algn="l" fontAlgn="base"/>
                      <a:r>
                        <a:rPr lang="en-US" sz="1600" b="0" i="0">
                          <a:solidFill>
                            <a:srgbClr val="000000"/>
                          </a:solidFill>
                          <a:effectLst/>
                          <a:latin typeface="Calibri" panose="020F0502020204030204" pitchFamily="34" charset="0"/>
                        </a:rPr>
                        <a:t>Bactericidal, virucidal, tuberculocidal, some newer preparations are sporicidal, safe for workers, fast acting, breaks down into water and oxygen, unaffected by organic matter, non-staining, EPA registered​</a:t>
                      </a:r>
                      <a:endParaRPr lang="en-US" sz="2400" b="0" i="0">
                        <a:solidFill>
                          <a:srgbClr val="000000"/>
                        </a:solidFill>
                        <a:effectLst/>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3CCCD"/>
                    </a:solidFill>
                  </a:tcPr>
                </a:tc>
                <a:tc>
                  <a:txBody>
                    <a:bodyPr/>
                    <a:lstStyle/>
                    <a:p>
                      <a:pPr algn="l" fontAlgn="base"/>
                      <a:r>
                        <a:rPr lang="en-US" sz="1600" b="0" i="0">
                          <a:solidFill>
                            <a:srgbClr val="000000"/>
                          </a:solidFill>
                          <a:effectLst/>
                          <a:latin typeface="Calibri"/>
                        </a:rPr>
                        <a:t>More expensive than some low- level disinfectants; strong vapor profile (vinegar odor)​</a:t>
                      </a:r>
                      <a:endParaRPr lang="en-US" sz="2400" b="0" i="0">
                        <a:solidFill>
                          <a:srgbClr val="000000"/>
                        </a:solidFill>
                        <a:effectLst/>
                        <a:latin typeface="Calibri"/>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3CCCD"/>
                    </a:solidFill>
                  </a:tcPr>
                </a:tc>
                <a:extLst>
                  <a:ext uri="{0D108BD9-81ED-4DB2-BD59-A6C34878D82A}">
                    <a16:rowId xmlns:a16="http://schemas.microsoft.com/office/drawing/2014/main" xmlns="" val="1159832755"/>
                  </a:ext>
                </a:extLst>
              </a:tr>
              <a:tr h="1142361">
                <a:tc>
                  <a:txBody>
                    <a:bodyPr/>
                    <a:lstStyle/>
                    <a:p>
                      <a:pPr algn="l" fontAlgn="base"/>
                      <a:r>
                        <a:rPr lang="en-US" sz="1600" b="0" i="0">
                          <a:solidFill>
                            <a:srgbClr val="000000"/>
                          </a:solidFill>
                          <a:effectLst/>
                          <a:latin typeface="Calibri" panose="020F0502020204030204" pitchFamily="34" charset="0"/>
                        </a:rPr>
                        <a:t>Phenolics​</a:t>
                      </a:r>
                      <a:endParaRPr lang="en-US" sz="2400" b="0" i="0">
                        <a:solidFill>
                          <a:srgbClr val="000000"/>
                        </a:solidFill>
                        <a:effectLst/>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1E7E8"/>
                    </a:solidFill>
                  </a:tcPr>
                </a:tc>
                <a:tc>
                  <a:txBody>
                    <a:bodyPr/>
                    <a:lstStyle/>
                    <a:p>
                      <a:pPr algn="l" fontAlgn="base"/>
                      <a:r>
                        <a:rPr lang="en-US" sz="1600" b="0" i="0">
                          <a:solidFill>
                            <a:srgbClr val="000000"/>
                          </a:solidFill>
                          <a:effectLst/>
                          <a:latin typeface="Calibri"/>
                        </a:rPr>
                        <a:t>Cleaning hard surfaces that don't touch mucous membranes, ​</a:t>
                      </a:r>
                      <a:endParaRPr lang="en-US" sz="2400" b="0" i="0">
                        <a:solidFill>
                          <a:srgbClr val="000000"/>
                        </a:solidFill>
                        <a:effectLst/>
                        <a:latin typeface="Calibri"/>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1E7E8"/>
                    </a:solidFill>
                  </a:tcPr>
                </a:tc>
                <a:tc>
                  <a:txBody>
                    <a:bodyPr/>
                    <a:lstStyle/>
                    <a:p>
                      <a:pPr algn="l" fontAlgn="base"/>
                      <a:r>
                        <a:rPr lang="en-US" sz="1600" b="0" i="0" u="none" strike="noStrike">
                          <a:solidFill>
                            <a:srgbClr val="000000"/>
                          </a:solidFill>
                          <a:effectLst/>
                          <a:latin typeface="Calibri"/>
                        </a:rPr>
                        <a:t>Bactericidal, tuberculocidal, fungicidal, virucidal, </a:t>
                      </a:r>
                      <a:r>
                        <a:rPr lang="en-US" sz="1600" b="0" i="0">
                          <a:solidFill>
                            <a:srgbClr val="000000"/>
                          </a:solidFill>
                          <a:effectLst/>
                          <a:latin typeface="Calibri"/>
                        </a:rPr>
                        <a:t>Leaves a residual film, commercially available with added detergents to provide 1 step cleaning and disinfecting​</a:t>
                      </a:r>
                      <a:endParaRPr lang="en-US" sz="2400" b="0" i="0">
                        <a:solidFill>
                          <a:srgbClr val="000000"/>
                        </a:solidFill>
                        <a:effectLst/>
                        <a:latin typeface="Calibri"/>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1E7E8"/>
                    </a:solidFill>
                  </a:tcPr>
                </a:tc>
                <a:tc>
                  <a:txBody>
                    <a:bodyPr/>
                    <a:lstStyle/>
                    <a:p>
                      <a:pPr algn="l" fontAlgn="base"/>
                      <a:r>
                        <a:rPr lang="en-US" sz="1600" b="0" i="0">
                          <a:solidFill>
                            <a:srgbClr val="000000"/>
                          </a:solidFill>
                          <a:effectLst/>
                          <a:latin typeface="Calibri"/>
                        </a:rPr>
                        <a:t>Not sporicidal, not for use in nurseries, not for use on food contact surfaces; may be absorbed through skin or rubber​</a:t>
                      </a:r>
                      <a:endParaRPr lang="en-US" sz="2400" b="0" i="0">
                        <a:solidFill>
                          <a:srgbClr val="000000"/>
                        </a:solidFill>
                        <a:effectLst/>
                        <a:latin typeface="Calibri"/>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1E7E8"/>
                    </a:solidFill>
                  </a:tcPr>
                </a:tc>
                <a:extLst>
                  <a:ext uri="{0D108BD9-81ED-4DB2-BD59-A6C34878D82A}">
                    <a16:rowId xmlns:a16="http://schemas.microsoft.com/office/drawing/2014/main" xmlns="" val="175044717"/>
                  </a:ext>
                </a:extLst>
              </a:tr>
              <a:tr h="1142361">
                <a:tc>
                  <a:txBody>
                    <a:bodyPr/>
                    <a:lstStyle/>
                    <a:p>
                      <a:pPr algn="l" fontAlgn="base"/>
                      <a:r>
                        <a:rPr lang="en-US" sz="1600" b="0" i="0">
                          <a:solidFill>
                            <a:srgbClr val="000000"/>
                          </a:solidFill>
                          <a:effectLst/>
                          <a:latin typeface="Calibri" panose="020F0502020204030204" pitchFamily="34" charset="0"/>
                        </a:rPr>
                        <a:t>Quaternary </a:t>
                      </a:r>
                    </a:p>
                    <a:p>
                      <a:pPr algn="l" fontAlgn="base"/>
                      <a:r>
                        <a:rPr lang="en-US" sz="1600" b="0" i="0">
                          <a:solidFill>
                            <a:srgbClr val="000000"/>
                          </a:solidFill>
                          <a:effectLst/>
                          <a:latin typeface="Calibri" panose="020F0502020204030204" pitchFamily="34" charset="0"/>
                        </a:rPr>
                        <a:t>ammonium </a:t>
                      </a:r>
                    </a:p>
                    <a:p>
                      <a:pPr algn="l" fontAlgn="base"/>
                      <a:r>
                        <a:rPr lang="en-US" sz="1600" b="0" i="0">
                          <a:solidFill>
                            <a:srgbClr val="000000"/>
                          </a:solidFill>
                          <a:effectLst/>
                          <a:latin typeface="Calibri" panose="020F0502020204030204" pitchFamily="34" charset="0"/>
                        </a:rPr>
                        <a:t>compounds​</a:t>
                      </a:r>
                      <a:endParaRPr lang="en-US" sz="2400" b="0" i="0">
                        <a:solidFill>
                          <a:srgbClr val="000000"/>
                        </a:solidFill>
                        <a:effectLst/>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3CCCD"/>
                    </a:solidFill>
                  </a:tcPr>
                </a:tc>
                <a:tc>
                  <a:txBody>
                    <a:bodyPr/>
                    <a:lstStyle/>
                    <a:p>
                      <a:pPr algn="l" fontAlgn="base"/>
                      <a:r>
                        <a:rPr lang="en-US" sz="1600" b="0" i="0">
                          <a:solidFill>
                            <a:srgbClr val="000000"/>
                          </a:solidFill>
                          <a:effectLst/>
                          <a:latin typeface="Calibri"/>
                        </a:rPr>
                        <a:t>Clean floors, walls, and furnishings. Clean blood spills​</a:t>
                      </a:r>
                      <a:endParaRPr lang="en-US" sz="2400" b="0" i="0">
                        <a:solidFill>
                          <a:srgbClr val="000000"/>
                        </a:solidFill>
                        <a:effectLst/>
                        <a:latin typeface="Calibri"/>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3CCCD"/>
                    </a:solidFill>
                  </a:tcPr>
                </a:tc>
                <a:tc>
                  <a:txBody>
                    <a:bodyPr/>
                    <a:lstStyle/>
                    <a:p>
                      <a:pPr algn="l" fontAlgn="base"/>
                      <a:r>
                        <a:rPr lang="en-US" sz="1600" b="0" i="0" u="none" strike="noStrike">
                          <a:solidFill>
                            <a:srgbClr val="000000"/>
                          </a:solidFill>
                          <a:effectLst/>
                          <a:latin typeface="Calibri" panose="020F0502020204030204" pitchFamily="34" charset="0"/>
                        </a:rPr>
                        <a:t>Bactericidal, fungicidal, virucidal against enveloped viruses,  u</a:t>
                      </a:r>
                      <a:r>
                        <a:rPr lang="en-US" sz="1600" b="0" i="0">
                          <a:solidFill>
                            <a:srgbClr val="000000"/>
                          </a:solidFill>
                          <a:effectLst/>
                          <a:latin typeface="Calibri" panose="020F0502020204030204" pitchFamily="34" charset="0"/>
                        </a:rPr>
                        <a:t>sually have detergent properties, generally not irritating to hands​</a:t>
                      </a:r>
                      <a:endParaRPr lang="en-US" sz="2400" b="0" i="0">
                        <a:solidFill>
                          <a:srgbClr val="000000"/>
                        </a:solidFill>
                        <a:effectLst/>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3CCCD"/>
                    </a:solidFill>
                  </a:tcPr>
                </a:tc>
                <a:tc>
                  <a:txBody>
                    <a:bodyPr/>
                    <a:lstStyle/>
                    <a:p>
                      <a:pPr algn="l" fontAlgn="base"/>
                      <a:r>
                        <a:rPr lang="en-US" sz="1600" b="0" i="0" u="none" strike="noStrike" dirty="0">
                          <a:solidFill>
                            <a:srgbClr val="000000"/>
                          </a:solidFill>
                          <a:effectLst/>
                          <a:latin typeface="Calibri" panose="020F0502020204030204" pitchFamily="34" charset="0"/>
                        </a:rPr>
                        <a:t>Not sporicidal, generally not tuberculocidal, and virucidal against nonenveloped viruses; n</a:t>
                      </a:r>
                      <a:r>
                        <a:rPr lang="en-US" sz="1600" b="0" i="0" dirty="0">
                          <a:solidFill>
                            <a:srgbClr val="000000"/>
                          </a:solidFill>
                          <a:effectLst/>
                          <a:latin typeface="Calibri" panose="020F0502020204030204" pitchFamily="34" charset="0"/>
                        </a:rPr>
                        <a:t>ot for use on instruments, narrow microbiocidal spectrum​</a:t>
                      </a:r>
                      <a:endParaRPr lang="en-US" sz="2400" b="0" i="0" dirty="0">
                        <a:solidFill>
                          <a:srgbClr val="000000"/>
                        </a:solidFill>
                        <a:effectLst/>
                      </a:endParaRPr>
                    </a:p>
                  </a:txBody>
                  <a:tcPr marL="38023" marR="38023" marT="19011" marB="1901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3CCCD"/>
                    </a:solidFill>
                  </a:tcPr>
                </a:tc>
                <a:extLst>
                  <a:ext uri="{0D108BD9-81ED-4DB2-BD59-A6C34878D82A}">
                    <a16:rowId xmlns:a16="http://schemas.microsoft.com/office/drawing/2014/main" xmlns="" val="2136765147"/>
                  </a:ext>
                </a:extLst>
              </a:tr>
            </a:tbl>
          </a:graphicData>
        </a:graphic>
      </p:graphicFrame>
      <p:sp>
        <p:nvSpPr>
          <p:cNvPr id="6" name="Rectangle 1">
            <a:extLst>
              <a:ext uri="{FF2B5EF4-FFF2-40B4-BE49-F238E27FC236}">
                <a16:creationId xmlns:a16="http://schemas.microsoft.com/office/drawing/2014/main" xmlns="" id="{28D35EC7-C20E-EF1A-47CD-E7FFC92CA98C}"/>
              </a:ext>
            </a:extLst>
          </p:cNvPr>
          <p:cNvSpPr>
            <a:spLocks noChangeArrowheads="1"/>
          </p:cNvSpPr>
          <p:nvPr/>
        </p:nvSpPr>
        <p:spPr bwMode="auto">
          <a:xfrm>
            <a:off x="2444354" y="2101968"/>
            <a:ext cx="9144000" cy="4847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a:solidFill>
                  <a:srgbClr val="000000"/>
                </a:solidFill>
                <a:latin typeface="Times" pitchFamily="2" charset="0"/>
              </a:rPr>
              <a:t> </a:t>
            </a:r>
            <a:endParaRPr lang="en-US" altLang="en-US" sz="1350"/>
          </a:p>
          <a:p>
            <a:pPr defTabSz="685800"/>
            <a:endParaRPr lang="en-US" altLang="en-US" sz="1350"/>
          </a:p>
        </p:txBody>
      </p:sp>
    </p:spTree>
    <p:extLst>
      <p:ext uri="{BB962C8B-B14F-4D97-AF65-F5344CB8AC3E}">
        <p14:creationId xmlns:p14="http://schemas.microsoft.com/office/powerpoint/2010/main" xmlns="" val="13373402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00B22C0A-1C65-CEE4-1A5C-AD407E8CED59}"/>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1072223" y="1808587"/>
            <a:ext cx="10454277" cy="3240826"/>
          </a:xfrm>
          <a:prstGeom prst="roundRect">
            <a:avLst>
              <a:gd name="adj" fmla="val 3876"/>
            </a:avLst>
          </a:prstGeom>
          <a:noFill/>
          <a:ln>
            <a:solidFill>
              <a:schemeClr val="accent1"/>
            </a:solidFill>
          </a:ln>
          <a:effectLst/>
          <a:extLst>
            <a:ext uri="{909E8E84-426E-40DD-AFC4-6F175D3DCCD1}">
              <a14:hiddenFill xmlns:a14="http://schemas.microsoft.com/office/drawing/2010/main" xmlns="">
                <a:solidFill>
                  <a:srgbClr val="FFFFFF"/>
                </a:solidFill>
              </a14:hiddenFill>
            </a:ext>
          </a:extLst>
        </p:spPr>
      </p:pic>
      <p:sp>
        <p:nvSpPr>
          <p:cNvPr id="3" name="Footer Placeholder 2">
            <a:extLst>
              <a:ext uri="{FF2B5EF4-FFF2-40B4-BE49-F238E27FC236}">
                <a16:creationId xmlns:a16="http://schemas.microsoft.com/office/drawing/2014/main" xmlns="" id="{4869ECE5-D287-D107-487B-C3244A7AC21F}"/>
              </a:ext>
            </a:extLst>
          </p:cNvPr>
          <p:cNvSpPr>
            <a:spLocks noGrp="1"/>
          </p:cNvSpPr>
          <p:nvPr>
            <p:ph type="ftr" sz="quarter" idx="3"/>
          </p:nvPr>
        </p:nvSpPr>
        <p:spPr/>
        <p:txBody>
          <a:bodyPr/>
          <a:lstStyle/>
          <a:p>
            <a:r>
              <a:rPr lang="en-US"/>
              <a:t>STREAM EDUCATION AND CONSULTING, LLC</a:t>
            </a:r>
            <a:endParaRPr lang="en-US" dirty="0"/>
          </a:p>
        </p:txBody>
      </p:sp>
      <p:sp>
        <p:nvSpPr>
          <p:cNvPr id="4" name="Slide Number Placeholder 3">
            <a:extLst>
              <a:ext uri="{FF2B5EF4-FFF2-40B4-BE49-F238E27FC236}">
                <a16:creationId xmlns:a16="http://schemas.microsoft.com/office/drawing/2014/main" xmlns="" id="{ACBD85C5-DC0E-907E-1BC8-2BDA3F332161}"/>
              </a:ext>
            </a:extLst>
          </p:cNvPr>
          <p:cNvSpPr>
            <a:spLocks noGrp="1"/>
          </p:cNvSpPr>
          <p:nvPr>
            <p:ph type="sldNum" sz="quarter" idx="12"/>
          </p:nvPr>
        </p:nvSpPr>
        <p:spPr/>
        <p:txBody>
          <a:bodyPr/>
          <a:lstStyle/>
          <a:p>
            <a:fld id="{3A98EE3D-8CD1-4C3F-BD1C-C98C9596463C}" type="slidenum">
              <a:rPr lang="en-US" smtClean="0"/>
              <a:pPr/>
              <a:t>133</a:t>
            </a:fld>
            <a:endParaRPr lang="en-US" dirty="0"/>
          </a:p>
        </p:txBody>
      </p:sp>
      <p:sp>
        <p:nvSpPr>
          <p:cNvPr id="6" name="Title 1">
            <a:extLst>
              <a:ext uri="{FF2B5EF4-FFF2-40B4-BE49-F238E27FC236}">
                <a16:creationId xmlns:a16="http://schemas.microsoft.com/office/drawing/2014/main" xmlns="" id="{5157A3D3-E99F-3331-A1D2-9B495FEC9E9B}"/>
              </a:ext>
            </a:extLst>
          </p:cNvPr>
          <p:cNvSpPr txBox="1">
            <a:spLocks/>
          </p:cNvSpPr>
          <p:nvPr/>
        </p:nvSpPr>
        <p:spPr>
          <a:xfrm>
            <a:off x="1371600" y="795528"/>
            <a:ext cx="10241280" cy="685765"/>
          </a:xfrm>
          <a:prstGeom prst="rect">
            <a:avLst/>
          </a:prstGeom>
        </p:spPr>
        <p:txBody>
          <a:bodyPr vert="horz" lIns="0" tIns="0" rIns="0" bIns="0" rtlCol="0" anchor="b">
            <a:normAutofit/>
          </a:bodyPr>
          <a:lstStyle>
            <a:lvl1pPr algn="l" defTabSz="914400" rtl="0" eaLnBrk="1" latinLnBrk="0" hangingPunct="1">
              <a:lnSpc>
                <a:spcPct val="100000"/>
              </a:lnSpc>
              <a:spcBef>
                <a:spcPct val="0"/>
              </a:spcBef>
              <a:buNone/>
              <a:defRPr sz="3600" b="1" i="0" kern="1200" cap="all" spc="0" baseline="0">
                <a:solidFill>
                  <a:schemeClr val="tx2"/>
                </a:solidFill>
                <a:latin typeface="+mj-lt"/>
                <a:ea typeface="+mj-ea"/>
                <a:cs typeface="+mj-cs"/>
              </a:defRPr>
            </a:lvl1pPr>
          </a:lstStyle>
          <a:p>
            <a:r>
              <a:rPr lang="en-US" dirty="0"/>
              <a:t>The process</a:t>
            </a:r>
          </a:p>
        </p:txBody>
      </p:sp>
    </p:spTree>
    <p:extLst>
      <p:ext uri="{BB962C8B-B14F-4D97-AF65-F5344CB8AC3E}">
        <p14:creationId xmlns:p14="http://schemas.microsoft.com/office/powerpoint/2010/main" xmlns="" val="19904251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12">
            <a:extLst>
              <a:ext uri="{FF2B5EF4-FFF2-40B4-BE49-F238E27FC236}">
                <a16:creationId xmlns:a16="http://schemas.microsoft.com/office/drawing/2014/main" xmlns="" id="{1DBC8414-BE7E-4B6C-A114-B2C3795C88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4">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6">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8">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0">
            <a:extLst>
              <a:ext uri="{FF2B5EF4-FFF2-40B4-BE49-F238E27FC236}">
                <a16:creationId xmlns:a16="http://schemas.microsoft.com/office/drawing/2014/main" xmlns="" id="{DE6E822A-8BCF-432C-83E6-BBE821476C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62A6664E-7A0C-4F5B-BFFD-76A1CEFAC2CF}"/>
              </a:ext>
            </a:extLst>
          </p:cNvPr>
          <p:cNvSpPr>
            <a:spLocks noGrp="1"/>
          </p:cNvSpPr>
          <p:nvPr>
            <p:ph type="title"/>
          </p:nvPr>
        </p:nvSpPr>
        <p:spPr>
          <a:xfrm>
            <a:off x="474243" y="681317"/>
            <a:ext cx="3236613" cy="3406187"/>
          </a:xfrm>
        </p:spPr>
        <p:txBody>
          <a:bodyPr vert="horz" lIns="0" tIns="0" rIns="0" bIns="0" rtlCol="0" anchor="b">
            <a:normAutofit/>
          </a:bodyPr>
          <a:lstStyle/>
          <a:p>
            <a:pPr algn="r"/>
            <a:r>
              <a:rPr lang="en-US" sz="2500" spc="750">
                <a:solidFill>
                  <a:schemeClr val="bg1"/>
                </a:solidFill>
              </a:rPr>
              <a:t>Microbial Persistence on Dry Surfaces*</a:t>
            </a:r>
          </a:p>
        </p:txBody>
      </p:sp>
      <p:graphicFrame>
        <p:nvGraphicFramePr>
          <p:cNvPr id="4" name="Table 4">
            <a:extLst>
              <a:ext uri="{FF2B5EF4-FFF2-40B4-BE49-F238E27FC236}">
                <a16:creationId xmlns:a16="http://schemas.microsoft.com/office/drawing/2014/main" xmlns="" id="{007BE86C-8F83-4D47-9BBA-70B029031F5A}"/>
              </a:ext>
            </a:extLst>
          </p:cNvPr>
          <p:cNvGraphicFramePr>
            <a:graphicFrameLocks noGrp="1"/>
          </p:cNvGraphicFramePr>
          <p:nvPr>
            <p:ph idx="1"/>
            <p:extLst>
              <p:ext uri="{D42A27DB-BD31-4B8C-83A1-F6EECF244321}">
                <p14:modId xmlns:p14="http://schemas.microsoft.com/office/powerpoint/2010/main" xmlns="" val="3502817528"/>
              </p:ext>
            </p:extLst>
          </p:nvPr>
        </p:nvGraphicFramePr>
        <p:xfrm>
          <a:off x="4374107" y="163551"/>
          <a:ext cx="7558590" cy="6530896"/>
        </p:xfrm>
        <a:graphic>
          <a:graphicData uri="http://schemas.openxmlformats.org/drawingml/2006/table">
            <a:tbl>
              <a:tblPr firstRow="1" bandRow="1">
                <a:tableStyleId>{FABFCF23-3B69-468F-B69F-88F6DE6A72F2}</a:tableStyleId>
              </a:tblPr>
              <a:tblGrid>
                <a:gridCol w="3640690">
                  <a:extLst>
                    <a:ext uri="{9D8B030D-6E8A-4147-A177-3AD203B41FA5}">
                      <a16:colId xmlns:a16="http://schemas.microsoft.com/office/drawing/2014/main" xmlns="" val="4016121784"/>
                    </a:ext>
                  </a:extLst>
                </a:gridCol>
                <a:gridCol w="3917900">
                  <a:extLst>
                    <a:ext uri="{9D8B030D-6E8A-4147-A177-3AD203B41FA5}">
                      <a16:colId xmlns:a16="http://schemas.microsoft.com/office/drawing/2014/main" xmlns="" val="2959200173"/>
                    </a:ext>
                  </a:extLst>
                </a:gridCol>
              </a:tblGrid>
              <a:tr h="425049">
                <a:tc>
                  <a:txBody>
                    <a:bodyPr/>
                    <a:lstStyle/>
                    <a:p>
                      <a:r>
                        <a:rPr lang="en-US" sz="1800" b="0" cap="none" spc="0">
                          <a:solidFill>
                            <a:schemeClr val="bg1"/>
                          </a:solidFill>
                        </a:rPr>
                        <a:t>Microorganism</a:t>
                      </a:r>
                    </a:p>
                  </a:txBody>
                  <a:tcPr marL="107089" marR="82376" marT="82376" marB="82376" anchor="ctr"/>
                </a:tc>
                <a:tc>
                  <a:txBody>
                    <a:bodyPr/>
                    <a:lstStyle/>
                    <a:p>
                      <a:r>
                        <a:rPr lang="en-US" sz="1800" b="0" cap="none" spc="0">
                          <a:solidFill>
                            <a:schemeClr val="bg1"/>
                          </a:solidFill>
                        </a:rPr>
                        <a:t>Duration of Persistence</a:t>
                      </a:r>
                    </a:p>
                  </a:txBody>
                  <a:tcPr marL="107089" marR="82376" marT="82376" marB="82376" anchor="ctr"/>
                </a:tc>
                <a:extLst>
                  <a:ext uri="{0D108BD9-81ED-4DB2-BD59-A6C34878D82A}">
                    <a16:rowId xmlns:a16="http://schemas.microsoft.com/office/drawing/2014/main" xmlns="" val="1533339138"/>
                  </a:ext>
                </a:extLst>
              </a:tr>
              <a:tr h="634578">
                <a:tc>
                  <a:txBody>
                    <a:bodyPr/>
                    <a:lstStyle/>
                    <a:p>
                      <a:r>
                        <a:rPr lang="en-US" sz="1800" cap="none" spc="0">
                          <a:solidFill>
                            <a:schemeClr val="tx1"/>
                          </a:solidFill>
                        </a:rPr>
                        <a:t>SARS-CoV-2 (Most common route is aerosol transmission)</a:t>
                      </a:r>
                    </a:p>
                  </a:txBody>
                  <a:tcPr marL="107089" marR="82376" marT="82376" marB="82376"/>
                </a:tc>
                <a:tc>
                  <a:txBody>
                    <a:bodyPr/>
                    <a:lstStyle/>
                    <a:p>
                      <a:r>
                        <a:rPr lang="en-US" sz="1800" cap="none" spc="0">
                          <a:solidFill>
                            <a:schemeClr val="tx1"/>
                          </a:solidFill>
                        </a:rPr>
                        <a:t>2-3 days (plastics/ SS surfaces)</a:t>
                      </a:r>
                    </a:p>
                    <a:p>
                      <a:r>
                        <a:rPr lang="en-US" sz="1800" cap="none" spc="0">
                          <a:solidFill>
                            <a:schemeClr val="tx1"/>
                          </a:solidFill>
                        </a:rPr>
                        <a:t>24 hours (cardboard)</a:t>
                      </a:r>
                    </a:p>
                  </a:txBody>
                  <a:tcPr marL="107089" marR="82376" marT="82376" marB="82376"/>
                </a:tc>
                <a:extLst>
                  <a:ext uri="{0D108BD9-81ED-4DB2-BD59-A6C34878D82A}">
                    <a16:rowId xmlns:a16="http://schemas.microsoft.com/office/drawing/2014/main" xmlns="" val="2018204653"/>
                  </a:ext>
                </a:extLst>
              </a:tr>
              <a:tr h="425049">
                <a:tc>
                  <a:txBody>
                    <a:bodyPr/>
                    <a:lstStyle/>
                    <a:p>
                      <a:r>
                        <a:rPr lang="en-US" sz="1800" cap="none" spc="0">
                          <a:solidFill>
                            <a:schemeClr val="tx1"/>
                          </a:solidFill>
                        </a:rPr>
                        <a:t>Staphylococcus aureus, including MRSA</a:t>
                      </a:r>
                    </a:p>
                  </a:txBody>
                  <a:tcPr marL="107089" marR="82376" marT="82376" marB="82376"/>
                </a:tc>
                <a:tc>
                  <a:txBody>
                    <a:bodyPr/>
                    <a:lstStyle/>
                    <a:p>
                      <a:r>
                        <a:rPr lang="en-US" sz="1800" cap="none" spc="0">
                          <a:solidFill>
                            <a:schemeClr val="tx1"/>
                          </a:solidFill>
                        </a:rPr>
                        <a:t>7 days – 7+ months</a:t>
                      </a:r>
                    </a:p>
                  </a:txBody>
                  <a:tcPr marL="107089" marR="82376" marT="82376" marB="82376"/>
                </a:tc>
                <a:extLst>
                  <a:ext uri="{0D108BD9-81ED-4DB2-BD59-A6C34878D82A}">
                    <a16:rowId xmlns:a16="http://schemas.microsoft.com/office/drawing/2014/main" xmlns="" val="3353860309"/>
                  </a:ext>
                </a:extLst>
              </a:tr>
              <a:tr h="425049">
                <a:tc>
                  <a:txBody>
                    <a:bodyPr/>
                    <a:lstStyle/>
                    <a:p>
                      <a:r>
                        <a:rPr lang="en-US" sz="1800" cap="none" spc="0">
                          <a:solidFill>
                            <a:schemeClr val="tx1"/>
                          </a:solidFill>
                        </a:rPr>
                        <a:t>Enterococcus sp., including VRE</a:t>
                      </a:r>
                    </a:p>
                  </a:txBody>
                  <a:tcPr marL="107089" marR="82376" marT="82376" marB="82376"/>
                </a:tc>
                <a:tc>
                  <a:txBody>
                    <a:bodyPr/>
                    <a:lstStyle/>
                    <a:p>
                      <a:r>
                        <a:rPr lang="en-US" sz="1800" cap="none" spc="0">
                          <a:solidFill>
                            <a:schemeClr val="tx1"/>
                          </a:solidFill>
                        </a:rPr>
                        <a:t>5 days – 4 months</a:t>
                      </a:r>
                    </a:p>
                  </a:txBody>
                  <a:tcPr marL="107089" marR="82376" marT="82376" marB="82376"/>
                </a:tc>
                <a:extLst>
                  <a:ext uri="{0D108BD9-81ED-4DB2-BD59-A6C34878D82A}">
                    <a16:rowId xmlns:a16="http://schemas.microsoft.com/office/drawing/2014/main" xmlns="" val="1578642494"/>
                  </a:ext>
                </a:extLst>
              </a:tr>
              <a:tr h="425049">
                <a:tc>
                  <a:txBody>
                    <a:bodyPr/>
                    <a:lstStyle/>
                    <a:p>
                      <a:r>
                        <a:rPr lang="en-US" sz="1800" cap="none" spc="0">
                          <a:solidFill>
                            <a:schemeClr val="tx1"/>
                          </a:solidFill>
                        </a:rPr>
                        <a:t>Escherichia coli</a:t>
                      </a:r>
                    </a:p>
                  </a:txBody>
                  <a:tcPr marL="107089" marR="82376" marT="82376" marB="82376"/>
                </a:tc>
                <a:tc>
                  <a:txBody>
                    <a:bodyPr/>
                    <a:lstStyle/>
                    <a:p>
                      <a:r>
                        <a:rPr lang="en-US" sz="1800" cap="none" spc="0">
                          <a:solidFill>
                            <a:schemeClr val="tx1"/>
                          </a:solidFill>
                        </a:rPr>
                        <a:t>1.5 hours – months</a:t>
                      </a:r>
                    </a:p>
                  </a:txBody>
                  <a:tcPr marL="107089" marR="82376" marT="82376" marB="82376"/>
                </a:tc>
                <a:extLst>
                  <a:ext uri="{0D108BD9-81ED-4DB2-BD59-A6C34878D82A}">
                    <a16:rowId xmlns:a16="http://schemas.microsoft.com/office/drawing/2014/main" xmlns="" val="2045426732"/>
                  </a:ext>
                </a:extLst>
              </a:tr>
              <a:tr h="425049">
                <a:tc>
                  <a:txBody>
                    <a:bodyPr/>
                    <a:lstStyle/>
                    <a:p>
                      <a:r>
                        <a:rPr lang="en-US" sz="1800" cap="none" spc="0">
                          <a:solidFill>
                            <a:schemeClr val="tx1"/>
                          </a:solidFill>
                        </a:rPr>
                        <a:t>Noroviruses</a:t>
                      </a:r>
                    </a:p>
                  </a:txBody>
                  <a:tcPr marL="107089" marR="82376" marT="82376" marB="82376"/>
                </a:tc>
                <a:tc>
                  <a:txBody>
                    <a:bodyPr/>
                    <a:lstStyle/>
                    <a:p>
                      <a:r>
                        <a:rPr lang="en-US" sz="1800" cap="none" spc="0" dirty="0">
                          <a:solidFill>
                            <a:schemeClr val="tx1"/>
                          </a:solidFill>
                        </a:rPr>
                        <a:t>8 hours – 2 weeks</a:t>
                      </a:r>
                    </a:p>
                  </a:txBody>
                  <a:tcPr marL="107089" marR="82376" marT="82376" marB="82376"/>
                </a:tc>
                <a:extLst>
                  <a:ext uri="{0D108BD9-81ED-4DB2-BD59-A6C34878D82A}">
                    <a16:rowId xmlns:a16="http://schemas.microsoft.com/office/drawing/2014/main" xmlns="" val="1691511306"/>
                  </a:ext>
                </a:extLst>
              </a:tr>
              <a:tr h="425049">
                <a:tc>
                  <a:txBody>
                    <a:bodyPr/>
                    <a:lstStyle/>
                    <a:p>
                      <a:r>
                        <a:rPr lang="en-US" sz="1800" cap="none" spc="0">
                          <a:solidFill>
                            <a:schemeClr val="tx1"/>
                          </a:solidFill>
                        </a:rPr>
                        <a:t>Influenza viruses</a:t>
                      </a:r>
                    </a:p>
                  </a:txBody>
                  <a:tcPr marL="107089" marR="82376" marT="82376" marB="82376"/>
                </a:tc>
                <a:tc>
                  <a:txBody>
                    <a:bodyPr/>
                    <a:lstStyle/>
                    <a:p>
                      <a:r>
                        <a:rPr lang="en-US" sz="1800" cap="none" spc="0">
                          <a:solidFill>
                            <a:schemeClr val="tx1"/>
                          </a:solidFill>
                        </a:rPr>
                        <a:t>1-2 days</a:t>
                      </a:r>
                    </a:p>
                  </a:txBody>
                  <a:tcPr marL="107089" marR="82376" marT="82376" marB="82376"/>
                </a:tc>
                <a:extLst>
                  <a:ext uri="{0D108BD9-81ED-4DB2-BD59-A6C34878D82A}">
                    <a16:rowId xmlns:a16="http://schemas.microsoft.com/office/drawing/2014/main" xmlns="" val="640455462"/>
                  </a:ext>
                </a:extLst>
              </a:tr>
              <a:tr h="425049">
                <a:tc>
                  <a:txBody>
                    <a:bodyPr/>
                    <a:lstStyle/>
                    <a:p>
                      <a:r>
                        <a:rPr lang="en-US" sz="1800" cap="none" spc="0">
                          <a:solidFill>
                            <a:schemeClr val="tx1"/>
                          </a:solidFill>
                        </a:rPr>
                        <a:t>Rhinoviruses</a:t>
                      </a:r>
                    </a:p>
                  </a:txBody>
                  <a:tcPr marL="107089" marR="82376" marT="82376" marB="82376"/>
                </a:tc>
                <a:tc>
                  <a:txBody>
                    <a:bodyPr/>
                    <a:lstStyle/>
                    <a:p>
                      <a:r>
                        <a:rPr lang="en-US" sz="1800" cap="none" spc="0">
                          <a:solidFill>
                            <a:schemeClr val="tx1"/>
                          </a:solidFill>
                        </a:rPr>
                        <a:t>2 – 24 hours</a:t>
                      </a:r>
                    </a:p>
                  </a:txBody>
                  <a:tcPr marL="107089" marR="82376" marT="82376" marB="82376"/>
                </a:tc>
                <a:extLst>
                  <a:ext uri="{0D108BD9-81ED-4DB2-BD59-A6C34878D82A}">
                    <a16:rowId xmlns:a16="http://schemas.microsoft.com/office/drawing/2014/main" xmlns="" val="2149650922"/>
                  </a:ext>
                </a:extLst>
              </a:tr>
              <a:tr h="425049">
                <a:tc>
                  <a:txBody>
                    <a:bodyPr/>
                    <a:lstStyle/>
                    <a:p>
                      <a:r>
                        <a:rPr lang="en-US" sz="1800" cap="none" spc="0">
                          <a:solidFill>
                            <a:schemeClr val="tx1"/>
                          </a:solidFill>
                        </a:rPr>
                        <a:t>Herpes Simplex Viruses (HSV)</a:t>
                      </a:r>
                    </a:p>
                  </a:txBody>
                  <a:tcPr marL="107089" marR="82376" marT="82376" marB="82376"/>
                </a:tc>
                <a:tc>
                  <a:txBody>
                    <a:bodyPr/>
                    <a:lstStyle/>
                    <a:p>
                      <a:r>
                        <a:rPr lang="en-US" sz="1800" cap="none" spc="0">
                          <a:solidFill>
                            <a:schemeClr val="tx1"/>
                          </a:solidFill>
                        </a:rPr>
                        <a:t>4 hours – 8 weeks</a:t>
                      </a:r>
                    </a:p>
                  </a:txBody>
                  <a:tcPr marL="107089" marR="82376" marT="82376" marB="82376"/>
                </a:tc>
                <a:extLst>
                  <a:ext uri="{0D108BD9-81ED-4DB2-BD59-A6C34878D82A}">
                    <a16:rowId xmlns:a16="http://schemas.microsoft.com/office/drawing/2014/main" xmlns="" val="569883916"/>
                  </a:ext>
                </a:extLst>
              </a:tr>
              <a:tr h="425049">
                <a:tc>
                  <a:txBody>
                    <a:bodyPr/>
                    <a:lstStyle/>
                    <a:p>
                      <a:r>
                        <a:rPr lang="en-US" sz="1800" cap="none" spc="0">
                          <a:solidFill>
                            <a:schemeClr val="tx1"/>
                          </a:solidFill>
                        </a:rPr>
                        <a:t>Hepatitis B Virus (HBV)</a:t>
                      </a:r>
                    </a:p>
                  </a:txBody>
                  <a:tcPr marL="107089" marR="82376" marT="82376" marB="82376"/>
                </a:tc>
                <a:tc>
                  <a:txBody>
                    <a:bodyPr/>
                    <a:lstStyle/>
                    <a:p>
                      <a:r>
                        <a:rPr lang="en-US" sz="1800" cap="none" spc="0">
                          <a:solidFill>
                            <a:schemeClr val="tx1"/>
                          </a:solidFill>
                        </a:rPr>
                        <a:t>&gt;1 week (in blood)</a:t>
                      </a:r>
                    </a:p>
                  </a:txBody>
                  <a:tcPr marL="107089" marR="82376" marT="82376" marB="82376"/>
                </a:tc>
                <a:extLst>
                  <a:ext uri="{0D108BD9-81ED-4DB2-BD59-A6C34878D82A}">
                    <a16:rowId xmlns:a16="http://schemas.microsoft.com/office/drawing/2014/main" xmlns="" val="1289203314"/>
                  </a:ext>
                </a:extLst>
              </a:tr>
              <a:tr h="425049">
                <a:tc>
                  <a:txBody>
                    <a:bodyPr/>
                    <a:lstStyle/>
                    <a:p>
                      <a:r>
                        <a:rPr lang="en-US" sz="1800" cap="none" spc="0">
                          <a:solidFill>
                            <a:schemeClr val="tx1"/>
                          </a:solidFill>
                        </a:rPr>
                        <a:t>Hepatitis C Virus (HCV)</a:t>
                      </a:r>
                    </a:p>
                  </a:txBody>
                  <a:tcPr marL="107089" marR="82376" marT="82376" marB="82376"/>
                </a:tc>
                <a:tc>
                  <a:txBody>
                    <a:bodyPr/>
                    <a:lstStyle/>
                    <a:p>
                      <a:r>
                        <a:rPr lang="en-US" sz="1800" cap="none" spc="0">
                          <a:solidFill>
                            <a:schemeClr val="tx1"/>
                          </a:solidFill>
                        </a:rPr>
                        <a:t>16 hours – 6 weeks (in blood)</a:t>
                      </a:r>
                    </a:p>
                  </a:txBody>
                  <a:tcPr marL="107089" marR="82376" marT="82376" marB="82376"/>
                </a:tc>
                <a:extLst>
                  <a:ext uri="{0D108BD9-81ED-4DB2-BD59-A6C34878D82A}">
                    <a16:rowId xmlns:a16="http://schemas.microsoft.com/office/drawing/2014/main" xmlns="" val="2386477342"/>
                  </a:ext>
                </a:extLst>
              </a:tr>
              <a:tr h="425049">
                <a:tc>
                  <a:txBody>
                    <a:bodyPr/>
                    <a:lstStyle/>
                    <a:p>
                      <a:r>
                        <a:rPr lang="en-US" sz="1800" cap="none" spc="0">
                          <a:solidFill>
                            <a:schemeClr val="tx1"/>
                          </a:solidFill>
                        </a:rPr>
                        <a:t>Hepatitis A Virus (HAV)</a:t>
                      </a:r>
                    </a:p>
                  </a:txBody>
                  <a:tcPr marL="107089" marR="82376" marT="82376" marB="82376"/>
                </a:tc>
                <a:tc>
                  <a:txBody>
                    <a:bodyPr/>
                    <a:lstStyle/>
                    <a:p>
                      <a:r>
                        <a:rPr lang="en-US" sz="1800" cap="none" spc="0">
                          <a:solidFill>
                            <a:schemeClr val="tx1"/>
                          </a:solidFill>
                        </a:rPr>
                        <a:t>2 hours – 2 months</a:t>
                      </a:r>
                    </a:p>
                  </a:txBody>
                  <a:tcPr marL="107089" marR="82376" marT="82376" marB="82376"/>
                </a:tc>
                <a:extLst>
                  <a:ext uri="{0D108BD9-81ED-4DB2-BD59-A6C34878D82A}">
                    <a16:rowId xmlns:a16="http://schemas.microsoft.com/office/drawing/2014/main" xmlns="" val="2541848696"/>
                  </a:ext>
                </a:extLst>
              </a:tr>
              <a:tr h="611542">
                <a:tc>
                  <a:txBody>
                    <a:bodyPr/>
                    <a:lstStyle/>
                    <a:p>
                      <a:r>
                        <a:rPr lang="en-US" sz="1800" cap="none" spc="0">
                          <a:solidFill>
                            <a:schemeClr val="tx1"/>
                          </a:solidFill>
                        </a:rPr>
                        <a:t>Human Immunodeficiency Virus (HIV)</a:t>
                      </a:r>
                    </a:p>
                  </a:txBody>
                  <a:tcPr marL="107089" marR="82376" marT="82376" marB="82376"/>
                </a:tc>
                <a:tc>
                  <a:txBody>
                    <a:bodyPr/>
                    <a:lstStyle/>
                    <a:p>
                      <a:r>
                        <a:rPr lang="en-US" sz="1800" cap="none" spc="0" dirty="0">
                          <a:solidFill>
                            <a:schemeClr val="tx1"/>
                          </a:solidFill>
                        </a:rPr>
                        <a:t>A few hours – a few days (in the right conditions)</a:t>
                      </a:r>
                    </a:p>
                  </a:txBody>
                  <a:tcPr marL="107089" marR="82376" marT="82376" marB="82376"/>
                </a:tc>
                <a:extLst>
                  <a:ext uri="{0D108BD9-81ED-4DB2-BD59-A6C34878D82A}">
                    <a16:rowId xmlns:a16="http://schemas.microsoft.com/office/drawing/2014/main" xmlns="" val="525099820"/>
                  </a:ext>
                </a:extLst>
              </a:tr>
            </a:tbl>
          </a:graphicData>
        </a:graphic>
      </p:graphicFrame>
      <p:sp>
        <p:nvSpPr>
          <p:cNvPr id="31" name="TextBox 30">
            <a:extLst>
              <a:ext uri="{FF2B5EF4-FFF2-40B4-BE49-F238E27FC236}">
                <a16:creationId xmlns:a16="http://schemas.microsoft.com/office/drawing/2014/main" xmlns="" id="{B331096E-110E-F899-C30D-D5EEFC5495BF}"/>
              </a:ext>
            </a:extLst>
          </p:cNvPr>
          <p:cNvSpPr txBox="1"/>
          <p:nvPr/>
        </p:nvSpPr>
        <p:spPr>
          <a:xfrm>
            <a:off x="245167" y="4475725"/>
            <a:ext cx="3465689" cy="1754326"/>
          </a:xfrm>
          <a:prstGeom prst="rect">
            <a:avLst/>
          </a:prstGeom>
          <a:noFill/>
        </p:spPr>
        <p:txBody>
          <a:bodyPr wrap="square" rtlCol="0">
            <a:spAutoFit/>
          </a:bodyPr>
          <a:lstStyle/>
          <a:p>
            <a:r>
              <a:rPr lang="en-US" dirty="0"/>
              <a:t>*Microbial persistence depends on a very specific set of conditions outside of the body.  Temperature and bioburden can affect persistence.</a:t>
            </a:r>
          </a:p>
        </p:txBody>
      </p:sp>
    </p:spTree>
    <p:extLst>
      <p:ext uri="{BB962C8B-B14F-4D97-AF65-F5344CB8AC3E}">
        <p14:creationId xmlns:p14="http://schemas.microsoft.com/office/powerpoint/2010/main" xmlns="" val="28455722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69E92A-8E8C-3AD6-812B-9F839C894D50}"/>
              </a:ext>
            </a:extLst>
          </p:cNvPr>
          <p:cNvSpPr>
            <a:spLocks noGrp="1"/>
          </p:cNvSpPr>
          <p:nvPr>
            <p:ph type="title"/>
          </p:nvPr>
        </p:nvSpPr>
        <p:spPr>
          <a:xfrm>
            <a:off x="7860667" y="685800"/>
            <a:ext cx="3656419" cy="1485900"/>
          </a:xfrm>
        </p:spPr>
        <p:txBody>
          <a:bodyPr vert="horz" lIns="91440" tIns="45720" rIns="91440" bIns="45720" rtlCol="0" anchor="t">
            <a:normAutofit/>
          </a:bodyPr>
          <a:lstStyle/>
          <a:p>
            <a:r>
              <a:rPr lang="en-US"/>
              <a:t>Barriers</a:t>
            </a:r>
          </a:p>
        </p:txBody>
      </p:sp>
      <p:pic>
        <p:nvPicPr>
          <p:cNvPr id="1028" name="Picture 4" descr="A standard dental operatory showing (arrows) the various areas that... |  Download Scientific Diagram">
            <a:extLst>
              <a:ext uri="{FF2B5EF4-FFF2-40B4-BE49-F238E27FC236}">
                <a16:creationId xmlns:a16="http://schemas.microsoft.com/office/drawing/2014/main" xmlns="" id="{AF428AF7-2C75-2FB2-FE6F-B2DFFF169CDA}"/>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1023561" y="825080"/>
            <a:ext cx="6517065" cy="488779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a:extLst>
              <a:ext uri="{FF2B5EF4-FFF2-40B4-BE49-F238E27FC236}">
                <a16:creationId xmlns:a16="http://schemas.microsoft.com/office/drawing/2014/main" xmlns="" id="{D71E6FE1-BA4A-7FFF-1AF8-A3B848D186E3}"/>
              </a:ext>
            </a:extLst>
          </p:cNvPr>
          <p:cNvSpPr>
            <a:spLocks noGrp="1"/>
          </p:cNvSpPr>
          <p:nvPr>
            <p:ph sz="half" idx="1"/>
          </p:nvPr>
        </p:nvSpPr>
        <p:spPr>
          <a:xfrm>
            <a:off x="7860667" y="1594338"/>
            <a:ext cx="3909302" cy="4273062"/>
          </a:xfrm>
        </p:spPr>
        <p:txBody>
          <a:bodyPr vert="horz" lIns="91440" tIns="45720" rIns="91440" bIns="45720" rtlCol="0">
            <a:normAutofit fontScale="92500"/>
          </a:bodyPr>
          <a:lstStyle/>
          <a:p>
            <a:r>
              <a:rPr lang="en-US" sz="2400" b="1" dirty="0"/>
              <a:t>Covers hard to clean areas</a:t>
            </a:r>
          </a:p>
          <a:p>
            <a:r>
              <a:rPr lang="en-US" sz="2400" b="1" dirty="0"/>
              <a:t>Must be fluid resistant</a:t>
            </a:r>
          </a:p>
          <a:p>
            <a:r>
              <a:rPr lang="en-US" sz="2400" b="1" dirty="0"/>
              <a:t>Must be disposable</a:t>
            </a:r>
          </a:p>
          <a:p>
            <a:r>
              <a:rPr lang="en-US" sz="2400" b="1" dirty="0"/>
              <a:t>Must be changed between each patient</a:t>
            </a:r>
          </a:p>
          <a:p>
            <a:endParaRPr lang="en-US" sz="2400" b="1" dirty="0"/>
          </a:p>
          <a:p>
            <a:r>
              <a:rPr lang="en-US" sz="2400" b="1" dirty="0"/>
              <a:t>Should you clean/ disinfect under barriers?</a:t>
            </a:r>
          </a:p>
        </p:txBody>
      </p:sp>
    </p:spTree>
    <p:extLst>
      <p:ext uri="{BB962C8B-B14F-4D97-AF65-F5344CB8AC3E}">
        <p14:creationId xmlns:p14="http://schemas.microsoft.com/office/powerpoint/2010/main" xmlns="" val="12318898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xmlns="" id="{D6824EAA-2E17-6C4F-ADA8-A80E8EAA36EF}"/>
              </a:ext>
            </a:extLst>
          </p:cNvPr>
          <p:cNvSpPr/>
          <p:nvPr/>
        </p:nvSpPr>
        <p:spPr>
          <a:xfrm>
            <a:off x="8208780" y="1952536"/>
            <a:ext cx="1279336" cy="1279336"/>
          </a:xfrm>
          <a:prstGeom prst="roundRect">
            <a:avLst>
              <a:gd name="adj" fmla="val 805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2" name="Rounded Rectangle 31">
            <a:extLst>
              <a:ext uri="{FF2B5EF4-FFF2-40B4-BE49-F238E27FC236}">
                <a16:creationId xmlns:a16="http://schemas.microsoft.com/office/drawing/2014/main" xmlns="" id="{7D6BAA0E-AE41-084E-8119-98AE7659B146}"/>
              </a:ext>
            </a:extLst>
          </p:cNvPr>
          <p:cNvSpPr/>
          <p:nvPr/>
        </p:nvSpPr>
        <p:spPr>
          <a:xfrm>
            <a:off x="6394856" y="1952536"/>
            <a:ext cx="1279336" cy="1279336"/>
          </a:xfrm>
          <a:prstGeom prst="roundRect">
            <a:avLst>
              <a:gd name="adj" fmla="val 805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0" name="Rounded Rectangle 29">
            <a:extLst>
              <a:ext uri="{FF2B5EF4-FFF2-40B4-BE49-F238E27FC236}">
                <a16:creationId xmlns:a16="http://schemas.microsoft.com/office/drawing/2014/main" xmlns="" id="{E32EBD62-8F5C-9A47-B01F-132811097593}"/>
              </a:ext>
            </a:extLst>
          </p:cNvPr>
          <p:cNvSpPr/>
          <p:nvPr/>
        </p:nvSpPr>
        <p:spPr>
          <a:xfrm>
            <a:off x="4570643" y="1952536"/>
            <a:ext cx="1279336" cy="1279336"/>
          </a:xfrm>
          <a:prstGeom prst="roundRect">
            <a:avLst>
              <a:gd name="adj" fmla="val 805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 name="Rounded Rectangle 2">
            <a:extLst>
              <a:ext uri="{FF2B5EF4-FFF2-40B4-BE49-F238E27FC236}">
                <a16:creationId xmlns:a16="http://schemas.microsoft.com/office/drawing/2014/main" xmlns="" id="{86B77478-8CFC-724B-8832-3EA06D4B1366}"/>
              </a:ext>
            </a:extLst>
          </p:cNvPr>
          <p:cNvSpPr/>
          <p:nvPr/>
        </p:nvSpPr>
        <p:spPr>
          <a:xfrm>
            <a:off x="2756719" y="1952536"/>
            <a:ext cx="1279336" cy="1279336"/>
          </a:xfrm>
          <a:prstGeom prst="roundRect">
            <a:avLst>
              <a:gd name="adj" fmla="val 805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8" name="Freeform 7">
            <a:extLst>
              <a:ext uri="{FF2B5EF4-FFF2-40B4-BE49-F238E27FC236}">
                <a16:creationId xmlns:a16="http://schemas.microsoft.com/office/drawing/2014/main" xmlns="" id="{F0C4443D-4668-4F40-B0F4-916C3197D827}"/>
              </a:ext>
            </a:extLst>
          </p:cNvPr>
          <p:cNvSpPr/>
          <p:nvPr/>
        </p:nvSpPr>
        <p:spPr>
          <a:xfrm>
            <a:off x="6194649" y="2411870"/>
            <a:ext cx="1901655" cy="1017131"/>
          </a:xfrm>
          <a:custGeom>
            <a:avLst/>
            <a:gdLst>
              <a:gd name="connsiteX0" fmla="*/ 2464777 w 2464952"/>
              <a:gd name="connsiteY0" fmla="*/ 233687 h 1318420"/>
              <a:gd name="connsiteX1" fmla="*/ 2230637 w 2464952"/>
              <a:gd name="connsiteY1" fmla="*/ -526 h 1318420"/>
              <a:gd name="connsiteX2" fmla="*/ 2230637 w 2464952"/>
              <a:gd name="connsiteY2" fmla="*/ 182280 h 1318420"/>
              <a:gd name="connsiteX3" fmla="*/ 2064169 w 2464952"/>
              <a:gd name="connsiteY3" fmla="*/ 182280 h 1318420"/>
              <a:gd name="connsiteX4" fmla="*/ 2064169 w 2464952"/>
              <a:gd name="connsiteY4" fmla="*/ 1039475 h 1318420"/>
              <a:gd name="connsiteX5" fmla="*/ 1889118 w 2464952"/>
              <a:gd name="connsiteY5" fmla="*/ 1214581 h 1318420"/>
              <a:gd name="connsiteX6" fmla="*/ 278102 w 2464952"/>
              <a:gd name="connsiteY6" fmla="*/ 1214581 h 1318420"/>
              <a:gd name="connsiteX7" fmla="*/ 103106 w 2464952"/>
              <a:gd name="connsiteY7" fmla="*/ 1039475 h 1318420"/>
              <a:gd name="connsiteX8" fmla="*/ 103106 w 2464952"/>
              <a:gd name="connsiteY8" fmla="*/ 330962 h 1318420"/>
              <a:gd name="connsiteX9" fmla="*/ -175 w 2464952"/>
              <a:gd name="connsiteY9" fmla="*/ 434276 h 1318420"/>
              <a:gd name="connsiteX10" fmla="*/ -175 w 2464952"/>
              <a:gd name="connsiteY10" fmla="*/ 1039475 h 1318420"/>
              <a:gd name="connsiteX11" fmla="*/ 278102 w 2464952"/>
              <a:gd name="connsiteY11" fmla="*/ 1317894 h 1318420"/>
              <a:gd name="connsiteX12" fmla="*/ 1889174 w 2464952"/>
              <a:gd name="connsiteY12" fmla="*/ 1317894 h 1318420"/>
              <a:gd name="connsiteX13" fmla="*/ 2167451 w 2464952"/>
              <a:gd name="connsiteY13" fmla="*/ 1039475 h 1318420"/>
              <a:gd name="connsiteX14" fmla="*/ 2167451 w 2464952"/>
              <a:gd name="connsiteY14" fmla="*/ 285372 h 1318420"/>
              <a:gd name="connsiteX15" fmla="*/ 2230637 w 2464952"/>
              <a:gd name="connsiteY15" fmla="*/ 285372 h 1318420"/>
              <a:gd name="connsiteX16" fmla="*/ 2230637 w 2464952"/>
              <a:gd name="connsiteY16" fmla="*/ 468178 h 131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52" h="1318420">
                <a:moveTo>
                  <a:pt x="2464777" y="233687"/>
                </a:moveTo>
                <a:lnTo>
                  <a:pt x="2230637" y="-526"/>
                </a:lnTo>
                <a:lnTo>
                  <a:pt x="2230637" y="182280"/>
                </a:lnTo>
                <a:lnTo>
                  <a:pt x="2064169" y="182280"/>
                </a:lnTo>
                <a:lnTo>
                  <a:pt x="2064169" y="1039475"/>
                </a:lnTo>
                <a:cubicBezTo>
                  <a:pt x="2064058" y="1136140"/>
                  <a:pt x="1985753" y="1214470"/>
                  <a:pt x="1889118" y="1214581"/>
                </a:cubicBezTo>
                <a:lnTo>
                  <a:pt x="278102" y="1214581"/>
                </a:lnTo>
                <a:cubicBezTo>
                  <a:pt x="181466" y="1214470"/>
                  <a:pt x="103217" y="1136140"/>
                  <a:pt x="103106" y="1039475"/>
                </a:cubicBezTo>
                <a:lnTo>
                  <a:pt x="103106" y="330962"/>
                </a:lnTo>
                <a:lnTo>
                  <a:pt x="-175" y="434276"/>
                </a:lnTo>
                <a:lnTo>
                  <a:pt x="-175" y="1039475"/>
                </a:lnTo>
                <a:cubicBezTo>
                  <a:pt x="-9" y="1193143"/>
                  <a:pt x="124482" y="1317728"/>
                  <a:pt x="278102" y="1317894"/>
                </a:cubicBezTo>
                <a:lnTo>
                  <a:pt x="1889174" y="1317894"/>
                </a:lnTo>
                <a:cubicBezTo>
                  <a:pt x="2042794" y="1317728"/>
                  <a:pt x="2167284" y="1193143"/>
                  <a:pt x="2167451" y="1039475"/>
                </a:cubicBezTo>
                <a:lnTo>
                  <a:pt x="2167451" y="285372"/>
                </a:lnTo>
                <a:lnTo>
                  <a:pt x="2230637" y="285372"/>
                </a:lnTo>
                <a:lnTo>
                  <a:pt x="2230637" y="468178"/>
                </a:lnTo>
                <a:close/>
              </a:path>
            </a:pathLst>
          </a:custGeom>
          <a:solidFill>
            <a:schemeClr val="accent3"/>
          </a:solidFill>
          <a:ln w="5538" cap="flat">
            <a:noFill/>
            <a:prstDash val="solid"/>
            <a:miter/>
          </a:ln>
        </p:spPr>
        <p:txBody>
          <a:bodyPr rtlCol="0" anchor="ctr"/>
          <a:lstStyle/>
          <a:p>
            <a:endParaRPr lang="en-US" sz="675"/>
          </a:p>
        </p:txBody>
      </p:sp>
      <p:sp>
        <p:nvSpPr>
          <p:cNvPr id="9" name="Freeform 8">
            <a:extLst>
              <a:ext uri="{FF2B5EF4-FFF2-40B4-BE49-F238E27FC236}">
                <a16:creationId xmlns:a16="http://schemas.microsoft.com/office/drawing/2014/main" xmlns="" id="{4527F65C-0BDC-3E45-BA48-E63D78A224ED}"/>
              </a:ext>
            </a:extLst>
          </p:cNvPr>
          <p:cNvSpPr/>
          <p:nvPr/>
        </p:nvSpPr>
        <p:spPr>
          <a:xfrm>
            <a:off x="2560267" y="2411870"/>
            <a:ext cx="1901485" cy="1017131"/>
          </a:xfrm>
          <a:custGeom>
            <a:avLst/>
            <a:gdLst>
              <a:gd name="connsiteX0" fmla="*/ 2464556 w 2464731"/>
              <a:gd name="connsiteY0" fmla="*/ 233687 h 1318420"/>
              <a:gd name="connsiteX1" fmla="*/ 2230415 w 2464731"/>
              <a:gd name="connsiteY1" fmla="*/ -526 h 1318420"/>
              <a:gd name="connsiteX2" fmla="*/ 2230415 w 2464731"/>
              <a:gd name="connsiteY2" fmla="*/ 182280 h 1318420"/>
              <a:gd name="connsiteX3" fmla="*/ 2063947 w 2464731"/>
              <a:gd name="connsiteY3" fmla="*/ 182280 h 1318420"/>
              <a:gd name="connsiteX4" fmla="*/ 2063947 w 2464731"/>
              <a:gd name="connsiteY4" fmla="*/ 285594 h 1318420"/>
              <a:gd name="connsiteX5" fmla="*/ 2063947 w 2464731"/>
              <a:gd name="connsiteY5" fmla="*/ 285594 h 1318420"/>
              <a:gd name="connsiteX6" fmla="*/ 2063947 w 2464731"/>
              <a:gd name="connsiteY6" fmla="*/ 1039475 h 1318420"/>
              <a:gd name="connsiteX7" fmla="*/ 1888951 w 2464731"/>
              <a:gd name="connsiteY7" fmla="*/ 1214581 h 1318420"/>
              <a:gd name="connsiteX8" fmla="*/ 277880 w 2464731"/>
              <a:gd name="connsiteY8" fmla="*/ 1214581 h 1318420"/>
              <a:gd name="connsiteX9" fmla="*/ 102884 w 2464731"/>
              <a:gd name="connsiteY9" fmla="*/ 1039475 h 1318420"/>
              <a:gd name="connsiteX10" fmla="*/ 102884 w 2464731"/>
              <a:gd name="connsiteY10" fmla="*/ 182058 h 1318420"/>
              <a:gd name="connsiteX11" fmla="*/ -175 w 2464731"/>
              <a:gd name="connsiteY11" fmla="*/ 182058 h 1318420"/>
              <a:gd name="connsiteX12" fmla="*/ -175 w 2464731"/>
              <a:gd name="connsiteY12" fmla="*/ 1039475 h 1318420"/>
              <a:gd name="connsiteX13" fmla="*/ 278102 w 2464731"/>
              <a:gd name="connsiteY13" fmla="*/ 1317894 h 1318420"/>
              <a:gd name="connsiteX14" fmla="*/ 1889173 w 2464731"/>
              <a:gd name="connsiteY14" fmla="*/ 1317894 h 1318420"/>
              <a:gd name="connsiteX15" fmla="*/ 2167450 w 2464731"/>
              <a:gd name="connsiteY15" fmla="*/ 1039475 h 1318420"/>
              <a:gd name="connsiteX16" fmla="*/ 2167450 w 2464731"/>
              <a:gd name="connsiteY16" fmla="*/ 285372 h 1318420"/>
              <a:gd name="connsiteX17" fmla="*/ 2230637 w 2464731"/>
              <a:gd name="connsiteY17" fmla="*/ 285372 h 1318420"/>
              <a:gd name="connsiteX18" fmla="*/ 2230637 w 2464731"/>
              <a:gd name="connsiteY18" fmla="*/ 468178 h 131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4731" h="1318420">
                <a:moveTo>
                  <a:pt x="2464556" y="233687"/>
                </a:moveTo>
                <a:lnTo>
                  <a:pt x="2230415" y="-526"/>
                </a:lnTo>
                <a:lnTo>
                  <a:pt x="2230415" y="182280"/>
                </a:lnTo>
                <a:lnTo>
                  <a:pt x="2063947" y="182280"/>
                </a:lnTo>
                <a:lnTo>
                  <a:pt x="2063947" y="285594"/>
                </a:lnTo>
                <a:lnTo>
                  <a:pt x="2063947" y="285594"/>
                </a:lnTo>
                <a:lnTo>
                  <a:pt x="2063947" y="1039475"/>
                </a:lnTo>
                <a:cubicBezTo>
                  <a:pt x="2063836" y="1136140"/>
                  <a:pt x="1985586" y="1214470"/>
                  <a:pt x="1888951" y="1214581"/>
                </a:cubicBezTo>
                <a:lnTo>
                  <a:pt x="277880" y="1214581"/>
                </a:lnTo>
                <a:cubicBezTo>
                  <a:pt x="181245" y="1214470"/>
                  <a:pt x="102995" y="1136140"/>
                  <a:pt x="102884" y="1039475"/>
                </a:cubicBezTo>
                <a:lnTo>
                  <a:pt x="102884" y="182058"/>
                </a:lnTo>
                <a:lnTo>
                  <a:pt x="-175" y="182058"/>
                </a:lnTo>
                <a:lnTo>
                  <a:pt x="-175" y="1039475"/>
                </a:lnTo>
                <a:cubicBezTo>
                  <a:pt x="-9" y="1193143"/>
                  <a:pt x="124482" y="1317728"/>
                  <a:pt x="278102" y="1317894"/>
                </a:cubicBezTo>
                <a:lnTo>
                  <a:pt x="1889173" y="1317894"/>
                </a:lnTo>
                <a:cubicBezTo>
                  <a:pt x="2042793" y="1317728"/>
                  <a:pt x="2167284" y="1193143"/>
                  <a:pt x="2167450" y="1039475"/>
                </a:cubicBezTo>
                <a:lnTo>
                  <a:pt x="2167450" y="285372"/>
                </a:lnTo>
                <a:lnTo>
                  <a:pt x="2230637" y="285372"/>
                </a:lnTo>
                <a:lnTo>
                  <a:pt x="2230637" y="468178"/>
                </a:lnTo>
                <a:close/>
              </a:path>
            </a:pathLst>
          </a:custGeom>
          <a:solidFill>
            <a:schemeClr val="accent1"/>
          </a:solidFill>
          <a:ln w="5538" cap="flat">
            <a:noFill/>
            <a:prstDash val="solid"/>
            <a:miter/>
          </a:ln>
        </p:spPr>
        <p:txBody>
          <a:bodyPr rtlCol="0" anchor="ctr"/>
          <a:lstStyle/>
          <a:p>
            <a:endParaRPr lang="en-US" sz="675"/>
          </a:p>
        </p:txBody>
      </p:sp>
      <p:sp>
        <p:nvSpPr>
          <p:cNvPr id="10" name="Freeform 9">
            <a:extLst>
              <a:ext uri="{FF2B5EF4-FFF2-40B4-BE49-F238E27FC236}">
                <a16:creationId xmlns:a16="http://schemas.microsoft.com/office/drawing/2014/main" xmlns="" id="{3BBC2EC6-B23F-B849-AAA4-D49837AE40AB}"/>
              </a:ext>
            </a:extLst>
          </p:cNvPr>
          <p:cNvSpPr/>
          <p:nvPr/>
        </p:nvSpPr>
        <p:spPr>
          <a:xfrm>
            <a:off x="4377372" y="1756204"/>
            <a:ext cx="1901654" cy="1017302"/>
          </a:xfrm>
          <a:custGeom>
            <a:avLst/>
            <a:gdLst>
              <a:gd name="connsiteX0" fmla="*/ 2464776 w 2464951"/>
              <a:gd name="connsiteY0" fmla="*/ 1083570 h 1318641"/>
              <a:gd name="connsiteX1" fmla="*/ 2230636 w 2464951"/>
              <a:gd name="connsiteY1" fmla="*/ 849412 h 1318641"/>
              <a:gd name="connsiteX2" fmla="*/ 2230636 w 2464951"/>
              <a:gd name="connsiteY2" fmla="*/ 1031941 h 1318641"/>
              <a:gd name="connsiteX3" fmla="*/ 2167449 w 2464951"/>
              <a:gd name="connsiteY3" fmla="*/ 1031941 h 1318641"/>
              <a:gd name="connsiteX4" fmla="*/ 2167449 w 2464951"/>
              <a:gd name="connsiteY4" fmla="*/ 277893 h 1318641"/>
              <a:gd name="connsiteX5" fmla="*/ 1889172 w 2464951"/>
              <a:gd name="connsiteY5" fmla="*/ -526 h 1318641"/>
              <a:gd name="connsiteX6" fmla="*/ 278102 w 2464951"/>
              <a:gd name="connsiteY6" fmla="*/ -526 h 1318641"/>
              <a:gd name="connsiteX7" fmla="*/ -175 w 2464951"/>
              <a:gd name="connsiteY7" fmla="*/ 277893 h 1318641"/>
              <a:gd name="connsiteX8" fmla="*/ -175 w 2464951"/>
              <a:gd name="connsiteY8" fmla="*/ 883093 h 1318641"/>
              <a:gd name="connsiteX9" fmla="*/ 103271 w 2464951"/>
              <a:gd name="connsiteY9" fmla="*/ 986406 h 1318641"/>
              <a:gd name="connsiteX10" fmla="*/ 103271 w 2464951"/>
              <a:gd name="connsiteY10" fmla="*/ 277893 h 1318641"/>
              <a:gd name="connsiteX11" fmla="*/ 278268 w 2464951"/>
              <a:gd name="connsiteY11" fmla="*/ 102787 h 1318641"/>
              <a:gd name="connsiteX12" fmla="*/ 1889339 w 2464951"/>
              <a:gd name="connsiteY12" fmla="*/ 102787 h 1318641"/>
              <a:gd name="connsiteX13" fmla="*/ 2064335 w 2464951"/>
              <a:gd name="connsiteY13" fmla="*/ 277893 h 1318641"/>
              <a:gd name="connsiteX14" fmla="*/ 2064335 w 2464951"/>
              <a:gd name="connsiteY14" fmla="*/ 1135310 h 1318641"/>
              <a:gd name="connsiteX15" fmla="*/ 2230802 w 2464951"/>
              <a:gd name="connsiteY15" fmla="*/ 1135310 h 1318641"/>
              <a:gd name="connsiteX16" fmla="*/ 2230802 w 2464951"/>
              <a:gd name="connsiteY16" fmla="*/ 1318116 h 131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51" h="1318641">
                <a:moveTo>
                  <a:pt x="2464776" y="1083570"/>
                </a:moveTo>
                <a:lnTo>
                  <a:pt x="2230636" y="849412"/>
                </a:lnTo>
                <a:lnTo>
                  <a:pt x="2230636" y="1031941"/>
                </a:lnTo>
                <a:lnTo>
                  <a:pt x="2167449" y="1031941"/>
                </a:lnTo>
                <a:lnTo>
                  <a:pt x="2167449" y="277893"/>
                </a:lnTo>
                <a:cubicBezTo>
                  <a:pt x="2167283" y="124226"/>
                  <a:pt x="2042792" y="-360"/>
                  <a:pt x="1889172" y="-526"/>
                </a:cubicBezTo>
                <a:lnTo>
                  <a:pt x="278102" y="-526"/>
                </a:lnTo>
                <a:cubicBezTo>
                  <a:pt x="124482" y="-360"/>
                  <a:pt x="-9" y="124226"/>
                  <a:pt x="-175" y="277893"/>
                </a:cubicBezTo>
                <a:lnTo>
                  <a:pt x="-175" y="883093"/>
                </a:lnTo>
                <a:lnTo>
                  <a:pt x="103271" y="986406"/>
                </a:lnTo>
                <a:lnTo>
                  <a:pt x="103271" y="277893"/>
                </a:lnTo>
                <a:cubicBezTo>
                  <a:pt x="103382" y="181228"/>
                  <a:pt x="181631" y="102898"/>
                  <a:pt x="278268" y="102787"/>
                </a:cubicBezTo>
                <a:lnTo>
                  <a:pt x="1889339" y="102787"/>
                </a:lnTo>
                <a:cubicBezTo>
                  <a:pt x="1985974" y="102898"/>
                  <a:pt x="2064224" y="181228"/>
                  <a:pt x="2064335" y="277893"/>
                </a:cubicBezTo>
                <a:lnTo>
                  <a:pt x="2064335" y="1135310"/>
                </a:lnTo>
                <a:lnTo>
                  <a:pt x="2230802" y="1135310"/>
                </a:lnTo>
                <a:lnTo>
                  <a:pt x="2230802" y="1318116"/>
                </a:lnTo>
                <a:close/>
              </a:path>
            </a:pathLst>
          </a:custGeom>
          <a:solidFill>
            <a:schemeClr val="accent2"/>
          </a:solidFill>
          <a:ln w="5538" cap="flat">
            <a:noFill/>
            <a:prstDash val="solid"/>
            <a:miter/>
          </a:ln>
        </p:spPr>
        <p:txBody>
          <a:bodyPr rtlCol="0" anchor="ctr"/>
          <a:lstStyle/>
          <a:p>
            <a:endParaRPr lang="en-US" sz="675"/>
          </a:p>
        </p:txBody>
      </p:sp>
      <p:sp>
        <p:nvSpPr>
          <p:cNvPr id="11" name="Freeform 10">
            <a:extLst>
              <a:ext uri="{FF2B5EF4-FFF2-40B4-BE49-F238E27FC236}">
                <a16:creationId xmlns:a16="http://schemas.microsoft.com/office/drawing/2014/main" xmlns="" id="{3B953B1C-F4F7-1741-8807-03DC3E28C57E}"/>
              </a:ext>
            </a:extLst>
          </p:cNvPr>
          <p:cNvSpPr/>
          <p:nvPr/>
        </p:nvSpPr>
        <p:spPr>
          <a:xfrm>
            <a:off x="8014958" y="1756204"/>
            <a:ext cx="1901782" cy="1017302"/>
          </a:xfrm>
          <a:custGeom>
            <a:avLst/>
            <a:gdLst>
              <a:gd name="connsiteX0" fmla="*/ 2464942 w 2465117"/>
              <a:gd name="connsiteY0" fmla="*/ 1083570 h 1318641"/>
              <a:gd name="connsiteX1" fmla="*/ 2230803 w 2465117"/>
              <a:gd name="connsiteY1" fmla="*/ 849412 h 1318641"/>
              <a:gd name="connsiteX2" fmla="*/ 2230803 w 2465117"/>
              <a:gd name="connsiteY2" fmla="*/ 1031941 h 1318641"/>
              <a:gd name="connsiteX3" fmla="*/ 2167616 w 2465117"/>
              <a:gd name="connsiteY3" fmla="*/ 1031941 h 1318641"/>
              <a:gd name="connsiteX4" fmla="*/ 2167616 w 2465117"/>
              <a:gd name="connsiteY4" fmla="*/ 277893 h 1318641"/>
              <a:gd name="connsiteX5" fmla="*/ 1889339 w 2465117"/>
              <a:gd name="connsiteY5" fmla="*/ -526 h 1318641"/>
              <a:gd name="connsiteX6" fmla="*/ 278102 w 2465117"/>
              <a:gd name="connsiteY6" fmla="*/ -526 h 1318641"/>
              <a:gd name="connsiteX7" fmla="*/ -175 w 2465117"/>
              <a:gd name="connsiteY7" fmla="*/ 277893 h 1318641"/>
              <a:gd name="connsiteX8" fmla="*/ -175 w 2465117"/>
              <a:gd name="connsiteY8" fmla="*/ 883093 h 1318641"/>
              <a:gd name="connsiteX9" fmla="*/ 103105 w 2465117"/>
              <a:gd name="connsiteY9" fmla="*/ 986461 h 1318641"/>
              <a:gd name="connsiteX10" fmla="*/ 103105 w 2465117"/>
              <a:gd name="connsiteY10" fmla="*/ 277893 h 1318641"/>
              <a:gd name="connsiteX11" fmla="*/ 278102 w 2465117"/>
              <a:gd name="connsiteY11" fmla="*/ 102787 h 1318641"/>
              <a:gd name="connsiteX12" fmla="*/ 1889616 w 2465117"/>
              <a:gd name="connsiteY12" fmla="*/ 102787 h 1318641"/>
              <a:gd name="connsiteX13" fmla="*/ 2064612 w 2465117"/>
              <a:gd name="connsiteY13" fmla="*/ 277893 h 1318641"/>
              <a:gd name="connsiteX14" fmla="*/ 2064612 w 2465117"/>
              <a:gd name="connsiteY14" fmla="*/ 1135310 h 1318641"/>
              <a:gd name="connsiteX15" fmla="*/ 2231079 w 2465117"/>
              <a:gd name="connsiteY15" fmla="*/ 1135310 h 1318641"/>
              <a:gd name="connsiteX16" fmla="*/ 2231079 w 2465117"/>
              <a:gd name="connsiteY16" fmla="*/ 1318116 h 131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5117" h="1318641">
                <a:moveTo>
                  <a:pt x="2464942" y="1083570"/>
                </a:moveTo>
                <a:lnTo>
                  <a:pt x="2230803" y="849412"/>
                </a:lnTo>
                <a:lnTo>
                  <a:pt x="2230803" y="1031941"/>
                </a:lnTo>
                <a:lnTo>
                  <a:pt x="2167616" y="1031941"/>
                </a:lnTo>
                <a:lnTo>
                  <a:pt x="2167616" y="277893"/>
                </a:lnTo>
                <a:cubicBezTo>
                  <a:pt x="2167449" y="124226"/>
                  <a:pt x="2042959" y="-360"/>
                  <a:pt x="1889339" y="-526"/>
                </a:cubicBezTo>
                <a:lnTo>
                  <a:pt x="278102" y="-526"/>
                </a:lnTo>
                <a:cubicBezTo>
                  <a:pt x="124482" y="-360"/>
                  <a:pt x="-9" y="124226"/>
                  <a:pt x="-175" y="277893"/>
                </a:cubicBezTo>
                <a:lnTo>
                  <a:pt x="-175" y="883093"/>
                </a:lnTo>
                <a:lnTo>
                  <a:pt x="103105" y="986461"/>
                </a:lnTo>
                <a:lnTo>
                  <a:pt x="103105" y="277893"/>
                </a:lnTo>
                <a:cubicBezTo>
                  <a:pt x="103216" y="181228"/>
                  <a:pt x="181466" y="102898"/>
                  <a:pt x="278102" y="102787"/>
                </a:cubicBezTo>
                <a:lnTo>
                  <a:pt x="1889616" y="102787"/>
                </a:lnTo>
                <a:cubicBezTo>
                  <a:pt x="1986251" y="102898"/>
                  <a:pt x="2064501" y="181228"/>
                  <a:pt x="2064612" y="277893"/>
                </a:cubicBezTo>
                <a:lnTo>
                  <a:pt x="2064612" y="1135310"/>
                </a:lnTo>
                <a:lnTo>
                  <a:pt x="2231079" y="1135310"/>
                </a:lnTo>
                <a:lnTo>
                  <a:pt x="2231079" y="1318116"/>
                </a:lnTo>
                <a:close/>
              </a:path>
            </a:pathLst>
          </a:custGeom>
          <a:solidFill>
            <a:schemeClr val="accent4"/>
          </a:solidFill>
          <a:ln w="5538" cap="flat">
            <a:noFill/>
            <a:prstDash val="solid"/>
            <a:miter/>
          </a:ln>
        </p:spPr>
        <p:txBody>
          <a:bodyPr rtlCol="0" anchor="ctr"/>
          <a:lstStyle/>
          <a:p>
            <a:endParaRPr lang="en-US" sz="675"/>
          </a:p>
        </p:txBody>
      </p:sp>
      <p:sp>
        <p:nvSpPr>
          <p:cNvPr id="25" name="Rectangle 24">
            <a:extLst>
              <a:ext uri="{FF2B5EF4-FFF2-40B4-BE49-F238E27FC236}">
                <a16:creationId xmlns:a16="http://schemas.microsoft.com/office/drawing/2014/main" xmlns="" id="{BD09676D-13AF-5E40-A294-17790AF400D3}"/>
              </a:ext>
            </a:extLst>
          </p:cNvPr>
          <p:cNvSpPr/>
          <p:nvPr/>
        </p:nvSpPr>
        <p:spPr>
          <a:xfrm>
            <a:off x="2839187" y="2388557"/>
            <a:ext cx="1087568" cy="400110"/>
          </a:xfrm>
          <a:prstGeom prst="rect">
            <a:avLst/>
          </a:prstGeom>
        </p:spPr>
        <p:txBody>
          <a:bodyPr wrap="square">
            <a:spAutoFit/>
          </a:bodyPr>
          <a:lstStyle/>
          <a:p>
            <a:pPr algn="ctr"/>
            <a:r>
              <a:rPr lang="en-US" sz="2000" b="1" dirty="0">
                <a:solidFill>
                  <a:schemeClr val="accent1"/>
                </a:solidFill>
                <a:latin typeface="Poppins SemiBold" pitchFamily="2" charset="77"/>
                <a:ea typeface="Roboto Medium" panose="02000000000000000000" pitchFamily="2" charset="0"/>
                <a:cs typeface="Montserrat" charset="0"/>
              </a:rPr>
              <a:t>Intake</a:t>
            </a:r>
          </a:p>
        </p:txBody>
      </p:sp>
      <p:sp>
        <p:nvSpPr>
          <p:cNvPr id="26" name="Rectangle 25">
            <a:extLst>
              <a:ext uri="{FF2B5EF4-FFF2-40B4-BE49-F238E27FC236}">
                <a16:creationId xmlns:a16="http://schemas.microsoft.com/office/drawing/2014/main" xmlns="" id="{F959D827-0D1B-F04D-9BFB-72D219F7B457}"/>
              </a:ext>
            </a:extLst>
          </p:cNvPr>
          <p:cNvSpPr/>
          <p:nvPr/>
        </p:nvSpPr>
        <p:spPr>
          <a:xfrm>
            <a:off x="4579204" y="2411869"/>
            <a:ext cx="1334614" cy="400110"/>
          </a:xfrm>
          <a:prstGeom prst="rect">
            <a:avLst/>
          </a:prstGeom>
        </p:spPr>
        <p:txBody>
          <a:bodyPr wrap="square">
            <a:spAutoFit/>
          </a:bodyPr>
          <a:lstStyle/>
          <a:p>
            <a:pPr algn="ctr"/>
            <a:r>
              <a:rPr lang="en-US" sz="2000" b="1" dirty="0">
                <a:solidFill>
                  <a:schemeClr val="accent2"/>
                </a:solidFill>
                <a:latin typeface="Poppins SemiBold" pitchFamily="2" charset="77"/>
                <a:ea typeface="Roboto Medium" panose="02000000000000000000" pitchFamily="2" charset="0"/>
                <a:cs typeface="Montserrat" charset="0"/>
              </a:rPr>
              <a:t>Preclean</a:t>
            </a:r>
          </a:p>
        </p:txBody>
      </p:sp>
      <p:sp>
        <p:nvSpPr>
          <p:cNvPr id="27" name="Rectangle 26">
            <a:extLst>
              <a:ext uri="{FF2B5EF4-FFF2-40B4-BE49-F238E27FC236}">
                <a16:creationId xmlns:a16="http://schemas.microsoft.com/office/drawing/2014/main" xmlns="" id="{65274BF0-0B8C-3049-AC6B-C79B91F7F91A}"/>
              </a:ext>
            </a:extLst>
          </p:cNvPr>
          <p:cNvSpPr/>
          <p:nvPr/>
        </p:nvSpPr>
        <p:spPr>
          <a:xfrm>
            <a:off x="6421734" y="2399619"/>
            <a:ext cx="1279335" cy="369332"/>
          </a:xfrm>
          <a:prstGeom prst="rect">
            <a:avLst/>
          </a:prstGeom>
        </p:spPr>
        <p:txBody>
          <a:bodyPr wrap="square">
            <a:spAutoFit/>
          </a:bodyPr>
          <a:lstStyle/>
          <a:p>
            <a:pPr algn="ctr"/>
            <a:r>
              <a:rPr lang="en-US" b="1" dirty="0">
                <a:solidFill>
                  <a:schemeClr val="accent3"/>
                </a:solidFill>
                <a:latin typeface="Poppins SemiBold" pitchFamily="2" charset="77"/>
                <a:ea typeface="Roboto Medium" panose="02000000000000000000" pitchFamily="2" charset="0"/>
                <a:cs typeface="Montserrat" charset="0"/>
              </a:rPr>
              <a:t>Package</a:t>
            </a:r>
          </a:p>
        </p:txBody>
      </p:sp>
      <p:sp>
        <p:nvSpPr>
          <p:cNvPr id="28" name="Rectangle 27">
            <a:extLst>
              <a:ext uri="{FF2B5EF4-FFF2-40B4-BE49-F238E27FC236}">
                <a16:creationId xmlns:a16="http://schemas.microsoft.com/office/drawing/2014/main" xmlns="" id="{A32B592F-F62D-EC46-A908-0E79B642CB44}"/>
              </a:ext>
            </a:extLst>
          </p:cNvPr>
          <p:cNvSpPr/>
          <p:nvPr/>
        </p:nvSpPr>
        <p:spPr>
          <a:xfrm>
            <a:off x="8267631" y="2399619"/>
            <a:ext cx="1220485" cy="400110"/>
          </a:xfrm>
          <a:prstGeom prst="rect">
            <a:avLst/>
          </a:prstGeom>
        </p:spPr>
        <p:txBody>
          <a:bodyPr wrap="square">
            <a:spAutoFit/>
          </a:bodyPr>
          <a:lstStyle/>
          <a:p>
            <a:pPr algn="ctr"/>
            <a:r>
              <a:rPr lang="en-US" sz="2000" b="1" dirty="0">
                <a:solidFill>
                  <a:schemeClr val="accent4"/>
                </a:solidFill>
                <a:latin typeface="Poppins SemiBold" pitchFamily="2" charset="77"/>
                <a:ea typeface="Roboto Medium" panose="02000000000000000000" pitchFamily="2" charset="0"/>
                <a:cs typeface="Montserrat" charset="0"/>
              </a:rPr>
              <a:t>Sterilize</a:t>
            </a:r>
          </a:p>
        </p:txBody>
      </p:sp>
      <p:sp>
        <p:nvSpPr>
          <p:cNvPr id="29" name="Title 3">
            <a:extLst>
              <a:ext uri="{FF2B5EF4-FFF2-40B4-BE49-F238E27FC236}">
                <a16:creationId xmlns:a16="http://schemas.microsoft.com/office/drawing/2014/main" xmlns="" id="{7ED506C2-0F83-4EF1-9981-EBE0C90FC30C}"/>
              </a:ext>
            </a:extLst>
          </p:cNvPr>
          <p:cNvSpPr txBox="1">
            <a:spLocks/>
          </p:cNvSpPr>
          <p:nvPr/>
        </p:nvSpPr>
        <p:spPr>
          <a:xfrm>
            <a:off x="2143933" y="612419"/>
            <a:ext cx="8107269" cy="895256"/>
          </a:xfrm>
          <a:prstGeom prst="rect">
            <a:avLst/>
          </a:prstGeom>
        </p:spPr>
        <p:txBody>
          <a:bodyPr/>
          <a:lstStyle>
            <a:lvl1pPr algn="l" defTabSz="342900" rtl="0" eaLnBrk="1" latinLnBrk="0" hangingPunct="1">
              <a:lnSpc>
                <a:spcPct val="90000"/>
              </a:lnSpc>
              <a:spcBef>
                <a:spcPct val="0"/>
              </a:spcBef>
              <a:buNone/>
              <a:defRPr sz="4800" b="1" i="0" kern="1200" baseline="0">
                <a:solidFill>
                  <a:srgbClr val="AC1F2D"/>
                </a:solidFill>
                <a:latin typeface="+mj-lt"/>
                <a:ea typeface="+mj-ea"/>
                <a:cs typeface="Arial"/>
              </a:defRPr>
            </a:lvl1pPr>
          </a:lstStyle>
          <a:p>
            <a:pPr algn="ctr"/>
            <a:r>
              <a:rPr lang="en-US" sz="3700" cap="all" dirty="0">
                <a:solidFill>
                  <a:schemeClr val="tx2"/>
                </a:solidFill>
                <a:cs typeface="+mj-cs"/>
              </a:rPr>
              <a:t>Instrument Cycle (Sterilization)</a:t>
            </a:r>
          </a:p>
        </p:txBody>
      </p:sp>
      <p:sp>
        <p:nvSpPr>
          <p:cNvPr id="33" name="Rounded Rectangle 30">
            <a:extLst>
              <a:ext uri="{FF2B5EF4-FFF2-40B4-BE49-F238E27FC236}">
                <a16:creationId xmlns:a16="http://schemas.microsoft.com/office/drawing/2014/main" xmlns="" id="{FFBB43A5-BA7C-4F84-B6CC-111424D99D5F}"/>
              </a:ext>
            </a:extLst>
          </p:cNvPr>
          <p:cNvSpPr/>
          <p:nvPr/>
        </p:nvSpPr>
        <p:spPr>
          <a:xfrm>
            <a:off x="8326233" y="4116840"/>
            <a:ext cx="1279336" cy="1279336"/>
          </a:xfrm>
          <a:prstGeom prst="roundRect">
            <a:avLst>
              <a:gd name="adj" fmla="val 805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4" name="Rounded Rectangle 31">
            <a:extLst>
              <a:ext uri="{FF2B5EF4-FFF2-40B4-BE49-F238E27FC236}">
                <a16:creationId xmlns:a16="http://schemas.microsoft.com/office/drawing/2014/main" xmlns="" id="{50136BDE-9C65-4607-B988-98CF4B229065}"/>
              </a:ext>
            </a:extLst>
          </p:cNvPr>
          <p:cNvSpPr/>
          <p:nvPr/>
        </p:nvSpPr>
        <p:spPr>
          <a:xfrm>
            <a:off x="6512309" y="4116840"/>
            <a:ext cx="1279336" cy="1279336"/>
          </a:xfrm>
          <a:prstGeom prst="roundRect">
            <a:avLst>
              <a:gd name="adj" fmla="val 805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5" name="Rounded Rectangle 29">
            <a:extLst>
              <a:ext uri="{FF2B5EF4-FFF2-40B4-BE49-F238E27FC236}">
                <a16:creationId xmlns:a16="http://schemas.microsoft.com/office/drawing/2014/main" xmlns="" id="{6C484FA5-0162-4BE8-A0D3-85096018F1DB}"/>
              </a:ext>
            </a:extLst>
          </p:cNvPr>
          <p:cNvSpPr/>
          <p:nvPr/>
        </p:nvSpPr>
        <p:spPr>
          <a:xfrm>
            <a:off x="4688096" y="4116840"/>
            <a:ext cx="1279336" cy="1279336"/>
          </a:xfrm>
          <a:prstGeom prst="roundRect">
            <a:avLst>
              <a:gd name="adj" fmla="val 805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6" name="Rounded Rectangle 2">
            <a:extLst>
              <a:ext uri="{FF2B5EF4-FFF2-40B4-BE49-F238E27FC236}">
                <a16:creationId xmlns:a16="http://schemas.microsoft.com/office/drawing/2014/main" xmlns="" id="{08DA89E1-A4C3-4AA1-9060-0CE9B424EC41}"/>
              </a:ext>
            </a:extLst>
          </p:cNvPr>
          <p:cNvSpPr/>
          <p:nvPr/>
        </p:nvSpPr>
        <p:spPr>
          <a:xfrm>
            <a:off x="2874172" y="4116840"/>
            <a:ext cx="1279336" cy="1279336"/>
          </a:xfrm>
          <a:prstGeom prst="roundRect">
            <a:avLst>
              <a:gd name="adj" fmla="val 805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7" name="Freeform 7">
            <a:extLst>
              <a:ext uri="{FF2B5EF4-FFF2-40B4-BE49-F238E27FC236}">
                <a16:creationId xmlns:a16="http://schemas.microsoft.com/office/drawing/2014/main" xmlns="" id="{675091F1-ECF4-492A-B8B2-31F19DD83433}"/>
              </a:ext>
            </a:extLst>
          </p:cNvPr>
          <p:cNvSpPr/>
          <p:nvPr/>
        </p:nvSpPr>
        <p:spPr>
          <a:xfrm>
            <a:off x="6312102" y="4576174"/>
            <a:ext cx="1901655" cy="1017131"/>
          </a:xfrm>
          <a:custGeom>
            <a:avLst/>
            <a:gdLst>
              <a:gd name="connsiteX0" fmla="*/ 2464777 w 2464952"/>
              <a:gd name="connsiteY0" fmla="*/ 233687 h 1318420"/>
              <a:gd name="connsiteX1" fmla="*/ 2230637 w 2464952"/>
              <a:gd name="connsiteY1" fmla="*/ -526 h 1318420"/>
              <a:gd name="connsiteX2" fmla="*/ 2230637 w 2464952"/>
              <a:gd name="connsiteY2" fmla="*/ 182280 h 1318420"/>
              <a:gd name="connsiteX3" fmla="*/ 2064169 w 2464952"/>
              <a:gd name="connsiteY3" fmla="*/ 182280 h 1318420"/>
              <a:gd name="connsiteX4" fmla="*/ 2064169 w 2464952"/>
              <a:gd name="connsiteY4" fmla="*/ 1039475 h 1318420"/>
              <a:gd name="connsiteX5" fmla="*/ 1889118 w 2464952"/>
              <a:gd name="connsiteY5" fmla="*/ 1214581 h 1318420"/>
              <a:gd name="connsiteX6" fmla="*/ 278102 w 2464952"/>
              <a:gd name="connsiteY6" fmla="*/ 1214581 h 1318420"/>
              <a:gd name="connsiteX7" fmla="*/ 103106 w 2464952"/>
              <a:gd name="connsiteY7" fmla="*/ 1039475 h 1318420"/>
              <a:gd name="connsiteX8" fmla="*/ 103106 w 2464952"/>
              <a:gd name="connsiteY8" fmla="*/ 330962 h 1318420"/>
              <a:gd name="connsiteX9" fmla="*/ -175 w 2464952"/>
              <a:gd name="connsiteY9" fmla="*/ 434276 h 1318420"/>
              <a:gd name="connsiteX10" fmla="*/ -175 w 2464952"/>
              <a:gd name="connsiteY10" fmla="*/ 1039475 h 1318420"/>
              <a:gd name="connsiteX11" fmla="*/ 278102 w 2464952"/>
              <a:gd name="connsiteY11" fmla="*/ 1317894 h 1318420"/>
              <a:gd name="connsiteX12" fmla="*/ 1889174 w 2464952"/>
              <a:gd name="connsiteY12" fmla="*/ 1317894 h 1318420"/>
              <a:gd name="connsiteX13" fmla="*/ 2167451 w 2464952"/>
              <a:gd name="connsiteY13" fmla="*/ 1039475 h 1318420"/>
              <a:gd name="connsiteX14" fmla="*/ 2167451 w 2464952"/>
              <a:gd name="connsiteY14" fmla="*/ 285372 h 1318420"/>
              <a:gd name="connsiteX15" fmla="*/ 2230637 w 2464952"/>
              <a:gd name="connsiteY15" fmla="*/ 285372 h 1318420"/>
              <a:gd name="connsiteX16" fmla="*/ 2230637 w 2464952"/>
              <a:gd name="connsiteY16" fmla="*/ 468178 h 131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52" h="1318420">
                <a:moveTo>
                  <a:pt x="2464777" y="233687"/>
                </a:moveTo>
                <a:lnTo>
                  <a:pt x="2230637" y="-526"/>
                </a:lnTo>
                <a:lnTo>
                  <a:pt x="2230637" y="182280"/>
                </a:lnTo>
                <a:lnTo>
                  <a:pt x="2064169" y="182280"/>
                </a:lnTo>
                <a:lnTo>
                  <a:pt x="2064169" y="1039475"/>
                </a:lnTo>
                <a:cubicBezTo>
                  <a:pt x="2064058" y="1136140"/>
                  <a:pt x="1985753" y="1214470"/>
                  <a:pt x="1889118" y="1214581"/>
                </a:cubicBezTo>
                <a:lnTo>
                  <a:pt x="278102" y="1214581"/>
                </a:lnTo>
                <a:cubicBezTo>
                  <a:pt x="181466" y="1214470"/>
                  <a:pt x="103217" y="1136140"/>
                  <a:pt x="103106" y="1039475"/>
                </a:cubicBezTo>
                <a:lnTo>
                  <a:pt x="103106" y="330962"/>
                </a:lnTo>
                <a:lnTo>
                  <a:pt x="-175" y="434276"/>
                </a:lnTo>
                <a:lnTo>
                  <a:pt x="-175" y="1039475"/>
                </a:lnTo>
                <a:cubicBezTo>
                  <a:pt x="-9" y="1193143"/>
                  <a:pt x="124482" y="1317728"/>
                  <a:pt x="278102" y="1317894"/>
                </a:cubicBezTo>
                <a:lnTo>
                  <a:pt x="1889174" y="1317894"/>
                </a:lnTo>
                <a:cubicBezTo>
                  <a:pt x="2042794" y="1317728"/>
                  <a:pt x="2167284" y="1193143"/>
                  <a:pt x="2167451" y="1039475"/>
                </a:cubicBezTo>
                <a:lnTo>
                  <a:pt x="2167451" y="285372"/>
                </a:lnTo>
                <a:lnTo>
                  <a:pt x="2230637" y="285372"/>
                </a:lnTo>
                <a:lnTo>
                  <a:pt x="2230637" y="468178"/>
                </a:lnTo>
                <a:close/>
              </a:path>
            </a:pathLst>
          </a:custGeom>
          <a:solidFill>
            <a:schemeClr val="accent3"/>
          </a:solidFill>
          <a:ln w="5538" cap="flat">
            <a:noFill/>
            <a:prstDash val="solid"/>
            <a:miter/>
          </a:ln>
        </p:spPr>
        <p:txBody>
          <a:bodyPr rtlCol="0" anchor="ctr"/>
          <a:lstStyle/>
          <a:p>
            <a:endParaRPr lang="en-US" sz="675"/>
          </a:p>
        </p:txBody>
      </p:sp>
      <p:sp>
        <p:nvSpPr>
          <p:cNvPr id="38" name="Freeform 8">
            <a:extLst>
              <a:ext uri="{FF2B5EF4-FFF2-40B4-BE49-F238E27FC236}">
                <a16:creationId xmlns:a16="http://schemas.microsoft.com/office/drawing/2014/main" xmlns="" id="{5D477E1A-FBAE-4A62-B920-3EC157EBAEAE}"/>
              </a:ext>
            </a:extLst>
          </p:cNvPr>
          <p:cNvSpPr/>
          <p:nvPr/>
        </p:nvSpPr>
        <p:spPr>
          <a:xfrm>
            <a:off x="2677720" y="4576174"/>
            <a:ext cx="1901485" cy="1017131"/>
          </a:xfrm>
          <a:custGeom>
            <a:avLst/>
            <a:gdLst>
              <a:gd name="connsiteX0" fmla="*/ 2464556 w 2464731"/>
              <a:gd name="connsiteY0" fmla="*/ 233687 h 1318420"/>
              <a:gd name="connsiteX1" fmla="*/ 2230415 w 2464731"/>
              <a:gd name="connsiteY1" fmla="*/ -526 h 1318420"/>
              <a:gd name="connsiteX2" fmla="*/ 2230415 w 2464731"/>
              <a:gd name="connsiteY2" fmla="*/ 182280 h 1318420"/>
              <a:gd name="connsiteX3" fmla="*/ 2063947 w 2464731"/>
              <a:gd name="connsiteY3" fmla="*/ 182280 h 1318420"/>
              <a:gd name="connsiteX4" fmla="*/ 2063947 w 2464731"/>
              <a:gd name="connsiteY4" fmla="*/ 285594 h 1318420"/>
              <a:gd name="connsiteX5" fmla="*/ 2063947 w 2464731"/>
              <a:gd name="connsiteY5" fmla="*/ 285594 h 1318420"/>
              <a:gd name="connsiteX6" fmla="*/ 2063947 w 2464731"/>
              <a:gd name="connsiteY6" fmla="*/ 1039475 h 1318420"/>
              <a:gd name="connsiteX7" fmla="*/ 1888951 w 2464731"/>
              <a:gd name="connsiteY7" fmla="*/ 1214581 h 1318420"/>
              <a:gd name="connsiteX8" fmla="*/ 277880 w 2464731"/>
              <a:gd name="connsiteY8" fmla="*/ 1214581 h 1318420"/>
              <a:gd name="connsiteX9" fmla="*/ 102884 w 2464731"/>
              <a:gd name="connsiteY9" fmla="*/ 1039475 h 1318420"/>
              <a:gd name="connsiteX10" fmla="*/ 102884 w 2464731"/>
              <a:gd name="connsiteY10" fmla="*/ 182058 h 1318420"/>
              <a:gd name="connsiteX11" fmla="*/ -175 w 2464731"/>
              <a:gd name="connsiteY11" fmla="*/ 182058 h 1318420"/>
              <a:gd name="connsiteX12" fmla="*/ -175 w 2464731"/>
              <a:gd name="connsiteY12" fmla="*/ 1039475 h 1318420"/>
              <a:gd name="connsiteX13" fmla="*/ 278102 w 2464731"/>
              <a:gd name="connsiteY13" fmla="*/ 1317894 h 1318420"/>
              <a:gd name="connsiteX14" fmla="*/ 1889173 w 2464731"/>
              <a:gd name="connsiteY14" fmla="*/ 1317894 h 1318420"/>
              <a:gd name="connsiteX15" fmla="*/ 2167450 w 2464731"/>
              <a:gd name="connsiteY15" fmla="*/ 1039475 h 1318420"/>
              <a:gd name="connsiteX16" fmla="*/ 2167450 w 2464731"/>
              <a:gd name="connsiteY16" fmla="*/ 285372 h 1318420"/>
              <a:gd name="connsiteX17" fmla="*/ 2230637 w 2464731"/>
              <a:gd name="connsiteY17" fmla="*/ 285372 h 1318420"/>
              <a:gd name="connsiteX18" fmla="*/ 2230637 w 2464731"/>
              <a:gd name="connsiteY18" fmla="*/ 468178 h 131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4731" h="1318420">
                <a:moveTo>
                  <a:pt x="2464556" y="233687"/>
                </a:moveTo>
                <a:lnTo>
                  <a:pt x="2230415" y="-526"/>
                </a:lnTo>
                <a:lnTo>
                  <a:pt x="2230415" y="182280"/>
                </a:lnTo>
                <a:lnTo>
                  <a:pt x="2063947" y="182280"/>
                </a:lnTo>
                <a:lnTo>
                  <a:pt x="2063947" y="285594"/>
                </a:lnTo>
                <a:lnTo>
                  <a:pt x="2063947" y="285594"/>
                </a:lnTo>
                <a:lnTo>
                  <a:pt x="2063947" y="1039475"/>
                </a:lnTo>
                <a:cubicBezTo>
                  <a:pt x="2063836" y="1136140"/>
                  <a:pt x="1985586" y="1214470"/>
                  <a:pt x="1888951" y="1214581"/>
                </a:cubicBezTo>
                <a:lnTo>
                  <a:pt x="277880" y="1214581"/>
                </a:lnTo>
                <a:cubicBezTo>
                  <a:pt x="181245" y="1214470"/>
                  <a:pt x="102995" y="1136140"/>
                  <a:pt x="102884" y="1039475"/>
                </a:cubicBezTo>
                <a:lnTo>
                  <a:pt x="102884" y="182058"/>
                </a:lnTo>
                <a:lnTo>
                  <a:pt x="-175" y="182058"/>
                </a:lnTo>
                <a:lnTo>
                  <a:pt x="-175" y="1039475"/>
                </a:lnTo>
                <a:cubicBezTo>
                  <a:pt x="-9" y="1193143"/>
                  <a:pt x="124482" y="1317728"/>
                  <a:pt x="278102" y="1317894"/>
                </a:cubicBezTo>
                <a:lnTo>
                  <a:pt x="1889173" y="1317894"/>
                </a:lnTo>
                <a:cubicBezTo>
                  <a:pt x="2042793" y="1317728"/>
                  <a:pt x="2167284" y="1193143"/>
                  <a:pt x="2167450" y="1039475"/>
                </a:cubicBezTo>
                <a:lnTo>
                  <a:pt x="2167450" y="285372"/>
                </a:lnTo>
                <a:lnTo>
                  <a:pt x="2230637" y="285372"/>
                </a:lnTo>
                <a:lnTo>
                  <a:pt x="2230637" y="468178"/>
                </a:lnTo>
                <a:close/>
              </a:path>
            </a:pathLst>
          </a:custGeom>
          <a:solidFill>
            <a:schemeClr val="accent1"/>
          </a:solidFill>
          <a:ln w="5538" cap="flat">
            <a:noFill/>
            <a:prstDash val="solid"/>
            <a:miter/>
          </a:ln>
        </p:spPr>
        <p:txBody>
          <a:bodyPr rtlCol="0" anchor="ctr"/>
          <a:lstStyle/>
          <a:p>
            <a:endParaRPr lang="en-US" sz="675"/>
          </a:p>
        </p:txBody>
      </p:sp>
      <p:sp>
        <p:nvSpPr>
          <p:cNvPr id="39" name="Freeform 9">
            <a:extLst>
              <a:ext uri="{FF2B5EF4-FFF2-40B4-BE49-F238E27FC236}">
                <a16:creationId xmlns:a16="http://schemas.microsoft.com/office/drawing/2014/main" xmlns="" id="{8CBB5EE8-9374-48E3-A131-456899814900}"/>
              </a:ext>
            </a:extLst>
          </p:cNvPr>
          <p:cNvSpPr/>
          <p:nvPr/>
        </p:nvSpPr>
        <p:spPr>
          <a:xfrm>
            <a:off x="4494825" y="3920508"/>
            <a:ext cx="1901654" cy="1017302"/>
          </a:xfrm>
          <a:custGeom>
            <a:avLst/>
            <a:gdLst>
              <a:gd name="connsiteX0" fmla="*/ 2464776 w 2464951"/>
              <a:gd name="connsiteY0" fmla="*/ 1083570 h 1318641"/>
              <a:gd name="connsiteX1" fmla="*/ 2230636 w 2464951"/>
              <a:gd name="connsiteY1" fmla="*/ 849412 h 1318641"/>
              <a:gd name="connsiteX2" fmla="*/ 2230636 w 2464951"/>
              <a:gd name="connsiteY2" fmla="*/ 1031941 h 1318641"/>
              <a:gd name="connsiteX3" fmla="*/ 2167449 w 2464951"/>
              <a:gd name="connsiteY3" fmla="*/ 1031941 h 1318641"/>
              <a:gd name="connsiteX4" fmla="*/ 2167449 w 2464951"/>
              <a:gd name="connsiteY4" fmla="*/ 277893 h 1318641"/>
              <a:gd name="connsiteX5" fmla="*/ 1889172 w 2464951"/>
              <a:gd name="connsiteY5" fmla="*/ -526 h 1318641"/>
              <a:gd name="connsiteX6" fmla="*/ 278102 w 2464951"/>
              <a:gd name="connsiteY6" fmla="*/ -526 h 1318641"/>
              <a:gd name="connsiteX7" fmla="*/ -175 w 2464951"/>
              <a:gd name="connsiteY7" fmla="*/ 277893 h 1318641"/>
              <a:gd name="connsiteX8" fmla="*/ -175 w 2464951"/>
              <a:gd name="connsiteY8" fmla="*/ 883093 h 1318641"/>
              <a:gd name="connsiteX9" fmla="*/ 103271 w 2464951"/>
              <a:gd name="connsiteY9" fmla="*/ 986406 h 1318641"/>
              <a:gd name="connsiteX10" fmla="*/ 103271 w 2464951"/>
              <a:gd name="connsiteY10" fmla="*/ 277893 h 1318641"/>
              <a:gd name="connsiteX11" fmla="*/ 278268 w 2464951"/>
              <a:gd name="connsiteY11" fmla="*/ 102787 h 1318641"/>
              <a:gd name="connsiteX12" fmla="*/ 1889339 w 2464951"/>
              <a:gd name="connsiteY12" fmla="*/ 102787 h 1318641"/>
              <a:gd name="connsiteX13" fmla="*/ 2064335 w 2464951"/>
              <a:gd name="connsiteY13" fmla="*/ 277893 h 1318641"/>
              <a:gd name="connsiteX14" fmla="*/ 2064335 w 2464951"/>
              <a:gd name="connsiteY14" fmla="*/ 1135310 h 1318641"/>
              <a:gd name="connsiteX15" fmla="*/ 2230802 w 2464951"/>
              <a:gd name="connsiteY15" fmla="*/ 1135310 h 1318641"/>
              <a:gd name="connsiteX16" fmla="*/ 2230802 w 2464951"/>
              <a:gd name="connsiteY16" fmla="*/ 1318116 h 131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51" h="1318641">
                <a:moveTo>
                  <a:pt x="2464776" y="1083570"/>
                </a:moveTo>
                <a:lnTo>
                  <a:pt x="2230636" y="849412"/>
                </a:lnTo>
                <a:lnTo>
                  <a:pt x="2230636" y="1031941"/>
                </a:lnTo>
                <a:lnTo>
                  <a:pt x="2167449" y="1031941"/>
                </a:lnTo>
                <a:lnTo>
                  <a:pt x="2167449" y="277893"/>
                </a:lnTo>
                <a:cubicBezTo>
                  <a:pt x="2167283" y="124226"/>
                  <a:pt x="2042792" y="-360"/>
                  <a:pt x="1889172" y="-526"/>
                </a:cubicBezTo>
                <a:lnTo>
                  <a:pt x="278102" y="-526"/>
                </a:lnTo>
                <a:cubicBezTo>
                  <a:pt x="124482" y="-360"/>
                  <a:pt x="-9" y="124226"/>
                  <a:pt x="-175" y="277893"/>
                </a:cubicBezTo>
                <a:lnTo>
                  <a:pt x="-175" y="883093"/>
                </a:lnTo>
                <a:lnTo>
                  <a:pt x="103271" y="986406"/>
                </a:lnTo>
                <a:lnTo>
                  <a:pt x="103271" y="277893"/>
                </a:lnTo>
                <a:cubicBezTo>
                  <a:pt x="103382" y="181228"/>
                  <a:pt x="181631" y="102898"/>
                  <a:pt x="278268" y="102787"/>
                </a:cubicBezTo>
                <a:lnTo>
                  <a:pt x="1889339" y="102787"/>
                </a:lnTo>
                <a:cubicBezTo>
                  <a:pt x="1985974" y="102898"/>
                  <a:pt x="2064224" y="181228"/>
                  <a:pt x="2064335" y="277893"/>
                </a:cubicBezTo>
                <a:lnTo>
                  <a:pt x="2064335" y="1135310"/>
                </a:lnTo>
                <a:lnTo>
                  <a:pt x="2230802" y="1135310"/>
                </a:lnTo>
                <a:lnTo>
                  <a:pt x="2230802" y="1318116"/>
                </a:lnTo>
                <a:close/>
              </a:path>
            </a:pathLst>
          </a:custGeom>
          <a:solidFill>
            <a:schemeClr val="accent2"/>
          </a:solidFill>
          <a:ln w="5538" cap="flat">
            <a:noFill/>
            <a:prstDash val="solid"/>
            <a:miter/>
          </a:ln>
        </p:spPr>
        <p:txBody>
          <a:bodyPr rtlCol="0" anchor="ctr"/>
          <a:lstStyle/>
          <a:p>
            <a:endParaRPr lang="en-US" sz="675"/>
          </a:p>
        </p:txBody>
      </p:sp>
      <p:sp>
        <p:nvSpPr>
          <p:cNvPr id="40" name="Freeform 10">
            <a:extLst>
              <a:ext uri="{FF2B5EF4-FFF2-40B4-BE49-F238E27FC236}">
                <a16:creationId xmlns:a16="http://schemas.microsoft.com/office/drawing/2014/main" xmlns="" id="{A844AA64-8F37-4A9D-8C9E-283A1E8CA046}"/>
              </a:ext>
            </a:extLst>
          </p:cNvPr>
          <p:cNvSpPr/>
          <p:nvPr/>
        </p:nvSpPr>
        <p:spPr>
          <a:xfrm>
            <a:off x="8132411" y="3920508"/>
            <a:ext cx="1901782" cy="1017302"/>
          </a:xfrm>
          <a:custGeom>
            <a:avLst/>
            <a:gdLst>
              <a:gd name="connsiteX0" fmla="*/ 2464942 w 2465117"/>
              <a:gd name="connsiteY0" fmla="*/ 1083570 h 1318641"/>
              <a:gd name="connsiteX1" fmla="*/ 2230803 w 2465117"/>
              <a:gd name="connsiteY1" fmla="*/ 849412 h 1318641"/>
              <a:gd name="connsiteX2" fmla="*/ 2230803 w 2465117"/>
              <a:gd name="connsiteY2" fmla="*/ 1031941 h 1318641"/>
              <a:gd name="connsiteX3" fmla="*/ 2167616 w 2465117"/>
              <a:gd name="connsiteY3" fmla="*/ 1031941 h 1318641"/>
              <a:gd name="connsiteX4" fmla="*/ 2167616 w 2465117"/>
              <a:gd name="connsiteY4" fmla="*/ 277893 h 1318641"/>
              <a:gd name="connsiteX5" fmla="*/ 1889339 w 2465117"/>
              <a:gd name="connsiteY5" fmla="*/ -526 h 1318641"/>
              <a:gd name="connsiteX6" fmla="*/ 278102 w 2465117"/>
              <a:gd name="connsiteY6" fmla="*/ -526 h 1318641"/>
              <a:gd name="connsiteX7" fmla="*/ -175 w 2465117"/>
              <a:gd name="connsiteY7" fmla="*/ 277893 h 1318641"/>
              <a:gd name="connsiteX8" fmla="*/ -175 w 2465117"/>
              <a:gd name="connsiteY8" fmla="*/ 883093 h 1318641"/>
              <a:gd name="connsiteX9" fmla="*/ 103105 w 2465117"/>
              <a:gd name="connsiteY9" fmla="*/ 986461 h 1318641"/>
              <a:gd name="connsiteX10" fmla="*/ 103105 w 2465117"/>
              <a:gd name="connsiteY10" fmla="*/ 277893 h 1318641"/>
              <a:gd name="connsiteX11" fmla="*/ 278102 w 2465117"/>
              <a:gd name="connsiteY11" fmla="*/ 102787 h 1318641"/>
              <a:gd name="connsiteX12" fmla="*/ 1889616 w 2465117"/>
              <a:gd name="connsiteY12" fmla="*/ 102787 h 1318641"/>
              <a:gd name="connsiteX13" fmla="*/ 2064612 w 2465117"/>
              <a:gd name="connsiteY13" fmla="*/ 277893 h 1318641"/>
              <a:gd name="connsiteX14" fmla="*/ 2064612 w 2465117"/>
              <a:gd name="connsiteY14" fmla="*/ 1135310 h 1318641"/>
              <a:gd name="connsiteX15" fmla="*/ 2231079 w 2465117"/>
              <a:gd name="connsiteY15" fmla="*/ 1135310 h 1318641"/>
              <a:gd name="connsiteX16" fmla="*/ 2231079 w 2465117"/>
              <a:gd name="connsiteY16" fmla="*/ 1318116 h 131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5117" h="1318641">
                <a:moveTo>
                  <a:pt x="2464942" y="1083570"/>
                </a:moveTo>
                <a:lnTo>
                  <a:pt x="2230803" y="849412"/>
                </a:lnTo>
                <a:lnTo>
                  <a:pt x="2230803" y="1031941"/>
                </a:lnTo>
                <a:lnTo>
                  <a:pt x="2167616" y="1031941"/>
                </a:lnTo>
                <a:lnTo>
                  <a:pt x="2167616" y="277893"/>
                </a:lnTo>
                <a:cubicBezTo>
                  <a:pt x="2167449" y="124226"/>
                  <a:pt x="2042959" y="-360"/>
                  <a:pt x="1889339" y="-526"/>
                </a:cubicBezTo>
                <a:lnTo>
                  <a:pt x="278102" y="-526"/>
                </a:lnTo>
                <a:cubicBezTo>
                  <a:pt x="124482" y="-360"/>
                  <a:pt x="-9" y="124226"/>
                  <a:pt x="-175" y="277893"/>
                </a:cubicBezTo>
                <a:lnTo>
                  <a:pt x="-175" y="883093"/>
                </a:lnTo>
                <a:lnTo>
                  <a:pt x="103105" y="986461"/>
                </a:lnTo>
                <a:lnTo>
                  <a:pt x="103105" y="277893"/>
                </a:lnTo>
                <a:cubicBezTo>
                  <a:pt x="103216" y="181228"/>
                  <a:pt x="181466" y="102898"/>
                  <a:pt x="278102" y="102787"/>
                </a:cubicBezTo>
                <a:lnTo>
                  <a:pt x="1889616" y="102787"/>
                </a:lnTo>
                <a:cubicBezTo>
                  <a:pt x="1986251" y="102898"/>
                  <a:pt x="2064501" y="181228"/>
                  <a:pt x="2064612" y="277893"/>
                </a:cubicBezTo>
                <a:lnTo>
                  <a:pt x="2064612" y="1135310"/>
                </a:lnTo>
                <a:lnTo>
                  <a:pt x="2231079" y="1135310"/>
                </a:lnTo>
                <a:lnTo>
                  <a:pt x="2231079" y="1318116"/>
                </a:lnTo>
                <a:close/>
              </a:path>
            </a:pathLst>
          </a:custGeom>
          <a:solidFill>
            <a:schemeClr val="accent4"/>
          </a:solidFill>
          <a:ln w="5538" cap="flat">
            <a:noFill/>
            <a:prstDash val="solid"/>
            <a:miter/>
          </a:ln>
        </p:spPr>
        <p:txBody>
          <a:bodyPr rtlCol="0" anchor="ctr"/>
          <a:lstStyle/>
          <a:p>
            <a:endParaRPr lang="en-US" sz="675"/>
          </a:p>
        </p:txBody>
      </p:sp>
      <p:sp>
        <p:nvSpPr>
          <p:cNvPr id="41" name="Rectangle 40">
            <a:extLst>
              <a:ext uri="{FF2B5EF4-FFF2-40B4-BE49-F238E27FC236}">
                <a16:creationId xmlns:a16="http://schemas.microsoft.com/office/drawing/2014/main" xmlns="" id="{12ADC83F-10B8-4166-AC02-85B5ADDE2A8D}"/>
              </a:ext>
            </a:extLst>
          </p:cNvPr>
          <p:cNvSpPr/>
          <p:nvPr/>
        </p:nvSpPr>
        <p:spPr>
          <a:xfrm>
            <a:off x="2896260" y="4554774"/>
            <a:ext cx="1193516" cy="400110"/>
          </a:xfrm>
          <a:prstGeom prst="rect">
            <a:avLst/>
          </a:prstGeom>
        </p:spPr>
        <p:txBody>
          <a:bodyPr wrap="square">
            <a:spAutoFit/>
          </a:bodyPr>
          <a:lstStyle/>
          <a:p>
            <a:pPr algn="ctr"/>
            <a:r>
              <a:rPr lang="en-US" sz="2000" b="1" dirty="0">
                <a:solidFill>
                  <a:schemeClr val="accent1"/>
                </a:solidFill>
                <a:latin typeface="Poppins SemiBold" pitchFamily="2" charset="77"/>
                <a:ea typeface="Roboto Medium" panose="02000000000000000000" pitchFamily="2" charset="0"/>
                <a:cs typeface="Montserrat" charset="0"/>
              </a:rPr>
              <a:t>Inspect</a:t>
            </a:r>
          </a:p>
        </p:txBody>
      </p:sp>
      <p:sp>
        <p:nvSpPr>
          <p:cNvPr id="42" name="Rectangle 41">
            <a:extLst>
              <a:ext uri="{FF2B5EF4-FFF2-40B4-BE49-F238E27FC236}">
                <a16:creationId xmlns:a16="http://schemas.microsoft.com/office/drawing/2014/main" xmlns="" id="{E1D537FB-08A6-47BC-8EF0-BB052CB91F80}"/>
              </a:ext>
            </a:extLst>
          </p:cNvPr>
          <p:cNvSpPr/>
          <p:nvPr/>
        </p:nvSpPr>
        <p:spPr>
          <a:xfrm>
            <a:off x="4696657" y="4576173"/>
            <a:ext cx="1334614" cy="400110"/>
          </a:xfrm>
          <a:prstGeom prst="rect">
            <a:avLst/>
          </a:prstGeom>
        </p:spPr>
        <p:txBody>
          <a:bodyPr wrap="square">
            <a:spAutoFit/>
          </a:bodyPr>
          <a:lstStyle/>
          <a:p>
            <a:pPr algn="ctr"/>
            <a:r>
              <a:rPr lang="en-US" sz="2000" b="1" dirty="0">
                <a:solidFill>
                  <a:schemeClr val="accent2"/>
                </a:solidFill>
                <a:latin typeface="Poppins SemiBold" pitchFamily="2" charset="77"/>
                <a:ea typeface="Roboto Medium" panose="02000000000000000000" pitchFamily="2" charset="0"/>
                <a:cs typeface="Montserrat" charset="0"/>
              </a:rPr>
              <a:t>Store</a:t>
            </a:r>
          </a:p>
        </p:txBody>
      </p:sp>
      <p:sp>
        <p:nvSpPr>
          <p:cNvPr id="43" name="Rectangle 42">
            <a:extLst>
              <a:ext uri="{FF2B5EF4-FFF2-40B4-BE49-F238E27FC236}">
                <a16:creationId xmlns:a16="http://schemas.microsoft.com/office/drawing/2014/main" xmlns="" id="{9DBE12D6-B209-4FB9-98E7-AD4C1F3846B9}"/>
              </a:ext>
            </a:extLst>
          </p:cNvPr>
          <p:cNvSpPr/>
          <p:nvPr/>
        </p:nvSpPr>
        <p:spPr>
          <a:xfrm>
            <a:off x="6539187" y="4563923"/>
            <a:ext cx="1279335" cy="369332"/>
          </a:xfrm>
          <a:prstGeom prst="rect">
            <a:avLst/>
          </a:prstGeom>
        </p:spPr>
        <p:txBody>
          <a:bodyPr wrap="square">
            <a:spAutoFit/>
          </a:bodyPr>
          <a:lstStyle/>
          <a:p>
            <a:pPr algn="ctr"/>
            <a:r>
              <a:rPr lang="en-US" b="1" dirty="0">
                <a:solidFill>
                  <a:schemeClr val="accent3"/>
                </a:solidFill>
                <a:latin typeface="Poppins SemiBold" pitchFamily="2" charset="77"/>
                <a:ea typeface="Roboto Medium" panose="02000000000000000000" pitchFamily="2" charset="0"/>
                <a:cs typeface="Montserrat" charset="0"/>
              </a:rPr>
              <a:t>Inspect</a:t>
            </a:r>
          </a:p>
        </p:txBody>
      </p:sp>
      <p:sp>
        <p:nvSpPr>
          <p:cNvPr id="46" name="Rectangle 45">
            <a:extLst>
              <a:ext uri="{FF2B5EF4-FFF2-40B4-BE49-F238E27FC236}">
                <a16:creationId xmlns:a16="http://schemas.microsoft.com/office/drawing/2014/main" xmlns="" id="{BFFF5854-DE06-409B-9864-9362FBB09FD1}"/>
              </a:ext>
            </a:extLst>
          </p:cNvPr>
          <p:cNvSpPr/>
          <p:nvPr/>
        </p:nvSpPr>
        <p:spPr>
          <a:xfrm>
            <a:off x="8385085" y="4435684"/>
            <a:ext cx="1220485" cy="707886"/>
          </a:xfrm>
          <a:prstGeom prst="rect">
            <a:avLst/>
          </a:prstGeom>
        </p:spPr>
        <p:txBody>
          <a:bodyPr wrap="square">
            <a:spAutoFit/>
          </a:bodyPr>
          <a:lstStyle/>
          <a:p>
            <a:pPr algn="ctr"/>
            <a:r>
              <a:rPr lang="en-US" sz="2000" b="1" dirty="0">
                <a:solidFill>
                  <a:schemeClr val="accent4"/>
                </a:solidFill>
                <a:latin typeface="Poppins SemiBold" pitchFamily="2" charset="77"/>
                <a:ea typeface="Roboto Medium" panose="02000000000000000000" pitchFamily="2" charset="0"/>
                <a:cs typeface="Montserrat" charset="0"/>
              </a:rPr>
              <a:t>Patient Use</a:t>
            </a:r>
          </a:p>
        </p:txBody>
      </p:sp>
      <p:cxnSp>
        <p:nvCxnSpPr>
          <p:cNvPr id="107" name="Straight Connector 106">
            <a:extLst>
              <a:ext uri="{FF2B5EF4-FFF2-40B4-BE49-F238E27FC236}">
                <a16:creationId xmlns:a16="http://schemas.microsoft.com/office/drawing/2014/main" xmlns="" id="{C303D3FB-0F69-499F-944C-9138257C2F47}"/>
              </a:ext>
            </a:extLst>
          </p:cNvPr>
          <p:cNvCxnSpPr>
            <a:cxnSpLocks/>
          </p:cNvCxnSpPr>
          <p:nvPr/>
        </p:nvCxnSpPr>
        <p:spPr>
          <a:xfrm>
            <a:off x="2438401" y="3716977"/>
            <a:ext cx="7492719" cy="0"/>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110" name="Straight Connector 109">
            <a:extLst>
              <a:ext uri="{FF2B5EF4-FFF2-40B4-BE49-F238E27FC236}">
                <a16:creationId xmlns:a16="http://schemas.microsoft.com/office/drawing/2014/main" xmlns="" id="{63620658-7993-4FE5-A5EE-23D76F735CFC}"/>
              </a:ext>
            </a:extLst>
          </p:cNvPr>
          <p:cNvCxnSpPr>
            <a:cxnSpLocks/>
          </p:cNvCxnSpPr>
          <p:nvPr/>
        </p:nvCxnSpPr>
        <p:spPr>
          <a:xfrm flipV="1">
            <a:off x="2143933" y="5885936"/>
            <a:ext cx="7908920" cy="12886"/>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111" name="Straight Connector 110">
            <a:extLst>
              <a:ext uri="{FF2B5EF4-FFF2-40B4-BE49-F238E27FC236}">
                <a16:creationId xmlns:a16="http://schemas.microsoft.com/office/drawing/2014/main" xmlns="" id="{21BEC8FF-6848-40B5-99D3-83AF4E11807D}"/>
              </a:ext>
            </a:extLst>
          </p:cNvPr>
          <p:cNvCxnSpPr>
            <a:cxnSpLocks/>
            <a:stCxn id="11" idx="0"/>
          </p:cNvCxnSpPr>
          <p:nvPr/>
        </p:nvCxnSpPr>
        <p:spPr>
          <a:xfrm>
            <a:off x="9916605" y="2592154"/>
            <a:ext cx="14514" cy="1122594"/>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115" name="Straight Connector 114">
            <a:extLst>
              <a:ext uri="{FF2B5EF4-FFF2-40B4-BE49-F238E27FC236}">
                <a16:creationId xmlns:a16="http://schemas.microsoft.com/office/drawing/2014/main" xmlns="" id="{20A76A65-0FC7-4223-BB67-BA947DEA21C3}"/>
              </a:ext>
            </a:extLst>
          </p:cNvPr>
          <p:cNvCxnSpPr>
            <a:cxnSpLocks/>
          </p:cNvCxnSpPr>
          <p:nvPr/>
        </p:nvCxnSpPr>
        <p:spPr>
          <a:xfrm flipH="1" flipV="1">
            <a:off x="2433558" y="3696205"/>
            <a:ext cx="4843" cy="1020423"/>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121" name="Straight Arrow Connector 120">
            <a:extLst>
              <a:ext uri="{FF2B5EF4-FFF2-40B4-BE49-F238E27FC236}">
                <a16:creationId xmlns:a16="http://schemas.microsoft.com/office/drawing/2014/main" xmlns="" id="{668BB829-1D1E-4BD8-8221-A9E2764590D3}"/>
              </a:ext>
            </a:extLst>
          </p:cNvPr>
          <p:cNvCxnSpPr>
            <a:cxnSpLocks/>
            <a:endCxn id="38" idx="11"/>
          </p:cNvCxnSpPr>
          <p:nvPr/>
        </p:nvCxnSpPr>
        <p:spPr>
          <a:xfrm>
            <a:off x="2433558" y="4716627"/>
            <a:ext cx="244027"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124" name="Straight Connector 123">
            <a:extLst>
              <a:ext uri="{FF2B5EF4-FFF2-40B4-BE49-F238E27FC236}">
                <a16:creationId xmlns:a16="http://schemas.microsoft.com/office/drawing/2014/main" xmlns="" id="{CFD81B84-17E6-4452-9DDF-EDC688EBDB12}"/>
              </a:ext>
            </a:extLst>
          </p:cNvPr>
          <p:cNvCxnSpPr>
            <a:cxnSpLocks/>
          </p:cNvCxnSpPr>
          <p:nvPr/>
        </p:nvCxnSpPr>
        <p:spPr>
          <a:xfrm>
            <a:off x="10026936" y="4776228"/>
            <a:ext cx="14514" cy="1122594"/>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131" name="Straight Connector 130">
            <a:extLst>
              <a:ext uri="{FF2B5EF4-FFF2-40B4-BE49-F238E27FC236}">
                <a16:creationId xmlns:a16="http://schemas.microsoft.com/office/drawing/2014/main" xmlns="" id="{2B13B74A-15BE-4CEB-AEF0-6FBA1A19D5DC}"/>
              </a:ext>
            </a:extLst>
          </p:cNvPr>
          <p:cNvCxnSpPr>
            <a:cxnSpLocks/>
          </p:cNvCxnSpPr>
          <p:nvPr/>
        </p:nvCxnSpPr>
        <p:spPr>
          <a:xfrm flipV="1">
            <a:off x="2143934" y="2584285"/>
            <a:ext cx="0" cy="3335066"/>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135" name="Straight Arrow Connector 134">
            <a:extLst>
              <a:ext uri="{FF2B5EF4-FFF2-40B4-BE49-F238E27FC236}">
                <a16:creationId xmlns:a16="http://schemas.microsoft.com/office/drawing/2014/main" xmlns="" id="{817ED546-4706-4BF0-A6A6-6EA5987E5D84}"/>
              </a:ext>
            </a:extLst>
          </p:cNvPr>
          <p:cNvCxnSpPr>
            <a:cxnSpLocks/>
          </p:cNvCxnSpPr>
          <p:nvPr/>
        </p:nvCxnSpPr>
        <p:spPr>
          <a:xfrm>
            <a:off x="2143934" y="2577349"/>
            <a:ext cx="411637"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sp>
        <p:nvSpPr>
          <p:cNvPr id="2" name="TextBox 1">
            <a:extLst>
              <a:ext uri="{FF2B5EF4-FFF2-40B4-BE49-F238E27FC236}">
                <a16:creationId xmlns:a16="http://schemas.microsoft.com/office/drawing/2014/main" xmlns="" id="{C138F20F-347F-AA80-107A-578676F5B1A5}"/>
              </a:ext>
            </a:extLst>
          </p:cNvPr>
          <p:cNvSpPr txBox="1"/>
          <p:nvPr/>
        </p:nvSpPr>
        <p:spPr>
          <a:xfrm>
            <a:off x="2843981" y="5931166"/>
            <a:ext cx="6504038" cy="369332"/>
          </a:xfrm>
          <a:prstGeom prst="rect">
            <a:avLst/>
          </a:prstGeom>
          <a:noFill/>
        </p:spPr>
        <p:txBody>
          <a:bodyPr wrap="square">
            <a:spAutoFit/>
          </a:bodyPr>
          <a:lstStyle/>
          <a:p>
            <a:r>
              <a:rPr lang="en-US" dirty="0">
                <a:hlinkClick r:id="rId2"/>
              </a:rPr>
              <a:t>https://www.cdc.gov/oralhealth/infectioncontrol/pdf/.pdf</a:t>
            </a:r>
            <a:endParaRPr lang="en-US" dirty="0"/>
          </a:p>
        </p:txBody>
      </p:sp>
    </p:spTree>
    <p:extLst>
      <p:ext uri="{BB962C8B-B14F-4D97-AF65-F5344CB8AC3E}">
        <p14:creationId xmlns:p14="http://schemas.microsoft.com/office/powerpoint/2010/main" xmlns="" val="41217702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6169B3-ED95-A408-6A65-64ACB3F48C74}"/>
              </a:ext>
            </a:extLst>
          </p:cNvPr>
          <p:cNvSpPr>
            <a:spLocks noGrp="1"/>
          </p:cNvSpPr>
          <p:nvPr>
            <p:ph type="title"/>
          </p:nvPr>
        </p:nvSpPr>
        <p:spPr>
          <a:xfrm>
            <a:off x="8471424" y="1110882"/>
            <a:ext cx="3053039" cy="1060817"/>
          </a:xfrm>
        </p:spPr>
        <p:txBody>
          <a:bodyPr anchor="b">
            <a:normAutofit/>
          </a:bodyPr>
          <a:lstStyle/>
          <a:p>
            <a:r>
              <a:rPr lang="en-US" b="1" dirty="0"/>
              <a:t>Intake</a:t>
            </a:r>
          </a:p>
        </p:txBody>
      </p:sp>
      <p:pic>
        <p:nvPicPr>
          <p:cNvPr id="5122" name="Picture 2" descr="Big clod able container for transporting contaminated instruments. | Real  life, Life">
            <a:extLst>
              <a:ext uri="{FF2B5EF4-FFF2-40B4-BE49-F238E27FC236}">
                <a16:creationId xmlns:a16="http://schemas.microsoft.com/office/drawing/2014/main" xmlns="" id="{570A4E7D-4DA1-EE83-AA04-75076B2D8781}"/>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634275" y="841357"/>
            <a:ext cx="6900380" cy="517528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a:extLst>
              <a:ext uri="{FF2B5EF4-FFF2-40B4-BE49-F238E27FC236}">
                <a16:creationId xmlns:a16="http://schemas.microsoft.com/office/drawing/2014/main" xmlns="" id="{211ADA6B-B22F-9E8F-27E1-4FE8E399F690}"/>
              </a:ext>
            </a:extLst>
          </p:cNvPr>
          <p:cNvSpPr>
            <a:spLocks noGrp="1"/>
          </p:cNvSpPr>
          <p:nvPr>
            <p:ph idx="1"/>
          </p:nvPr>
        </p:nvSpPr>
        <p:spPr>
          <a:xfrm>
            <a:off x="8064709" y="2286000"/>
            <a:ext cx="3621014" cy="3931920"/>
          </a:xfrm>
        </p:spPr>
        <p:txBody>
          <a:bodyPr>
            <a:normAutofit/>
          </a:bodyPr>
          <a:lstStyle/>
          <a:p>
            <a:r>
              <a:rPr lang="en-US" dirty="0"/>
              <a:t>Point of use disposal</a:t>
            </a:r>
          </a:p>
          <a:p>
            <a:pPr lvl="1">
              <a:buFont typeface="Arial" panose="020B0604020202020204" pitchFamily="34" charset="0"/>
              <a:buChar char="•"/>
            </a:pPr>
            <a:r>
              <a:rPr lang="en-US" dirty="0"/>
              <a:t>Garbage</a:t>
            </a:r>
          </a:p>
          <a:p>
            <a:pPr lvl="1">
              <a:buFont typeface="Arial" panose="020B0604020202020204" pitchFamily="34" charset="0"/>
              <a:buChar char="•"/>
            </a:pPr>
            <a:r>
              <a:rPr lang="en-US" dirty="0"/>
              <a:t>Sharps</a:t>
            </a:r>
          </a:p>
          <a:p>
            <a:r>
              <a:rPr lang="en-US" dirty="0"/>
              <a:t>Transport (OSHA Requirement)</a:t>
            </a:r>
          </a:p>
          <a:p>
            <a:pPr lvl="1">
              <a:buFont typeface="Arial" panose="020B0604020202020204" pitchFamily="34" charset="0"/>
              <a:buChar char="•"/>
            </a:pPr>
            <a:r>
              <a:rPr lang="en-US" dirty="0"/>
              <a:t>Puncture and leak proof</a:t>
            </a:r>
          </a:p>
          <a:p>
            <a:pPr lvl="1">
              <a:buFont typeface="Arial" panose="020B0604020202020204" pitchFamily="34" charset="0"/>
              <a:buChar char="•"/>
            </a:pPr>
            <a:r>
              <a:rPr lang="en-US" dirty="0" err="1"/>
              <a:t>Latchable</a:t>
            </a:r>
            <a:r>
              <a:rPr lang="en-US" dirty="0"/>
              <a:t>/ lockable</a:t>
            </a:r>
          </a:p>
        </p:txBody>
      </p:sp>
      <p:sp>
        <p:nvSpPr>
          <p:cNvPr id="4" name="TextBox 3">
            <a:extLst>
              <a:ext uri="{FF2B5EF4-FFF2-40B4-BE49-F238E27FC236}">
                <a16:creationId xmlns:a16="http://schemas.microsoft.com/office/drawing/2014/main" xmlns="" id="{7CF5E941-30AD-A67C-0954-1012394BEBD3}"/>
              </a:ext>
            </a:extLst>
          </p:cNvPr>
          <p:cNvSpPr txBox="1"/>
          <p:nvPr/>
        </p:nvSpPr>
        <p:spPr>
          <a:xfrm>
            <a:off x="2843981" y="5931166"/>
            <a:ext cx="6504038" cy="369332"/>
          </a:xfrm>
          <a:prstGeom prst="rect">
            <a:avLst/>
          </a:prstGeom>
          <a:noFill/>
        </p:spPr>
        <p:txBody>
          <a:bodyPr wrap="square">
            <a:spAutoFit/>
          </a:bodyPr>
          <a:lstStyle/>
          <a:p>
            <a:r>
              <a:rPr lang="en-US" dirty="0">
                <a:hlinkClick r:id="rId3"/>
              </a:rPr>
              <a:t>https://www.cdc.gov/oralhealth/infectioncontrol/pdf/.pdf</a:t>
            </a:r>
            <a:endParaRPr lang="en-US" dirty="0"/>
          </a:p>
        </p:txBody>
      </p:sp>
    </p:spTree>
    <p:extLst>
      <p:ext uri="{BB962C8B-B14F-4D97-AF65-F5344CB8AC3E}">
        <p14:creationId xmlns:p14="http://schemas.microsoft.com/office/powerpoint/2010/main" xmlns="" val="3576861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90FBBB-1AB7-F03D-06FE-1BDE78D67070}"/>
              </a:ext>
            </a:extLst>
          </p:cNvPr>
          <p:cNvSpPr>
            <a:spLocks noGrp="1"/>
          </p:cNvSpPr>
          <p:nvPr>
            <p:ph type="title"/>
          </p:nvPr>
        </p:nvSpPr>
        <p:spPr>
          <a:xfrm>
            <a:off x="4468183" y="1"/>
            <a:ext cx="3619110" cy="1412421"/>
          </a:xfrm>
        </p:spPr>
        <p:txBody>
          <a:bodyPr vert="horz" lIns="91440" tIns="0" rIns="91440" bIns="0" rtlCol="0" anchor="b">
            <a:normAutofit/>
          </a:bodyPr>
          <a:lstStyle/>
          <a:p>
            <a:pPr algn="ctr"/>
            <a:r>
              <a:rPr lang="en-US" dirty="0"/>
              <a:t>Preclean</a:t>
            </a:r>
          </a:p>
        </p:txBody>
      </p:sp>
      <p:pic>
        <p:nvPicPr>
          <p:cNvPr id="6150" name="Picture 6" descr="BESC Module 7 – Sterilization and Disinfection of Patient-Care Items and  Devices">
            <a:extLst>
              <a:ext uri="{FF2B5EF4-FFF2-40B4-BE49-F238E27FC236}">
                <a16:creationId xmlns:a16="http://schemas.microsoft.com/office/drawing/2014/main" xmlns="" id="{D052C4E7-CCB0-3385-DDD3-DADF75153710}"/>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1171483" y="1589379"/>
            <a:ext cx="3296700" cy="2582847"/>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Ultrasonic Cleaning in Dentistry – Sonics Online">
            <a:extLst>
              <a:ext uri="{FF2B5EF4-FFF2-40B4-BE49-F238E27FC236}">
                <a16:creationId xmlns:a16="http://schemas.microsoft.com/office/drawing/2014/main" xmlns="" id="{0DFE3181-5868-CE46-BDAD-EC588DA05669}"/>
              </a:ext>
            </a:extLst>
          </p:cNvPr>
          <p:cNvPicPr>
            <a:picLocks noChangeAspect="1" noChangeArrowheads="1"/>
          </p:cNvPicPr>
          <p:nvPr/>
        </p:nvPicPr>
        <p:blipFill>
          <a:blip r:embed="rId3">
            <a:extLst>
              <a:ext uri="{28A0092B-C50C-407E-A947-70E740481C1C}">
                <a14:useLocalDpi xmlns:a14="http://schemas.microsoft.com/office/drawing/2010/main" xmlns="" val="0"/>
              </a:ext>
            </a:extLst>
          </a:blip>
          <a:stretch>
            <a:fillRect/>
          </a:stretch>
        </p:blipFill>
        <p:spPr bwMode="auto">
          <a:xfrm>
            <a:off x="4515602" y="1952786"/>
            <a:ext cx="4061300" cy="2132183"/>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a:extLst>
              <a:ext uri="{FF2B5EF4-FFF2-40B4-BE49-F238E27FC236}">
                <a16:creationId xmlns:a16="http://schemas.microsoft.com/office/drawing/2014/main" xmlns="" id="{695BAA77-60D1-CF2F-CFB3-32A1A039992C}"/>
              </a:ext>
            </a:extLst>
          </p:cNvPr>
          <p:cNvPicPr>
            <a:picLocks noChangeAspect="1" noChangeArrowheads="1"/>
          </p:cNvPicPr>
          <p:nvPr/>
        </p:nvPicPr>
        <p:blipFill>
          <a:blip r:embed="rId4">
            <a:extLst>
              <a:ext uri="{28A0092B-C50C-407E-A947-70E740481C1C}">
                <a14:useLocalDpi xmlns:a14="http://schemas.microsoft.com/office/drawing/2010/main" xmlns="" val="0"/>
              </a:ext>
            </a:extLst>
          </a:blip>
          <a:stretch>
            <a:fillRect/>
          </a:stretch>
        </p:blipFill>
        <p:spPr bwMode="auto">
          <a:xfrm>
            <a:off x="8648981" y="1589379"/>
            <a:ext cx="2734202" cy="273420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a:extLst>
              <a:ext uri="{FF2B5EF4-FFF2-40B4-BE49-F238E27FC236}">
                <a16:creationId xmlns:a16="http://schemas.microsoft.com/office/drawing/2014/main" xmlns="" id="{1C819141-7C27-990F-0D25-006853B365F2}"/>
              </a:ext>
            </a:extLst>
          </p:cNvPr>
          <p:cNvSpPr>
            <a:spLocks noGrp="1"/>
          </p:cNvSpPr>
          <p:nvPr>
            <p:ph idx="1"/>
          </p:nvPr>
        </p:nvSpPr>
        <p:spPr>
          <a:xfrm>
            <a:off x="2709541" y="4503999"/>
            <a:ext cx="2578298" cy="1412422"/>
          </a:xfrm>
        </p:spPr>
        <p:txBody>
          <a:bodyPr>
            <a:normAutofit/>
          </a:bodyPr>
          <a:lstStyle/>
          <a:p>
            <a:pPr>
              <a:lnSpc>
                <a:spcPct val="90000"/>
              </a:lnSpc>
            </a:pPr>
            <a:r>
              <a:rPr lang="en-US" sz="2400" dirty="0"/>
              <a:t>Pre-soak</a:t>
            </a:r>
          </a:p>
          <a:p>
            <a:pPr>
              <a:lnSpc>
                <a:spcPct val="90000"/>
              </a:lnSpc>
            </a:pPr>
            <a:r>
              <a:rPr lang="en-US" sz="2400" dirty="0"/>
              <a:t>Hand Scrubbing</a:t>
            </a:r>
          </a:p>
        </p:txBody>
      </p:sp>
      <p:sp>
        <p:nvSpPr>
          <p:cNvPr id="7" name="Content Placeholder 2">
            <a:extLst>
              <a:ext uri="{FF2B5EF4-FFF2-40B4-BE49-F238E27FC236}">
                <a16:creationId xmlns:a16="http://schemas.microsoft.com/office/drawing/2014/main" xmlns="" id="{97ADC452-C123-4BDA-92D7-6984A42FBA53}"/>
              </a:ext>
            </a:extLst>
          </p:cNvPr>
          <p:cNvSpPr txBox="1">
            <a:spLocks/>
          </p:cNvSpPr>
          <p:nvPr/>
        </p:nvSpPr>
        <p:spPr>
          <a:xfrm>
            <a:off x="6381469" y="4415367"/>
            <a:ext cx="3634613" cy="1845947"/>
          </a:xfrm>
          <a:prstGeom prst="rect">
            <a:avLst/>
          </a:prstGeom>
        </p:spPr>
        <p:txBody>
          <a:bodyPr vert="horz" lIns="91440" tIns="45720" rIns="91440" bIns="45720" rtlCol="0">
            <a:normAutofit/>
          </a:bodyPr>
          <a:lstStyle>
            <a:lvl1pPr marL="0" indent="0" algn="l" defTabSz="342900" rtl="0" eaLnBrk="1" latinLnBrk="0" hangingPunct="1">
              <a:lnSpc>
                <a:spcPct val="90000"/>
              </a:lnSpc>
              <a:spcBef>
                <a:spcPct val="20000"/>
              </a:spcBef>
              <a:buFontTx/>
              <a:buNone/>
              <a:defRPr sz="1800" kern="1200">
                <a:solidFill>
                  <a:schemeClr val="tx1"/>
                </a:solidFill>
                <a:latin typeface="+mj-lt"/>
                <a:ea typeface="+mn-ea"/>
                <a:cs typeface="Arial"/>
              </a:defRPr>
            </a:lvl1pPr>
            <a:lvl2pPr marL="557213" indent="-214313" algn="l" defTabSz="342900" rtl="0" eaLnBrk="1" latinLnBrk="0" hangingPunct="1">
              <a:spcBef>
                <a:spcPct val="20000"/>
              </a:spcBef>
              <a:buFont typeface="Arial"/>
              <a:buChar char="–"/>
              <a:defRPr sz="1800" kern="1200">
                <a:solidFill>
                  <a:schemeClr val="tx1"/>
                </a:solidFill>
                <a:latin typeface="+mj-lt"/>
                <a:ea typeface="+mn-ea"/>
                <a:cs typeface="+mn-cs"/>
              </a:defRPr>
            </a:lvl2pPr>
            <a:lvl3pPr marL="857250" indent="-171450" algn="l" defTabSz="342900" rtl="0" eaLnBrk="1" latinLnBrk="0" hangingPunct="1">
              <a:lnSpc>
                <a:spcPct val="90000"/>
              </a:lnSpc>
              <a:spcBef>
                <a:spcPct val="20000"/>
              </a:spcBef>
              <a:buFont typeface="Arial"/>
              <a:buChar char="•"/>
              <a:defRPr sz="1800" kern="1200">
                <a:solidFill>
                  <a:schemeClr val="tx1"/>
                </a:solidFill>
                <a:latin typeface="+mj-lt"/>
                <a:ea typeface="+mn-ea"/>
                <a:cs typeface="Arial"/>
              </a:defRPr>
            </a:lvl3pPr>
            <a:lvl4pPr marL="1200150" indent="-171450" algn="l" defTabSz="342900" rtl="0" eaLnBrk="1" latinLnBrk="0" hangingPunct="1">
              <a:lnSpc>
                <a:spcPct val="90000"/>
              </a:lnSpc>
              <a:spcBef>
                <a:spcPct val="20000"/>
              </a:spcBef>
              <a:buFont typeface="Arial"/>
              <a:buChar char="–"/>
              <a:defRPr sz="1800" kern="1200">
                <a:solidFill>
                  <a:schemeClr val="tx1"/>
                </a:solidFill>
                <a:latin typeface="+mj-lt"/>
                <a:ea typeface="+mn-ea"/>
                <a:cs typeface="Arial"/>
              </a:defRPr>
            </a:lvl4pPr>
            <a:lvl5pPr marL="1543050" indent="-171450" algn="l" defTabSz="342900" rtl="0" eaLnBrk="1" latinLnBrk="0" hangingPunct="1">
              <a:lnSpc>
                <a:spcPct val="90000"/>
              </a:lnSpc>
              <a:spcBef>
                <a:spcPct val="20000"/>
              </a:spcBef>
              <a:buFont typeface="Arial"/>
              <a:buChar char="»"/>
              <a:defRPr sz="1800" kern="1200">
                <a:solidFill>
                  <a:schemeClr val="tx1"/>
                </a:solidFill>
                <a:latin typeface="+mj-lt"/>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400" dirty="0">
                <a:solidFill>
                  <a:schemeClr val="tx2"/>
                </a:solidFill>
                <a:latin typeface="+mn-lt"/>
                <a:cs typeface="+mn-cs"/>
              </a:rPr>
              <a:t>Automated</a:t>
            </a:r>
          </a:p>
          <a:p>
            <a:pPr lvl="1">
              <a:lnSpc>
                <a:spcPct val="90000"/>
              </a:lnSpc>
              <a:buFont typeface="Arial" panose="020B0604020202020204" pitchFamily="34" charset="0"/>
              <a:buChar char="•"/>
            </a:pPr>
            <a:r>
              <a:rPr lang="en-US" sz="2400" dirty="0">
                <a:solidFill>
                  <a:schemeClr val="tx2"/>
                </a:solidFill>
                <a:latin typeface="+mn-lt"/>
              </a:rPr>
              <a:t>Instrument washer/ disinfector</a:t>
            </a:r>
          </a:p>
          <a:p>
            <a:pPr lvl="1">
              <a:lnSpc>
                <a:spcPct val="90000"/>
              </a:lnSpc>
              <a:buFont typeface="Arial" panose="020B0604020202020204" pitchFamily="34" charset="0"/>
              <a:buChar char="•"/>
            </a:pPr>
            <a:r>
              <a:rPr lang="en-US" sz="2400" dirty="0">
                <a:solidFill>
                  <a:schemeClr val="tx2"/>
                </a:solidFill>
                <a:latin typeface="+mn-lt"/>
              </a:rPr>
              <a:t>Ultrasonic cleaner</a:t>
            </a:r>
          </a:p>
        </p:txBody>
      </p:sp>
      <p:sp>
        <p:nvSpPr>
          <p:cNvPr id="4" name="TextBox 3">
            <a:extLst>
              <a:ext uri="{FF2B5EF4-FFF2-40B4-BE49-F238E27FC236}">
                <a16:creationId xmlns:a16="http://schemas.microsoft.com/office/drawing/2014/main" xmlns="" id="{210E4496-A93E-B21C-4470-7C2CBBA572A8}"/>
              </a:ext>
            </a:extLst>
          </p:cNvPr>
          <p:cNvSpPr txBox="1"/>
          <p:nvPr/>
        </p:nvSpPr>
        <p:spPr>
          <a:xfrm>
            <a:off x="2843981" y="5931166"/>
            <a:ext cx="6504038" cy="369332"/>
          </a:xfrm>
          <a:prstGeom prst="rect">
            <a:avLst/>
          </a:prstGeom>
          <a:noFill/>
        </p:spPr>
        <p:txBody>
          <a:bodyPr wrap="square">
            <a:spAutoFit/>
          </a:bodyPr>
          <a:lstStyle/>
          <a:p>
            <a:r>
              <a:rPr lang="en-US" dirty="0">
                <a:hlinkClick r:id="rId5"/>
              </a:rPr>
              <a:t>https://www.cdc.gov/oralhealth/infectioncontrol/pdf/.pdf</a:t>
            </a:r>
            <a:endParaRPr lang="en-US" dirty="0"/>
          </a:p>
        </p:txBody>
      </p:sp>
    </p:spTree>
    <p:extLst>
      <p:ext uri="{BB962C8B-B14F-4D97-AF65-F5344CB8AC3E}">
        <p14:creationId xmlns:p14="http://schemas.microsoft.com/office/powerpoint/2010/main" xmlns="" val="26761334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2725F-813C-A23B-6700-549E00FEC130}"/>
              </a:ext>
            </a:extLst>
          </p:cNvPr>
          <p:cNvSpPr>
            <a:spLocks noGrp="1"/>
          </p:cNvSpPr>
          <p:nvPr>
            <p:ph type="title"/>
          </p:nvPr>
        </p:nvSpPr>
        <p:spPr>
          <a:xfrm>
            <a:off x="923536" y="4712961"/>
            <a:ext cx="4913384" cy="848054"/>
          </a:xfrm>
        </p:spPr>
        <p:txBody>
          <a:bodyPr vert="horz" lIns="91440" tIns="0" rIns="91440" bIns="0" rtlCol="0">
            <a:normAutofit/>
          </a:bodyPr>
          <a:lstStyle/>
          <a:p>
            <a:r>
              <a:rPr lang="en-US" dirty="0"/>
              <a:t>Packaging</a:t>
            </a:r>
          </a:p>
        </p:txBody>
      </p:sp>
      <p:pic>
        <p:nvPicPr>
          <p:cNvPr id="7170" name="Picture 2" descr="Disposable Pouches Bags 200pcs Dental Instrument Self Sealing Sterilization  Pouches Tattoo Lab for Tattoo Tools Storage Bag - AliExpress Beauty &amp; Health">
            <a:extLst>
              <a:ext uri="{FF2B5EF4-FFF2-40B4-BE49-F238E27FC236}">
                <a16:creationId xmlns:a16="http://schemas.microsoft.com/office/drawing/2014/main" xmlns="" id="{BBD30542-A7B7-FDFF-F1BE-8F1FF0039AEE}"/>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3692" r="24615" b="2"/>
          <a:stretch/>
        </p:blipFill>
        <p:spPr bwMode="auto">
          <a:xfrm rot="5400000">
            <a:off x="1247201" y="-396263"/>
            <a:ext cx="3732663" cy="6050279"/>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IMS Universal Cassette Sterilization Wraps – Tape Seal, No Indicator -  HU-FRIEDY MFG CO. INC">
            <a:extLst>
              <a:ext uri="{FF2B5EF4-FFF2-40B4-BE49-F238E27FC236}">
                <a16:creationId xmlns:a16="http://schemas.microsoft.com/office/drawing/2014/main" xmlns="" id="{ED8D687C-0271-F506-3748-C9EF4B6E2E69}"/>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8361" r="2" b="19946"/>
          <a:stretch/>
        </p:blipFill>
        <p:spPr bwMode="auto">
          <a:xfrm>
            <a:off x="5836920" y="559552"/>
            <a:ext cx="6050280" cy="373265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a:extLst>
              <a:ext uri="{FF2B5EF4-FFF2-40B4-BE49-F238E27FC236}">
                <a16:creationId xmlns:a16="http://schemas.microsoft.com/office/drawing/2014/main" xmlns="" id="{59E782DB-2512-98CB-B309-336B10EAF47B}"/>
              </a:ext>
            </a:extLst>
          </p:cNvPr>
          <p:cNvSpPr>
            <a:spLocks noGrp="1"/>
          </p:cNvSpPr>
          <p:nvPr>
            <p:ph idx="1"/>
          </p:nvPr>
        </p:nvSpPr>
        <p:spPr>
          <a:xfrm>
            <a:off x="6253810" y="4712961"/>
            <a:ext cx="4718989" cy="1501572"/>
          </a:xfrm>
        </p:spPr>
        <p:txBody>
          <a:bodyPr>
            <a:normAutofit/>
          </a:bodyPr>
          <a:lstStyle/>
          <a:p>
            <a:pPr marL="342900" indent="-342900">
              <a:buFont typeface="Arial" panose="020B0604020202020204" pitchFamily="34" charset="0"/>
              <a:buChar char="•"/>
            </a:pPr>
            <a:r>
              <a:rPr lang="en-US" sz="2400" dirty="0"/>
              <a:t>Dry instruments</a:t>
            </a:r>
          </a:p>
          <a:p>
            <a:pPr marL="342900" indent="-342900">
              <a:buFont typeface="Arial" panose="020B0604020202020204" pitchFamily="34" charset="0"/>
              <a:buChar char="•"/>
            </a:pPr>
            <a:r>
              <a:rPr lang="en-US" sz="2400" dirty="0"/>
              <a:t>Labeling</a:t>
            </a:r>
          </a:p>
          <a:p>
            <a:pPr marL="0" indent="0">
              <a:buNone/>
            </a:pPr>
            <a:endParaRPr lang="en-US" sz="2400" dirty="0"/>
          </a:p>
        </p:txBody>
      </p:sp>
      <p:sp>
        <p:nvSpPr>
          <p:cNvPr id="4" name="TextBox 3">
            <a:extLst>
              <a:ext uri="{FF2B5EF4-FFF2-40B4-BE49-F238E27FC236}">
                <a16:creationId xmlns:a16="http://schemas.microsoft.com/office/drawing/2014/main" xmlns="" id="{14C4AE0B-5C6A-C5E6-5CDF-C865F0B57086}"/>
              </a:ext>
            </a:extLst>
          </p:cNvPr>
          <p:cNvSpPr txBox="1"/>
          <p:nvPr/>
        </p:nvSpPr>
        <p:spPr>
          <a:xfrm>
            <a:off x="226423" y="6452818"/>
            <a:ext cx="6504038" cy="369332"/>
          </a:xfrm>
          <a:prstGeom prst="rect">
            <a:avLst/>
          </a:prstGeom>
          <a:noFill/>
        </p:spPr>
        <p:txBody>
          <a:bodyPr wrap="square">
            <a:spAutoFit/>
          </a:bodyPr>
          <a:lstStyle/>
          <a:p>
            <a:r>
              <a:rPr lang="en-US" dirty="0">
                <a:hlinkClick r:id="rId4"/>
              </a:rPr>
              <a:t>https://www.cdc.gov/oralhealth/infectioncontrol/pdf/.pdf</a:t>
            </a:r>
            <a:endParaRPr lang="en-US" dirty="0"/>
          </a:p>
        </p:txBody>
      </p:sp>
    </p:spTree>
    <p:extLst>
      <p:ext uri="{BB962C8B-B14F-4D97-AF65-F5344CB8AC3E}">
        <p14:creationId xmlns:p14="http://schemas.microsoft.com/office/powerpoint/2010/main" xmlns="" val="3172520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A2C311-DF77-8CC6-7B71-31004DEB688D}"/>
              </a:ext>
            </a:extLst>
          </p:cNvPr>
          <p:cNvSpPr>
            <a:spLocks noGrp="1"/>
          </p:cNvSpPr>
          <p:nvPr>
            <p:ph type="ctrTitle"/>
          </p:nvPr>
        </p:nvSpPr>
        <p:spPr/>
        <p:txBody>
          <a:bodyPr/>
          <a:lstStyle/>
          <a:p>
            <a:pPr algn="ctr"/>
            <a:r>
              <a:rPr lang="en-US" dirty="0" err="1"/>
              <a:t>Osha</a:t>
            </a:r>
            <a:r>
              <a:rPr lang="en-US" dirty="0"/>
              <a:t> can audit any practice</a:t>
            </a:r>
          </a:p>
        </p:txBody>
      </p:sp>
      <p:sp>
        <p:nvSpPr>
          <p:cNvPr id="3" name="Subtitle 2">
            <a:extLst>
              <a:ext uri="{FF2B5EF4-FFF2-40B4-BE49-F238E27FC236}">
                <a16:creationId xmlns:a16="http://schemas.microsoft.com/office/drawing/2014/main" xmlns="" id="{785B794F-25DA-6FA4-4480-46C732F6D138}"/>
              </a:ext>
            </a:extLst>
          </p:cNvPr>
          <p:cNvSpPr>
            <a:spLocks noGrp="1"/>
          </p:cNvSpPr>
          <p:nvPr>
            <p:ph type="subTitle" idx="1"/>
          </p:nvPr>
        </p:nvSpPr>
        <p:spPr/>
        <p:txBody>
          <a:bodyPr>
            <a:normAutofit fontScale="92500" lnSpcReduction="10000"/>
          </a:bodyPr>
          <a:lstStyle/>
          <a:p>
            <a:pPr algn="ctr"/>
            <a:r>
              <a:rPr lang="en-US" sz="2800" b="1" dirty="0"/>
              <a:t>If they audit, they will want records from the last 3 years.</a:t>
            </a:r>
          </a:p>
        </p:txBody>
      </p:sp>
      <p:pic>
        <p:nvPicPr>
          <p:cNvPr id="6" name="Picture Placeholder 5" descr="A picture containing wooden block, wooden, indoor&#10;&#10;Description automatically generated">
            <a:extLst>
              <a:ext uri="{FF2B5EF4-FFF2-40B4-BE49-F238E27FC236}">
                <a16:creationId xmlns:a16="http://schemas.microsoft.com/office/drawing/2014/main" xmlns="" id="{D0877C84-82A8-A7AB-CD06-D6F78C749609}"/>
              </a:ext>
            </a:extLst>
          </p:cNvPr>
          <p:cNvPicPr>
            <a:picLocks noGrp="1" noChangeAspect="1"/>
          </p:cNvPicPr>
          <p:nvPr>
            <p:ph type="pic" sz="quarter" idx="13"/>
          </p:nvPr>
        </p:nvPicPr>
        <p:blipFill>
          <a:blip r:embed="rId2">
            <a:extLst>
              <a:ext uri="{837473B0-CC2E-450A-ABE3-18F120FF3D39}">
                <a1611:picAttrSrcUrl xmlns:a1611="http://schemas.microsoft.com/office/drawing/2016/11/main" xmlns="" r:id="rId3"/>
              </a:ext>
            </a:extLst>
          </a:blip>
          <a:srcRect t="22542" b="22542"/>
          <a:stretch>
            <a:fillRect/>
          </a:stretch>
        </p:blipFill>
        <p:spPr/>
      </p:pic>
      <p:sp>
        <p:nvSpPr>
          <p:cNvPr id="7" name="TextBox 6">
            <a:extLst>
              <a:ext uri="{FF2B5EF4-FFF2-40B4-BE49-F238E27FC236}">
                <a16:creationId xmlns:a16="http://schemas.microsoft.com/office/drawing/2014/main" xmlns="" id="{12A2CCC1-4BC8-FC35-A140-DB1966659624}"/>
              </a:ext>
            </a:extLst>
          </p:cNvPr>
          <p:cNvSpPr txBox="1"/>
          <p:nvPr/>
        </p:nvSpPr>
        <p:spPr>
          <a:xfrm>
            <a:off x="0" y="4462272"/>
            <a:ext cx="12188952" cy="230832"/>
          </a:xfrm>
          <a:prstGeom prst="rect">
            <a:avLst/>
          </a:prstGeom>
          <a:noFill/>
        </p:spPr>
        <p:txBody>
          <a:bodyPr wrap="square" rtlCol="0">
            <a:spAutoFit/>
          </a:bodyPr>
          <a:lstStyle/>
          <a:p>
            <a:r>
              <a:rPr lang="en-US" sz="900">
                <a:hlinkClick r:id="rId3" tooltip="https://www.thebluediamondgallery.com/wooden-tile/a/audit.html"/>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xmlns="" val="63733740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9CA68D-AA20-916D-678D-0E670BC3E4D8}"/>
              </a:ext>
            </a:extLst>
          </p:cNvPr>
          <p:cNvSpPr>
            <a:spLocks noGrp="1"/>
          </p:cNvSpPr>
          <p:nvPr>
            <p:ph type="title"/>
          </p:nvPr>
        </p:nvSpPr>
        <p:spPr>
          <a:xfrm>
            <a:off x="846944" y="261349"/>
            <a:ext cx="3282695" cy="1485900"/>
          </a:xfrm>
        </p:spPr>
        <p:txBody>
          <a:bodyPr vert="horz" lIns="91440" tIns="0" rIns="91440" bIns="0" rtlCol="0">
            <a:normAutofit/>
          </a:bodyPr>
          <a:lstStyle/>
          <a:p>
            <a:r>
              <a:rPr lang="en-US" dirty="0"/>
              <a:t>Sterilize</a:t>
            </a:r>
          </a:p>
        </p:txBody>
      </p:sp>
      <p:sp>
        <p:nvSpPr>
          <p:cNvPr id="3" name="Content Placeholder 2">
            <a:extLst>
              <a:ext uri="{FF2B5EF4-FFF2-40B4-BE49-F238E27FC236}">
                <a16:creationId xmlns:a16="http://schemas.microsoft.com/office/drawing/2014/main" xmlns="" id="{5B63BF76-396C-2123-0A57-2B31FA5C912B}"/>
              </a:ext>
            </a:extLst>
          </p:cNvPr>
          <p:cNvSpPr>
            <a:spLocks noGrp="1"/>
          </p:cNvSpPr>
          <p:nvPr>
            <p:ph idx="1"/>
          </p:nvPr>
        </p:nvSpPr>
        <p:spPr>
          <a:xfrm>
            <a:off x="846944" y="2048507"/>
            <a:ext cx="3282694" cy="3581400"/>
          </a:xfrm>
        </p:spPr>
        <p:txBody>
          <a:bodyPr>
            <a:normAutofit/>
          </a:bodyPr>
          <a:lstStyle/>
          <a:p>
            <a:pPr marL="285750" indent="-285750">
              <a:buFont typeface="Arial" panose="020B0604020202020204" pitchFamily="34" charset="0"/>
              <a:buChar char="•"/>
            </a:pPr>
            <a:r>
              <a:rPr lang="en-US" sz="2800" dirty="0"/>
              <a:t>Paper up or paper down?</a:t>
            </a:r>
          </a:p>
          <a:p>
            <a:pPr marL="285750" indent="-285750">
              <a:buFont typeface="Arial" panose="020B0604020202020204" pitchFamily="34" charset="0"/>
              <a:buChar char="•"/>
            </a:pPr>
            <a:r>
              <a:rPr lang="en-US" sz="2800" dirty="0"/>
              <a:t>Handpieces?</a:t>
            </a:r>
          </a:p>
          <a:p>
            <a:pPr marL="285750" indent="-285750">
              <a:buFont typeface="Arial" panose="020B0604020202020204" pitchFamily="34" charset="0"/>
              <a:buChar char="•"/>
            </a:pPr>
            <a:r>
              <a:rPr lang="en-US" sz="2800" dirty="0"/>
              <a:t>Sterilizer maintenance</a:t>
            </a:r>
          </a:p>
          <a:p>
            <a:pPr marL="285750" indent="-285750">
              <a:buFont typeface="Arial" panose="020B0604020202020204" pitchFamily="34" charset="0"/>
              <a:buChar char="•"/>
            </a:pPr>
            <a:r>
              <a:rPr lang="en-US" sz="2800" dirty="0"/>
              <a:t>Record keeping</a:t>
            </a:r>
          </a:p>
        </p:txBody>
      </p:sp>
      <p:pic>
        <p:nvPicPr>
          <p:cNvPr id="8194" name="Picture 2" descr="Top 3 Types of Autoclaves in Dentistry | Sterilization Protocol">
            <a:extLst>
              <a:ext uri="{FF2B5EF4-FFF2-40B4-BE49-F238E27FC236}">
                <a16:creationId xmlns:a16="http://schemas.microsoft.com/office/drawing/2014/main" xmlns="" id="{E6F93D64-C482-1952-CA55-88A3AA885272}"/>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5031467" y="1004299"/>
            <a:ext cx="6517065" cy="452936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2389FB1B-E39F-585A-2CFD-0B1B45909B01}"/>
              </a:ext>
            </a:extLst>
          </p:cNvPr>
          <p:cNvSpPr txBox="1"/>
          <p:nvPr/>
        </p:nvSpPr>
        <p:spPr>
          <a:xfrm>
            <a:off x="2843981" y="5931166"/>
            <a:ext cx="6504038" cy="369332"/>
          </a:xfrm>
          <a:prstGeom prst="rect">
            <a:avLst/>
          </a:prstGeom>
          <a:noFill/>
        </p:spPr>
        <p:txBody>
          <a:bodyPr wrap="square">
            <a:spAutoFit/>
          </a:bodyPr>
          <a:lstStyle/>
          <a:p>
            <a:r>
              <a:rPr lang="en-US" dirty="0">
                <a:hlinkClick r:id="rId3"/>
              </a:rPr>
              <a:t>https://www.cdc.gov/oralhealth/infectioncontrol/pdf/.pdf</a:t>
            </a:r>
            <a:endParaRPr lang="en-US" dirty="0"/>
          </a:p>
        </p:txBody>
      </p:sp>
    </p:spTree>
    <p:extLst>
      <p:ext uri="{BB962C8B-B14F-4D97-AF65-F5344CB8AC3E}">
        <p14:creationId xmlns:p14="http://schemas.microsoft.com/office/powerpoint/2010/main" xmlns="" val="40454014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32FC9E1-4DC0-4DD8-AF3A-92FA6BFE67D1}"/>
              </a:ext>
            </a:extLst>
          </p:cNvPr>
          <p:cNvSpPr>
            <a:spLocks noGrp="1"/>
          </p:cNvSpPr>
          <p:nvPr>
            <p:ph type="title"/>
          </p:nvPr>
        </p:nvSpPr>
        <p:spPr/>
        <p:txBody>
          <a:bodyPr>
            <a:normAutofit/>
          </a:bodyPr>
          <a:lstStyle/>
          <a:p>
            <a:pPr algn="ctr"/>
            <a:r>
              <a:rPr lang="en-US" dirty="0"/>
              <a:t>Dental Handpieces</a:t>
            </a:r>
          </a:p>
        </p:txBody>
      </p:sp>
      <p:sp>
        <p:nvSpPr>
          <p:cNvPr id="2" name="Content Placeholder 1">
            <a:extLst>
              <a:ext uri="{FF2B5EF4-FFF2-40B4-BE49-F238E27FC236}">
                <a16:creationId xmlns:a16="http://schemas.microsoft.com/office/drawing/2014/main" xmlns="" id="{2AD00209-F4FE-709B-EA94-A6BBF07CF6C9}"/>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xmlns="" id="{23D6FC88-B336-4FB6-8D0B-943D3AD809A8}"/>
              </a:ext>
            </a:extLst>
          </p:cNvPr>
          <p:cNvPicPr>
            <a:picLocks noChangeAspect="1"/>
          </p:cNvPicPr>
          <p:nvPr/>
        </p:nvPicPr>
        <p:blipFill>
          <a:blip r:embed="rId2"/>
          <a:stretch>
            <a:fillRect/>
          </a:stretch>
        </p:blipFill>
        <p:spPr>
          <a:xfrm>
            <a:off x="266536" y="238526"/>
            <a:ext cx="11658928" cy="3839260"/>
          </a:xfrm>
          <a:prstGeom prst="rect">
            <a:avLst/>
          </a:prstGeom>
        </p:spPr>
      </p:pic>
      <p:sp>
        <p:nvSpPr>
          <p:cNvPr id="9" name="TextBox 8">
            <a:extLst>
              <a:ext uri="{FF2B5EF4-FFF2-40B4-BE49-F238E27FC236}">
                <a16:creationId xmlns:a16="http://schemas.microsoft.com/office/drawing/2014/main" xmlns="" id="{5F402E2B-86C6-403F-9059-C97FB9EBFF21}"/>
              </a:ext>
            </a:extLst>
          </p:cNvPr>
          <p:cNvSpPr txBox="1"/>
          <p:nvPr/>
        </p:nvSpPr>
        <p:spPr>
          <a:xfrm>
            <a:off x="2007741" y="6040833"/>
            <a:ext cx="9800492" cy="307777"/>
          </a:xfrm>
          <a:prstGeom prst="rect">
            <a:avLst/>
          </a:prstGeom>
          <a:noFill/>
        </p:spPr>
        <p:txBody>
          <a:bodyPr wrap="square">
            <a:spAutoFit/>
          </a:bodyPr>
          <a:lstStyle/>
          <a:p>
            <a:r>
              <a:rPr lang="en-US" sz="1400" dirty="0"/>
              <a:t>https://www.cdc.gov/oralhealth/infectioncontrol/statement-on-reprocessing-dental-handpieces.htm</a:t>
            </a:r>
          </a:p>
        </p:txBody>
      </p:sp>
      <p:pic>
        <p:nvPicPr>
          <p:cNvPr id="1026" name="Picture 2" descr="Dental Bearings from Myonic | NMB Technologies">
            <a:extLst>
              <a:ext uri="{FF2B5EF4-FFF2-40B4-BE49-F238E27FC236}">
                <a16:creationId xmlns:a16="http://schemas.microsoft.com/office/drawing/2014/main" xmlns="" id="{82CDD4BB-B09E-4D27-98CB-4A8B077827E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05900" y="3820706"/>
            <a:ext cx="6336186" cy="20152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282710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xmlns="" id="{BB02F283-AD3D-43EB-8EB3-EEABE7B685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87267ACD-C9FA-48F7-BA90-C05046F4EE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53E17AA8-C417-4F74-9F1B-EAD82A19B7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D79F9CB9-0076-49F5-845A-C97CCFC163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xmlns="" id="{0567348B-D4F9-4978-8FB4-D4031CD133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71F81D2-84BE-E2D6-D72B-EA9A07FFFFAB}"/>
              </a:ext>
            </a:extLst>
          </p:cNvPr>
          <p:cNvSpPr>
            <a:spLocks noGrp="1"/>
          </p:cNvSpPr>
          <p:nvPr>
            <p:ph type="title"/>
          </p:nvPr>
        </p:nvSpPr>
        <p:spPr>
          <a:xfrm>
            <a:off x="1907158" y="5601883"/>
            <a:ext cx="8377682" cy="1054645"/>
          </a:xfrm>
        </p:spPr>
        <p:txBody>
          <a:bodyPr vert="horz" lIns="0" tIns="0" rIns="0" bIns="0" rtlCol="0" anchor="ctr">
            <a:normAutofit/>
          </a:bodyPr>
          <a:lstStyle/>
          <a:p>
            <a:r>
              <a:rPr lang="en-US" sz="3200" dirty="0"/>
              <a:t>Example of HP sterilization cycles</a:t>
            </a:r>
          </a:p>
        </p:txBody>
      </p:sp>
      <p:pic>
        <p:nvPicPr>
          <p:cNvPr id="5" name="Content Placeholder 4">
            <a:extLst>
              <a:ext uri="{FF2B5EF4-FFF2-40B4-BE49-F238E27FC236}">
                <a16:creationId xmlns:a16="http://schemas.microsoft.com/office/drawing/2014/main" xmlns="" id="{9CFC421C-EC0B-D725-A620-78EEEF38246F}"/>
              </a:ext>
            </a:extLst>
          </p:cNvPr>
          <p:cNvPicPr>
            <a:picLocks noGrp="1" noChangeAspect="1"/>
          </p:cNvPicPr>
          <p:nvPr>
            <p:ph idx="1"/>
          </p:nvPr>
        </p:nvPicPr>
        <p:blipFill>
          <a:blip r:embed="rId2"/>
          <a:stretch>
            <a:fillRect/>
          </a:stretch>
        </p:blipFill>
        <p:spPr>
          <a:xfrm>
            <a:off x="189797" y="837914"/>
            <a:ext cx="11812403" cy="3130286"/>
          </a:xfrm>
          <a:prstGeom prst="rect">
            <a:avLst/>
          </a:prstGeom>
        </p:spPr>
      </p:pic>
      <p:sp>
        <p:nvSpPr>
          <p:cNvPr id="7" name="TextBox 6">
            <a:extLst>
              <a:ext uri="{FF2B5EF4-FFF2-40B4-BE49-F238E27FC236}">
                <a16:creationId xmlns:a16="http://schemas.microsoft.com/office/drawing/2014/main" xmlns="" id="{3EC43D4B-3536-288C-8487-65108E534740}"/>
              </a:ext>
            </a:extLst>
          </p:cNvPr>
          <p:cNvSpPr txBox="1"/>
          <p:nvPr/>
        </p:nvSpPr>
        <p:spPr>
          <a:xfrm>
            <a:off x="1720793" y="4806114"/>
            <a:ext cx="8750413" cy="369332"/>
          </a:xfrm>
          <a:prstGeom prst="rect">
            <a:avLst/>
          </a:prstGeom>
          <a:noFill/>
        </p:spPr>
        <p:txBody>
          <a:bodyPr wrap="square">
            <a:spAutoFit/>
          </a:bodyPr>
          <a:lstStyle/>
          <a:p>
            <a:pPr>
              <a:spcAft>
                <a:spcPts val="600"/>
              </a:spcAft>
            </a:pPr>
            <a:r>
              <a:rPr lang="en-US" dirty="0"/>
              <a:t>https://www.ultimatedental.com/uploads/KaVoHandpieceMaintenanceGuide.pdf</a:t>
            </a:r>
          </a:p>
        </p:txBody>
      </p:sp>
    </p:spTree>
    <p:extLst>
      <p:ext uri="{BB962C8B-B14F-4D97-AF65-F5344CB8AC3E}">
        <p14:creationId xmlns:p14="http://schemas.microsoft.com/office/powerpoint/2010/main" xmlns="" val="134998849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6C85B1-12F7-7C4A-8457-FBD2F3D32357}"/>
              </a:ext>
            </a:extLst>
          </p:cNvPr>
          <p:cNvSpPr>
            <a:spLocks noGrp="1"/>
          </p:cNvSpPr>
          <p:nvPr>
            <p:ph type="title"/>
          </p:nvPr>
        </p:nvSpPr>
        <p:spPr>
          <a:xfrm>
            <a:off x="1021750" y="4531058"/>
            <a:ext cx="4913384" cy="1683474"/>
          </a:xfrm>
        </p:spPr>
        <p:txBody>
          <a:bodyPr vert="horz" lIns="91440" tIns="0" rIns="91440" bIns="0" rtlCol="0">
            <a:normAutofit/>
          </a:bodyPr>
          <a:lstStyle/>
          <a:p>
            <a:r>
              <a:rPr lang="en-US" dirty="0"/>
              <a:t>Inspection and Storage</a:t>
            </a:r>
            <a:endParaRPr lang="en-US"/>
          </a:p>
        </p:txBody>
      </p:sp>
      <p:pic>
        <p:nvPicPr>
          <p:cNvPr id="1026" name="Picture 2" descr="Dental Sterilisation Procedures | Amalgamate | Infection Control">
            <a:extLst>
              <a:ext uri="{FF2B5EF4-FFF2-40B4-BE49-F238E27FC236}">
                <a16:creationId xmlns:a16="http://schemas.microsoft.com/office/drawing/2014/main" xmlns="" id="{47B2ACFA-B161-4CA0-A890-CB8E5A01995D}"/>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9311" r="2" b="15454"/>
          <a:stretch/>
        </p:blipFill>
        <p:spPr bwMode="auto">
          <a:xfrm>
            <a:off x="1" y="10"/>
            <a:ext cx="6050279" cy="3732653"/>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Dental-instrument-storage">
            <a:extLst>
              <a:ext uri="{FF2B5EF4-FFF2-40B4-BE49-F238E27FC236}">
                <a16:creationId xmlns:a16="http://schemas.microsoft.com/office/drawing/2014/main" xmlns="" id="{9CA57DD8-0FCB-C1B0-57BD-F25D0017AE2F}"/>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7459" r="2" b="2"/>
          <a:stretch/>
        </p:blipFill>
        <p:spPr bwMode="auto">
          <a:xfrm>
            <a:off x="6138672" y="10"/>
            <a:ext cx="6050280" cy="373265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a:extLst>
              <a:ext uri="{FF2B5EF4-FFF2-40B4-BE49-F238E27FC236}">
                <a16:creationId xmlns:a16="http://schemas.microsoft.com/office/drawing/2014/main" xmlns="" id="{8C730E4A-EB03-F76E-9FFD-B7A3AEAA55BF}"/>
              </a:ext>
            </a:extLst>
          </p:cNvPr>
          <p:cNvSpPr>
            <a:spLocks noGrp="1"/>
          </p:cNvSpPr>
          <p:nvPr>
            <p:ph idx="1"/>
          </p:nvPr>
        </p:nvSpPr>
        <p:spPr>
          <a:xfrm>
            <a:off x="6253810" y="4531059"/>
            <a:ext cx="4718989" cy="1683474"/>
          </a:xfrm>
        </p:spPr>
        <p:txBody>
          <a:bodyPr>
            <a:normAutofit/>
          </a:bodyPr>
          <a:lstStyle/>
          <a:p>
            <a:pPr marL="342900" indent="-342900">
              <a:buFont typeface="Arial" panose="020B0604020202020204" pitchFamily="34" charset="0"/>
              <a:buChar char="•"/>
            </a:pPr>
            <a:r>
              <a:rPr lang="en-US" sz="2400" dirty="0"/>
              <a:t>Inspection?</a:t>
            </a:r>
          </a:p>
          <a:p>
            <a:pPr marL="342900" indent="-342900">
              <a:buFont typeface="Arial" panose="020B0604020202020204" pitchFamily="34" charset="0"/>
              <a:buChar char="•"/>
            </a:pPr>
            <a:r>
              <a:rPr lang="en-US" sz="2400" dirty="0"/>
              <a:t>Wet packs?</a:t>
            </a:r>
          </a:p>
          <a:p>
            <a:pPr marL="342900" indent="-342900">
              <a:buFont typeface="Arial" panose="020B0604020202020204" pitchFamily="34" charset="0"/>
              <a:buChar char="•"/>
            </a:pPr>
            <a:r>
              <a:rPr lang="en-US" sz="2400" dirty="0"/>
              <a:t>Store in closed dry area</a:t>
            </a:r>
          </a:p>
        </p:txBody>
      </p:sp>
      <p:sp>
        <p:nvSpPr>
          <p:cNvPr id="4" name="TextBox 3">
            <a:extLst>
              <a:ext uri="{FF2B5EF4-FFF2-40B4-BE49-F238E27FC236}">
                <a16:creationId xmlns:a16="http://schemas.microsoft.com/office/drawing/2014/main" xmlns="" id="{6ADDCE3F-9632-A438-DC6B-760E9DFD648C}"/>
              </a:ext>
            </a:extLst>
          </p:cNvPr>
          <p:cNvSpPr txBox="1"/>
          <p:nvPr/>
        </p:nvSpPr>
        <p:spPr>
          <a:xfrm>
            <a:off x="226423" y="6410878"/>
            <a:ext cx="6504038" cy="369332"/>
          </a:xfrm>
          <a:prstGeom prst="rect">
            <a:avLst/>
          </a:prstGeom>
          <a:noFill/>
        </p:spPr>
        <p:txBody>
          <a:bodyPr wrap="square">
            <a:spAutoFit/>
          </a:bodyPr>
          <a:lstStyle/>
          <a:p>
            <a:r>
              <a:rPr lang="en-US" dirty="0">
                <a:hlinkClick r:id="rId4"/>
              </a:rPr>
              <a:t>https://www.cdc.gov/oralhealth/infectioncontrol/pdf/.pdf</a:t>
            </a:r>
            <a:endParaRPr lang="en-US" dirty="0"/>
          </a:p>
        </p:txBody>
      </p:sp>
    </p:spTree>
    <p:extLst>
      <p:ext uri="{BB962C8B-B14F-4D97-AF65-F5344CB8AC3E}">
        <p14:creationId xmlns:p14="http://schemas.microsoft.com/office/powerpoint/2010/main" xmlns="" val="28090831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F6C9F9-38D9-F573-A967-33D44AF14733}"/>
              </a:ext>
            </a:extLst>
          </p:cNvPr>
          <p:cNvSpPr>
            <a:spLocks noGrp="1"/>
          </p:cNvSpPr>
          <p:nvPr>
            <p:ph type="title"/>
          </p:nvPr>
        </p:nvSpPr>
        <p:spPr>
          <a:xfrm>
            <a:off x="8471424" y="1110882"/>
            <a:ext cx="3053039" cy="1060817"/>
          </a:xfrm>
        </p:spPr>
        <p:txBody>
          <a:bodyPr anchor="b">
            <a:normAutofit/>
          </a:bodyPr>
          <a:lstStyle/>
          <a:p>
            <a:r>
              <a:rPr lang="en-US" sz="3200" b="1" dirty="0"/>
              <a:t>Inspection and Use</a:t>
            </a:r>
          </a:p>
        </p:txBody>
      </p:sp>
      <p:pic>
        <p:nvPicPr>
          <p:cNvPr id="10242" name="Picture 2" descr="It's a Wrap! Everything You Need to Know About Sterilization Pouches -  Medicom">
            <a:extLst>
              <a:ext uri="{FF2B5EF4-FFF2-40B4-BE49-F238E27FC236}">
                <a16:creationId xmlns:a16="http://schemas.microsoft.com/office/drawing/2014/main" xmlns="" id="{A34CD3F7-BE95-7E5E-2BCA-7F4C142911BE}"/>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634275" y="1393388"/>
            <a:ext cx="6900380" cy="40712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a:extLst>
              <a:ext uri="{FF2B5EF4-FFF2-40B4-BE49-F238E27FC236}">
                <a16:creationId xmlns:a16="http://schemas.microsoft.com/office/drawing/2014/main" xmlns="" id="{94502CA9-945F-21DB-7EB5-2AFC38D2616F}"/>
              </a:ext>
            </a:extLst>
          </p:cNvPr>
          <p:cNvSpPr>
            <a:spLocks noGrp="1"/>
          </p:cNvSpPr>
          <p:nvPr>
            <p:ph idx="1"/>
          </p:nvPr>
        </p:nvSpPr>
        <p:spPr>
          <a:xfrm>
            <a:off x="8471423" y="2286000"/>
            <a:ext cx="3053039" cy="3931920"/>
          </a:xfrm>
        </p:spPr>
        <p:txBody>
          <a:bodyPr>
            <a:normAutofit/>
          </a:bodyPr>
          <a:lstStyle/>
          <a:p>
            <a:pPr marL="285750" indent="-285750">
              <a:buFont typeface="Arial" panose="020B0604020202020204" pitchFamily="34" charset="0"/>
              <a:buChar char="•"/>
            </a:pPr>
            <a:r>
              <a:rPr lang="en-US" sz="2400" dirty="0"/>
              <a:t>What to look for?</a:t>
            </a:r>
          </a:p>
          <a:p>
            <a:pPr marL="842963" lvl="1" indent="-285750">
              <a:buFont typeface="Arial" panose="020B0604020202020204" pitchFamily="34" charset="0"/>
              <a:buChar char="•"/>
            </a:pPr>
            <a:r>
              <a:rPr lang="en-US" sz="2400" dirty="0"/>
              <a:t>Damaged packs</a:t>
            </a:r>
          </a:p>
          <a:p>
            <a:pPr marL="842963" lvl="1" indent="-285750">
              <a:buFont typeface="Arial" panose="020B0604020202020204" pitchFamily="34" charset="0"/>
              <a:buChar char="•"/>
            </a:pPr>
            <a:r>
              <a:rPr lang="en-US" sz="2400" dirty="0"/>
              <a:t>Not sterile/ processed</a:t>
            </a:r>
          </a:p>
          <a:p>
            <a:pPr marL="285750" indent="-285750">
              <a:buFont typeface="Arial" panose="020B0604020202020204" pitchFamily="34" charset="0"/>
              <a:buChar char="•"/>
            </a:pPr>
            <a:r>
              <a:rPr lang="en-US" sz="2400" dirty="0"/>
              <a:t>Opening and use</a:t>
            </a:r>
          </a:p>
        </p:txBody>
      </p:sp>
      <p:sp>
        <p:nvSpPr>
          <p:cNvPr id="4" name="TextBox 3">
            <a:extLst>
              <a:ext uri="{FF2B5EF4-FFF2-40B4-BE49-F238E27FC236}">
                <a16:creationId xmlns:a16="http://schemas.microsoft.com/office/drawing/2014/main" xmlns="" id="{15D2BB81-88DC-439B-79F6-109E8CAE0D05}"/>
              </a:ext>
            </a:extLst>
          </p:cNvPr>
          <p:cNvSpPr txBox="1"/>
          <p:nvPr/>
        </p:nvSpPr>
        <p:spPr>
          <a:xfrm>
            <a:off x="2843981" y="5931166"/>
            <a:ext cx="6504038" cy="369332"/>
          </a:xfrm>
          <a:prstGeom prst="rect">
            <a:avLst/>
          </a:prstGeom>
          <a:noFill/>
        </p:spPr>
        <p:txBody>
          <a:bodyPr wrap="square">
            <a:spAutoFit/>
          </a:bodyPr>
          <a:lstStyle/>
          <a:p>
            <a:r>
              <a:rPr lang="en-US" dirty="0">
                <a:hlinkClick r:id="rId3"/>
              </a:rPr>
              <a:t>https://www.cdc.gov/oralhealth/infectioncontrol/pdf/.pdf</a:t>
            </a:r>
            <a:endParaRPr lang="en-US" dirty="0"/>
          </a:p>
        </p:txBody>
      </p:sp>
    </p:spTree>
    <p:extLst>
      <p:ext uri="{BB962C8B-B14F-4D97-AF65-F5344CB8AC3E}">
        <p14:creationId xmlns:p14="http://schemas.microsoft.com/office/powerpoint/2010/main" xmlns="" val="182821129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oView plus Sterilization Pouch Transparent Blue 3-1/2 X 9 Inch Self Seal  200 | eBay">
            <a:extLst>
              <a:ext uri="{FF2B5EF4-FFF2-40B4-BE49-F238E27FC236}">
                <a16:creationId xmlns:a16="http://schemas.microsoft.com/office/drawing/2014/main" xmlns="" id="{4FE80288-637F-4C9B-B821-21040E94C1D4}"/>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7681" r="26522" b="67374"/>
          <a:stretch/>
        </p:blipFill>
        <p:spPr bwMode="auto">
          <a:xfrm>
            <a:off x="7059254" y="1278663"/>
            <a:ext cx="1985497" cy="1414476"/>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Title 3">
            <a:extLst>
              <a:ext uri="{FF2B5EF4-FFF2-40B4-BE49-F238E27FC236}">
                <a16:creationId xmlns:a16="http://schemas.microsoft.com/office/drawing/2014/main" xmlns="" id="{7ED506C2-0F83-4EF1-9981-EBE0C90FC30C}"/>
              </a:ext>
            </a:extLst>
          </p:cNvPr>
          <p:cNvSpPr txBox="1">
            <a:spLocks/>
          </p:cNvSpPr>
          <p:nvPr/>
        </p:nvSpPr>
        <p:spPr>
          <a:xfrm>
            <a:off x="2042366" y="355402"/>
            <a:ext cx="8107269" cy="1424237"/>
          </a:xfrm>
          <a:prstGeom prst="rect">
            <a:avLst/>
          </a:prstGeom>
        </p:spPr>
        <p:txBody>
          <a:bodyPr/>
          <a:lstStyle>
            <a:lvl1pPr algn="l" defTabSz="342900" rtl="0" eaLnBrk="1" latinLnBrk="0" hangingPunct="1">
              <a:lnSpc>
                <a:spcPct val="90000"/>
              </a:lnSpc>
              <a:spcBef>
                <a:spcPct val="0"/>
              </a:spcBef>
              <a:buNone/>
              <a:defRPr sz="4800" b="1" i="0" kern="1200" baseline="0">
                <a:solidFill>
                  <a:srgbClr val="AC1F2D"/>
                </a:solidFill>
                <a:latin typeface="+mj-lt"/>
                <a:ea typeface="+mj-ea"/>
                <a:cs typeface="Arial"/>
              </a:defRPr>
            </a:lvl1pPr>
          </a:lstStyle>
          <a:p>
            <a:pPr algn="ctr"/>
            <a:r>
              <a:rPr lang="en-US" sz="4400" dirty="0">
                <a:solidFill>
                  <a:schemeClr val="tx2"/>
                </a:solidFill>
                <a:cs typeface="+mj-cs"/>
              </a:rPr>
              <a:t>Indicators and Integrators</a:t>
            </a:r>
          </a:p>
        </p:txBody>
      </p:sp>
      <p:graphicFrame>
        <p:nvGraphicFramePr>
          <p:cNvPr id="2" name="Diagram 1">
            <a:extLst>
              <a:ext uri="{FF2B5EF4-FFF2-40B4-BE49-F238E27FC236}">
                <a16:creationId xmlns:a16="http://schemas.microsoft.com/office/drawing/2014/main" xmlns="" id="{20B2ADC3-6706-4DBD-9190-78029B8EBE13}"/>
              </a:ext>
            </a:extLst>
          </p:cNvPr>
          <p:cNvGraphicFramePr/>
          <p:nvPr>
            <p:extLst>
              <p:ext uri="{D42A27DB-BD31-4B8C-83A1-F6EECF244321}">
                <p14:modId xmlns:p14="http://schemas.microsoft.com/office/powerpoint/2010/main" xmlns="" val="163773699"/>
              </p:ext>
            </p:extLst>
          </p:nvPr>
        </p:nvGraphicFramePr>
        <p:xfrm>
          <a:off x="2211331" y="1111349"/>
          <a:ext cx="4499114" cy="4314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IMS Universal Cassette Sterilization Wraps – Tape Seal, No Indicator -  Hu-Friedy Manufacturing Co Inc">
            <a:extLst>
              <a:ext uri="{FF2B5EF4-FFF2-40B4-BE49-F238E27FC236}">
                <a16:creationId xmlns:a16="http://schemas.microsoft.com/office/drawing/2014/main" xmlns="" id="{9AE93160-6426-4766-B975-9456727B36A5}"/>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9130440" y="884475"/>
            <a:ext cx="2630693" cy="2630693"/>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STEAMPlus™ Sterilization Integrator CROSSTEX">
            <a:extLst>
              <a:ext uri="{FF2B5EF4-FFF2-40B4-BE49-F238E27FC236}">
                <a16:creationId xmlns:a16="http://schemas.microsoft.com/office/drawing/2014/main" xmlns="" id="{FD7FB745-CA3A-4753-A796-DA44EFFE61B1}"/>
              </a:ext>
            </a:extLst>
          </p:cNvPr>
          <p:cNvPicPr>
            <a:picLocks noChangeAspect="1" noChangeArrowheads="1"/>
          </p:cNvPicPr>
          <p:nvPr/>
        </p:nvPicPr>
        <p:blipFill rotWithShape="1">
          <a:blip r:embed="rId9">
            <a:extLst>
              <a:ext uri="{28A0092B-C50C-407E-A947-70E740481C1C}">
                <a14:useLocalDpi xmlns:a14="http://schemas.microsoft.com/office/drawing/2010/main" xmlns="" val="0"/>
              </a:ext>
            </a:extLst>
          </a:blip>
          <a:srcRect r="7878"/>
          <a:stretch/>
        </p:blipFill>
        <p:spPr bwMode="auto">
          <a:xfrm rot="16200000">
            <a:off x="8120093" y="3167558"/>
            <a:ext cx="2405203" cy="310042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CEBB909A-CE72-C925-DE2E-0921162DF8FE}"/>
              </a:ext>
            </a:extLst>
          </p:cNvPr>
          <p:cNvSpPr txBox="1"/>
          <p:nvPr/>
        </p:nvSpPr>
        <p:spPr>
          <a:xfrm>
            <a:off x="3091953" y="5746651"/>
            <a:ext cx="6504038" cy="369332"/>
          </a:xfrm>
          <a:prstGeom prst="rect">
            <a:avLst/>
          </a:prstGeom>
          <a:noFill/>
        </p:spPr>
        <p:txBody>
          <a:bodyPr wrap="square">
            <a:spAutoFit/>
          </a:bodyPr>
          <a:lstStyle/>
          <a:p>
            <a:r>
              <a:rPr lang="en-US" dirty="0">
                <a:hlinkClick r:id="rId10"/>
              </a:rPr>
              <a:t>https://www.cdc.gov/oralhealth/infectioncontrol/pdf/.pdf</a:t>
            </a:r>
            <a:endParaRPr lang="en-US" dirty="0"/>
          </a:p>
        </p:txBody>
      </p:sp>
    </p:spTree>
    <p:extLst>
      <p:ext uri="{BB962C8B-B14F-4D97-AF65-F5344CB8AC3E}">
        <p14:creationId xmlns:p14="http://schemas.microsoft.com/office/powerpoint/2010/main" xmlns="" val="324162862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a:extLst>
              <a:ext uri="{FF2B5EF4-FFF2-40B4-BE49-F238E27FC236}">
                <a16:creationId xmlns:a16="http://schemas.microsoft.com/office/drawing/2014/main" xmlns="" id="{7ED506C2-0F83-4EF1-9981-EBE0C90FC30C}"/>
              </a:ext>
            </a:extLst>
          </p:cNvPr>
          <p:cNvSpPr txBox="1">
            <a:spLocks/>
          </p:cNvSpPr>
          <p:nvPr/>
        </p:nvSpPr>
        <p:spPr>
          <a:xfrm>
            <a:off x="2042366" y="355402"/>
            <a:ext cx="8107269" cy="1424237"/>
          </a:xfrm>
          <a:prstGeom prst="rect">
            <a:avLst/>
          </a:prstGeom>
        </p:spPr>
        <p:txBody>
          <a:bodyPr/>
          <a:lstStyle>
            <a:lvl1pPr algn="l" defTabSz="342900" rtl="0" eaLnBrk="1" latinLnBrk="0" hangingPunct="1">
              <a:lnSpc>
                <a:spcPct val="90000"/>
              </a:lnSpc>
              <a:spcBef>
                <a:spcPct val="0"/>
              </a:spcBef>
              <a:buNone/>
              <a:defRPr sz="4800" b="1" i="0" kern="1200" baseline="0">
                <a:solidFill>
                  <a:srgbClr val="AC1F2D"/>
                </a:solidFill>
                <a:latin typeface="+mj-lt"/>
                <a:ea typeface="+mj-ea"/>
                <a:cs typeface="Arial"/>
              </a:defRPr>
            </a:lvl1pPr>
          </a:lstStyle>
          <a:p>
            <a:pPr algn="ctr"/>
            <a:r>
              <a:rPr lang="en-US" sz="4400" dirty="0">
                <a:solidFill>
                  <a:schemeClr val="tx2"/>
                </a:solidFill>
                <a:cs typeface="+mj-cs"/>
              </a:rPr>
              <a:t>Biological Monitoring</a:t>
            </a:r>
          </a:p>
        </p:txBody>
      </p:sp>
      <p:graphicFrame>
        <p:nvGraphicFramePr>
          <p:cNvPr id="2" name="Diagram 1">
            <a:extLst>
              <a:ext uri="{FF2B5EF4-FFF2-40B4-BE49-F238E27FC236}">
                <a16:creationId xmlns:a16="http://schemas.microsoft.com/office/drawing/2014/main" xmlns="" id="{20B2ADC3-6706-4DBD-9190-78029B8EBE13}"/>
              </a:ext>
            </a:extLst>
          </p:cNvPr>
          <p:cNvGraphicFramePr/>
          <p:nvPr>
            <p:extLst>
              <p:ext uri="{D42A27DB-BD31-4B8C-83A1-F6EECF244321}">
                <p14:modId xmlns:p14="http://schemas.microsoft.com/office/powerpoint/2010/main" xmlns="" val="2451123338"/>
              </p:ext>
            </p:extLst>
          </p:nvPr>
        </p:nvGraphicFramePr>
        <p:xfrm>
          <a:off x="1409075" y="1439056"/>
          <a:ext cx="5195327" cy="4363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8" name="Picture 10" descr="Passport Plus Biological Monitor Mail In">
            <a:extLst>
              <a:ext uri="{FF2B5EF4-FFF2-40B4-BE49-F238E27FC236}">
                <a16:creationId xmlns:a16="http://schemas.microsoft.com/office/drawing/2014/main" xmlns="" id="{BF6EBDF1-3EDC-4308-B4B4-1675F8F83F35}"/>
              </a:ext>
            </a:extLst>
          </p:cNvPr>
          <p:cNvPicPr>
            <a:picLocks noChangeAspect="1" noChangeArrowheads="1"/>
          </p:cNvPicPr>
          <p:nvPr/>
        </p:nvPicPr>
        <p:blipFill rotWithShape="1">
          <a:blip r:embed="rId7">
            <a:extLst>
              <a:ext uri="{28A0092B-C50C-407E-A947-70E740481C1C}">
                <a14:useLocalDpi xmlns:a14="http://schemas.microsoft.com/office/drawing/2010/main" xmlns="" val="0"/>
              </a:ext>
            </a:extLst>
          </a:blip>
          <a:srcRect l="16377" t="47536"/>
          <a:stretch/>
        </p:blipFill>
        <p:spPr bwMode="auto">
          <a:xfrm>
            <a:off x="7323592" y="3711009"/>
            <a:ext cx="3017690" cy="1893247"/>
          </a:xfrm>
          <a:prstGeom prst="rect">
            <a:avLst/>
          </a:prstGeom>
          <a:noFill/>
          <a:extLst>
            <a:ext uri="{909E8E84-426E-40DD-AFC4-6F175D3DCCD1}">
              <a14:hiddenFill xmlns:a14="http://schemas.microsoft.com/office/drawing/2010/main" xmlns="">
                <a:solidFill>
                  <a:srgbClr val="FFFFFF"/>
                </a:solidFill>
              </a14:hiddenFill>
            </a:ext>
          </a:extLst>
        </p:spPr>
      </p:pic>
      <p:pic>
        <p:nvPicPr>
          <p:cNvPr id="2060" name="Picture 12" descr="Ultimate Dental | Crosstex Confirm 24 In-Office Biological Monitoring System">
            <a:extLst>
              <a:ext uri="{FF2B5EF4-FFF2-40B4-BE49-F238E27FC236}">
                <a16:creationId xmlns:a16="http://schemas.microsoft.com/office/drawing/2014/main" xmlns="" id="{4E766414-79E1-4A45-B937-2A401DF15C95}"/>
              </a:ext>
            </a:extLst>
          </p:cNvPr>
          <p:cNvPicPr>
            <a:picLocks noChangeAspect="1" noChangeArrowheads="1"/>
          </p:cNvPicPr>
          <p:nvPr/>
        </p:nvPicPr>
        <p:blipFill rotWithShape="1">
          <a:blip r:embed="rId8">
            <a:extLst>
              <a:ext uri="{28A0092B-C50C-407E-A947-70E740481C1C}">
                <a14:useLocalDpi xmlns:a14="http://schemas.microsoft.com/office/drawing/2010/main" xmlns="" val="0"/>
              </a:ext>
            </a:extLst>
          </a:blip>
          <a:srcRect t="4678" b="5769"/>
          <a:stretch/>
        </p:blipFill>
        <p:spPr bwMode="auto">
          <a:xfrm>
            <a:off x="7515240" y="1285813"/>
            <a:ext cx="2634394" cy="235915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a:extLst>
              <a:ext uri="{FF2B5EF4-FFF2-40B4-BE49-F238E27FC236}">
                <a16:creationId xmlns:a16="http://schemas.microsoft.com/office/drawing/2014/main" xmlns="" id="{35747ED1-E405-4CDA-B28E-2189EBD03FD4}"/>
              </a:ext>
            </a:extLst>
          </p:cNvPr>
          <p:cNvSpPr/>
          <p:nvPr/>
        </p:nvSpPr>
        <p:spPr>
          <a:xfrm>
            <a:off x="7515239" y="4222585"/>
            <a:ext cx="807135" cy="2874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2040239-7734-8A8F-8C43-C9DBAFD37636}"/>
              </a:ext>
            </a:extLst>
          </p:cNvPr>
          <p:cNvSpPr txBox="1"/>
          <p:nvPr/>
        </p:nvSpPr>
        <p:spPr>
          <a:xfrm>
            <a:off x="2843981" y="5931166"/>
            <a:ext cx="6504038" cy="369332"/>
          </a:xfrm>
          <a:prstGeom prst="rect">
            <a:avLst/>
          </a:prstGeom>
          <a:noFill/>
        </p:spPr>
        <p:txBody>
          <a:bodyPr wrap="square">
            <a:spAutoFit/>
          </a:bodyPr>
          <a:lstStyle/>
          <a:p>
            <a:r>
              <a:rPr lang="en-US" dirty="0">
                <a:hlinkClick r:id="rId9"/>
              </a:rPr>
              <a:t>https://www.cdc.gov/oralhealth/infectioncontrol/pdf/.pdf</a:t>
            </a:r>
            <a:endParaRPr lang="en-US" dirty="0"/>
          </a:p>
        </p:txBody>
      </p:sp>
    </p:spTree>
    <p:extLst>
      <p:ext uri="{BB962C8B-B14F-4D97-AF65-F5344CB8AC3E}">
        <p14:creationId xmlns:p14="http://schemas.microsoft.com/office/powerpoint/2010/main" xmlns="" val="6552279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xmlns="" id="{82F6CB08-71B1-DD5B-DA0D-6FF00B413C68}"/>
              </a:ext>
            </a:extLst>
          </p:cNvPr>
          <p:cNvGraphicFramePr>
            <a:graphicFrameLocks noGrp="1"/>
          </p:cNvGraphicFramePr>
          <p:nvPr>
            <p:ph idx="1"/>
            <p:extLst>
              <p:ext uri="{D42A27DB-BD31-4B8C-83A1-F6EECF244321}">
                <p14:modId xmlns:p14="http://schemas.microsoft.com/office/powerpoint/2010/main" xmlns="" val="365000857"/>
              </p:ext>
            </p:extLst>
          </p:nvPr>
        </p:nvGraphicFramePr>
        <p:xfrm>
          <a:off x="1490817" y="1291090"/>
          <a:ext cx="9210365" cy="48869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Carbide Burs Friction Grip 10pk (High Speed) : Friction Grip Round - FG 6 -  Dental Savings">
            <a:extLst>
              <a:ext uri="{FF2B5EF4-FFF2-40B4-BE49-F238E27FC236}">
                <a16:creationId xmlns:a16="http://schemas.microsoft.com/office/drawing/2014/main" xmlns="" id="{0C541013-2729-4DFA-8E1B-954C9A7E77C0}"/>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440844" y="2186346"/>
            <a:ext cx="1701945" cy="170194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xmlns="" id="{5734A8F3-0C0A-4F8F-A46B-0433CD558473}"/>
              </a:ext>
            </a:extLst>
          </p:cNvPr>
          <p:cNvSpPr/>
          <p:nvPr/>
        </p:nvSpPr>
        <p:spPr>
          <a:xfrm>
            <a:off x="8999240" y="3125249"/>
            <a:ext cx="1751915" cy="6075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2" name="Picture 4" descr="Dentist Clinic Rotary Dental Instruments Diamond Bur With Natural Diamond  Powder">
            <a:extLst>
              <a:ext uri="{FF2B5EF4-FFF2-40B4-BE49-F238E27FC236}">
                <a16:creationId xmlns:a16="http://schemas.microsoft.com/office/drawing/2014/main" xmlns="" id="{F5857BA3-65EA-42F0-845A-1658A9677DBD}"/>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rot="10800000" flipV="1">
            <a:off x="8999240" y="2355594"/>
            <a:ext cx="1751915" cy="1348154"/>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itle 3">
            <a:extLst>
              <a:ext uri="{FF2B5EF4-FFF2-40B4-BE49-F238E27FC236}">
                <a16:creationId xmlns:a16="http://schemas.microsoft.com/office/drawing/2014/main" xmlns="" id="{7D82C776-9D88-4367-9182-7D216403C764}"/>
              </a:ext>
            </a:extLst>
          </p:cNvPr>
          <p:cNvSpPr txBox="1">
            <a:spLocks/>
          </p:cNvSpPr>
          <p:nvPr/>
        </p:nvSpPr>
        <p:spPr>
          <a:xfrm>
            <a:off x="2143934" y="395834"/>
            <a:ext cx="8107269" cy="895256"/>
          </a:xfrm>
          <a:prstGeom prst="rect">
            <a:avLst/>
          </a:prstGeom>
        </p:spPr>
        <p:txBody>
          <a:bodyPr vert="horz" lIns="91440" tIns="0" rIns="91440" bIns="0" rtlCol="0" anchor="b">
            <a:normAutofit/>
          </a:bodyPr>
          <a:lstStyle>
            <a:lvl1pPr algn="l" defTabSz="342900" rtl="0" eaLnBrk="1" latinLnBrk="0" hangingPunct="1">
              <a:lnSpc>
                <a:spcPct val="90000"/>
              </a:lnSpc>
              <a:spcBef>
                <a:spcPct val="0"/>
              </a:spcBef>
              <a:buNone/>
              <a:defRPr sz="4800" b="1" i="0" kern="1200" baseline="0">
                <a:solidFill>
                  <a:srgbClr val="AC1F2D"/>
                </a:solidFill>
                <a:latin typeface="+mj-lt"/>
                <a:ea typeface="+mj-ea"/>
                <a:cs typeface="Arial"/>
              </a:defRPr>
            </a:lvl1pPr>
          </a:lstStyle>
          <a:p>
            <a:pPr algn="ctr"/>
            <a:r>
              <a:rPr lang="en-US" dirty="0"/>
              <a:t>Dental Burs</a:t>
            </a:r>
          </a:p>
        </p:txBody>
      </p:sp>
    </p:spTree>
    <p:extLst>
      <p:ext uri="{BB962C8B-B14F-4D97-AF65-F5344CB8AC3E}">
        <p14:creationId xmlns:p14="http://schemas.microsoft.com/office/powerpoint/2010/main" xmlns="" val="41819531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xmlns="" id="{1DBC8414-BE7E-4B6C-A114-B2C3795C88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xmlns="" id="{DE6E822A-8BCF-432C-83E6-BBE821476C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E835949A-4FB9-1150-84AF-C890E0FB00E5}"/>
              </a:ext>
            </a:extLst>
          </p:cNvPr>
          <p:cNvSpPr>
            <a:spLocks noGrp="1"/>
          </p:cNvSpPr>
          <p:nvPr>
            <p:ph type="title"/>
          </p:nvPr>
        </p:nvSpPr>
        <p:spPr>
          <a:xfrm>
            <a:off x="474243" y="681317"/>
            <a:ext cx="3236613" cy="3406187"/>
          </a:xfrm>
        </p:spPr>
        <p:txBody>
          <a:bodyPr vert="horz" lIns="0" tIns="0" rIns="0" bIns="0" rtlCol="0" anchor="b">
            <a:normAutofit/>
          </a:bodyPr>
          <a:lstStyle/>
          <a:p>
            <a:pPr algn="r"/>
            <a:r>
              <a:rPr lang="en-US" sz="3200" dirty="0">
                <a:solidFill>
                  <a:schemeClr val="bg1"/>
                </a:solidFill>
              </a:rPr>
              <a:t>Did you know?</a:t>
            </a:r>
          </a:p>
        </p:txBody>
      </p:sp>
      <p:sp>
        <p:nvSpPr>
          <p:cNvPr id="4" name="Footer Placeholder 3">
            <a:extLst>
              <a:ext uri="{FF2B5EF4-FFF2-40B4-BE49-F238E27FC236}">
                <a16:creationId xmlns:a16="http://schemas.microsoft.com/office/drawing/2014/main" xmlns="" id="{39D10A4E-86C5-5229-CCB9-C7B6548CFC3A}"/>
              </a:ext>
            </a:extLst>
          </p:cNvPr>
          <p:cNvSpPr>
            <a:spLocks noGrp="1"/>
          </p:cNvSpPr>
          <p:nvPr>
            <p:ph type="ftr" sz="quarter" idx="11"/>
          </p:nvPr>
        </p:nvSpPr>
        <p:spPr>
          <a:xfrm rot="5400000">
            <a:off x="-1828801" y="1912217"/>
            <a:ext cx="4114800" cy="457200"/>
          </a:xfrm>
        </p:spPr>
        <p:txBody>
          <a:bodyPr vert="horz" lIns="91440" tIns="45720" rIns="91440" bIns="45720" rtlCol="0" anchor="ctr">
            <a:normAutofit/>
          </a:bodyPr>
          <a:lstStyle/>
          <a:p>
            <a:pPr algn="l"/>
            <a:endParaRPr lang="en-US" sz="800" b="1" kern="1200">
              <a:solidFill>
                <a:schemeClr val="bg1"/>
              </a:solidFill>
              <a:latin typeface="+mj-lt"/>
              <a:ea typeface="+mn-ea"/>
              <a:cs typeface="+mn-cs"/>
            </a:endParaRPr>
          </a:p>
        </p:txBody>
      </p:sp>
      <p:pic>
        <p:nvPicPr>
          <p:cNvPr id="6" name="Content Placeholder 5">
            <a:extLst>
              <a:ext uri="{FF2B5EF4-FFF2-40B4-BE49-F238E27FC236}">
                <a16:creationId xmlns:a16="http://schemas.microsoft.com/office/drawing/2014/main" xmlns="" id="{E91B8E63-9392-C9FC-3D2F-4D3EF9369771}"/>
              </a:ext>
            </a:extLst>
          </p:cNvPr>
          <p:cNvPicPr>
            <a:picLocks noGrp="1" noChangeAspect="1"/>
          </p:cNvPicPr>
          <p:nvPr>
            <p:ph idx="1"/>
          </p:nvPr>
        </p:nvPicPr>
        <p:blipFill>
          <a:blip r:embed="rId2"/>
          <a:stretch>
            <a:fillRect/>
          </a:stretch>
        </p:blipFill>
        <p:spPr>
          <a:xfrm>
            <a:off x="5422484" y="197547"/>
            <a:ext cx="5466901" cy="5951114"/>
          </a:xfrm>
          <a:prstGeom prst="rect">
            <a:avLst/>
          </a:prstGeom>
        </p:spPr>
      </p:pic>
      <p:sp>
        <p:nvSpPr>
          <p:cNvPr id="8" name="TextBox 7">
            <a:extLst>
              <a:ext uri="{FF2B5EF4-FFF2-40B4-BE49-F238E27FC236}">
                <a16:creationId xmlns:a16="http://schemas.microsoft.com/office/drawing/2014/main" xmlns="" id="{5257C5D7-CAB8-71C2-A626-F312D9936376}"/>
              </a:ext>
            </a:extLst>
          </p:cNvPr>
          <p:cNvSpPr txBox="1"/>
          <p:nvPr/>
        </p:nvSpPr>
        <p:spPr>
          <a:xfrm>
            <a:off x="4202976" y="6087611"/>
            <a:ext cx="7900851" cy="646331"/>
          </a:xfrm>
          <a:prstGeom prst="rect">
            <a:avLst/>
          </a:prstGeom>
          <a:noFill/>
        </p:spPr>
        <p:txBody>
          <a:bodyPr wrap="square">
            <a:spAutoFit/>
          </a:bodyPr>
          <a:lstStyle/>
          <a:p>
            <a:r>
              <a:rPr lang="en-US" dirty="0"/>
              <a:t>https://www.dentsplysirona.com/content/dam/dentsply/web/en_US/Govt_School/SterilizationProcedures/carbideburdfu-7xgozjn-en-1308.pdf</a:t>
            </a:r>
          </a:p>
        </p:txBody>
      </p:sp>
    </p:spTree>
    <p:extLst>
      <p:ext uri="{BB962C8B-B14F-4D97-AF65-F5344CB8AC3E}">
        <p14:creationId xmlns:p14="http://schemas.microsoft.com/office/powerpoint/2010/main" xmlns="" val="30952595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5" name="Rectangle 1034">
            <a:extLst>
              <a:ext uri="{FF2B5EF4-FFF2-40B4-BE49-F238E27FC236}">
                <a16:creationId xmlns:a16="http://schemas.microsoft.com/office/drawing/2014/main" xmlns="" id="{1DBC8414-BE7E-4B6C-A114-B2C3795C88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Freeform: Shape 1042">
            <a:extLst>
              <a:ext uri="{FF2B5EF4-FFF2-40B4-BE49-F238E27FC236}">
                <a16:creationId xmlns:a16="http://schemas.microsoft.com/office/drawing/2014/main" xmlns="" id="{DE6E822A-8BCF-432C-83E6-BBE821476C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3F5106A0-D3CB-165E-227E-08FB1358A420}"/>
              </a:ext>
            </a:extLst>
          </p:cNvPr>
          <p:cNvSpPr>
            <a:spLocks noGrp="1"/>
          </p:cNvSpPr>
          <p:nvPr>
            <p:ph type="title"/>
          </p:nvPr>
        </p:nvSpPr>
        <p:spPr>
          <a:xfrm>
            <a:off x="167457" y="-1612603"/>
            <a:ext cx="3686640" cy="3406187"/>
          </a:xfrm>
        </p:spPr>
        <p:txBody>
          <a:bodyPr vert="horz" lIns="0" tIns="0" rIns="0" bIns="0" rtlCol="0" anchor="b">
            <a:normAutofit/>
          </a:bodyPr>
          <a:lstStyle/>
          <a:p>
            <a:pPr algn="r"/>
            <a:r>
              <a:rPr lang="en-US" sz="3200" dirty="0">
                <a:solidFill>
                  <a:schemeClr val="bg1"/>
                </a:solidFill>
              </a:rPr>
              <a:t>Understanding packaging</a:t>
            </a:r>
          </a:p>
        </p:txBody>
      </p:sp>
      <p:pic>
        <p:nvPicPr>
          <p:cNvPr id="1026" name="Picture 2" descr="Symbol table for device labeling">
            <a:extLst>
              <a:ext uri="{FF2B5EF4-FFF2-40B4-BE49-F238E27FC236}">
                <a16:creationId xmlns:a16="http://schemas.microsoft.com/office/drawing/2014/main" xmlns="" id="{27182491-3584-0E25-402C-2A00A963298E}"/>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tretch>
            <a:fillRect/>
          </a:stretch>
        </p:blipFill>
        <p:spPr bwMode="auto">
          <a:xfrm>
            <a:off x="6451600" y="18669"/>
            <a:ext cx="4013200" cy="686017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xmlns="" id="{84802A00-B916-56D8-87A7-2209E49FE99E}"/>
              </a:ext>
            </a:extLst>
          </p:cNvPr>
          <p:cNvSpPr txBox="1"/>
          <p:nvPr/>
        </p:nvSpPr>
        <p:spPr>
          <a:xfrm>
            <a:off x="263244" y="2375465"/>
            <a:ext cx="3495065" cy="1477328"/>
          </a:xfrm>
          <a:prstGeom prst="rect">
            <a:avLst/>
          </a:prstGeom>
          <a:noFill/>
        </p:spPr>
        <p:txBody>
          <a:bodyPr wrap="square">
            <a:spAutoFit/>
          </a:bodyPr>
          <a:lstStyle/>
          <a:p>
            <a:r>
              <a:rPr lang="en-US" dirty="0">
                <a:hlinkClick r:id="rId3"/>
              </a:rPr>
              <a:t>https://www.jointcommission.org/resources/news-and-multimedia/newsletters/newsletters/quick-safety/quick-safety-issue-65/</a:t>
            </a:r>
            <a:r>
              <a:rPr lang="en-US" dirty="0"/>
              <a:t> </a:t>
            </a:r>
          </a:p>
        </p:txBody>
      </p:sp>
      <p:pic>
        <p:nvPicPr>
          <p:cNvPr id="7" name="Picture 6" descr="A qr code on a white background&#10;&#10;Description automatically generated">
            <a:extLst>
              <a:ext uri="{FF2B5EF4-FFF2-40B4-BE49-F238E27FC236}">
                <a16:creationId xmlns:a16="http://schemas.microsoft.com/office/drawing/2014/main" xmlns="" id="{F0809597-9441-D4A8-2B31-FE2A2C7C7479}"/>
              </a:ext>
            </a:extLst>
          </p:cNvPr>
          <p:cNvPicPr>
            <a:picLocks noChangeAspect="1"/>
          </p:cNvPicPr>
          <p:nvPr/>
        </p:nvPicPr>
        <p:blipFill>
          <a:blip r:embed="rId4"/>
          <a:stretch>
            <a:fillRect/>
          </a:stretch>
        </p:blipFill>
        <p:spPr>
          <a:xfrm>
            <a:off x="1028701" y="4274394"/>
            <a:ext cx="1905000" cy="1905000"/>
          </a:xfrm>
          <a:prstGeom prst="rect">
            <a:avLst/>
          </a:prstGeom>
        </p:spPr>
      </p:pic>
    </p:spTree>
    <p:extLst>
      <p:ext uri="{BB962C8B-B14F-4D97-AF65-F5344CB8AC3E}">
        <p14:creationId xmlns:p14="http://schemas.microsoft.com/office/powerpoint/2010/main" xmlns="" val="1766733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xmlns="" id="{A21FCE60-ECDB-49B1-A5CA-E834A33FEE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4E3AE8C3-8F65-40F4-BABE-E70F383014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E2FC4764-B8D5-4F87-95DB-3125B2D128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B4C1654F-94F5-497E-8ECF-F2A7E84D6A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768311" y="3587283"/>
            <a:ext cx="2501979" cy="4038601"/>
          </a:xfrm>
          <a:prstGeom prst="rect">
            <a:avLst/>
          </a:prstGeom>
          <a:gradFill>
            <a:gsLst>
              <a:gs pos="0">
                <a:schemeClr val="accent5">
                  <a:lumMod val="60000"/>
                  <a:lumOff val="40000"/>
                  <a:alpha val="0"/>
                </a:schemeClr>
              </a:gs>
              <a:gs pos="99000">
                <a:schemeClr val="accent2">
                  <a:alpha val="74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364489" y="1757117"/>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4">
            <a:extLst>
              <a:ext uri="{FF2B5EF4-FFF2-40B4-BE49-F238E27FC236}">
                <a16:creationId xmlns:a16="http://schemas.microsoft.com/office/drawing/2014/main" xmlns="" id="{3F816E35-6769-F78D-D1F3-01B2105EA27A}"/>
              </a:ext>
            </a:extLst>
          </p:cNvPr>
          <p:cNvSpPr>
            <a:spLocks noGrp="1"/>
          </p:cNvSpPr>
          <p:nvPr>
            <p:ph type="title"/>
          </p:nvPr>
        </p:nvSpPr>
        <p:spPr>
          <a:xfrm>
            <a:off x="681780" y="586855"/>
            <a:ext cx="3131093" cy="1729625"/>
          </a:xfrm>
        </p:spPr>
        <p:txBody>
          <a:bodyPr vert="horz" lIns="0" tIns="0" rIns="0" bIns="0" rtlCol="0" anchor="b">
            <a:normAutofit/>
          </a:bodyPr>
          <a:lstStyle/>
          <a:p>
            <a:pPr algn="r"/>
            <a:r>
              <a:rPr lang="en-US" sz="1800" spc="700" dirty="0"/>
              <a:t>Investigation process</a:t>
            </a:r>
          </a:p>
        </p:txBody>
      </p:sp>
      <p:sp>
        <p:nvSpPr>
          <p:cNvPr id="6" name="Content Placeholder 5">
            <a:extLst>
              <a:ext uri="{FF2B5EF4-FFF2-40B4-BE49-F238E27FC236}">
                <a16:creationId xmlns:a16="http://schemas.microsoft.com/office/drawing/2014/main" xmlns="" id="{9A72968E-7DFA-4F49-40AE-74CE222F0078}"/>
              </a:ext>
            </a:extLst>
          </p:cNvPr>
          <p:cNvSpPr>
            <a:spLocks noGrp="1"/>
          </p:cNvSpPr>
          <p:nvPr>
            <p:ph idx="1"/>
          </p:nvPr>
        </p:nvSpPr>
        <p:spPr>
          <a:xfrm>
            <a:off x="4478694" y="833535"/>
            <a:ext cx="6693813" cy="5361991"/>
          </a:xfrm>
        </p:spPr>
        <p:txBody>
          <a:bodyPr vert="horz" lIns="0" tIns="0" rIns="0" bIns="0" rtlCol="0">
            <a:normAutofit/>
          </a:bodyPr>
          <a:lstStyle/>
          <a:p>
            <a:r>
              <a:rPr lang="en-US" sz="2800" dirty="0"/>
              <a:t>Letter inquiring about the hazard</a:t>
            </a:r>
          </a:p>
          <a:p>
            <a:r>
              <a:rPr lang="en-US" sz="2800" dirty="0"/>
              <a:t>Employer is required to respond within 5 working days</a:t>
            </a:r>
          </a:p>
          <a:p>
            <a:r>
              <a:rPr lang="en-US" sz="2800" dirty="0"/>
              <a:t>Complaints considered serious are followed up on within 30 days</a:t>
            </a:r>
          </a:p>
          <a:p>
            <a:pPr lvl="1"/>
            <a:r>
              <a:rPr lang="en-US" sz="2800" dirty="0"/>
              <a:t>Unannounced visit (opening conference, walk-through, closing conference)</a:t>
            </a:r>
          </a:p>
        </p:txBody>
      </p:sp>
      <p:pic>
        <p:nvPicPr>
          <p:cNvPr id="8" name="Picture 7" descr="A magnifying glass over a computer&#10;&#10;Description automatically generated with medium confidence">
            <a:extLst>
              <a:ext uri="{FF2B5EF4-FFF2-40B4-BE49-F238E27FC236}">
                <a16:creationId xmlns:a16="http://schemas.microsoft.com/office/drawing/2014/main" xmlns="" id="{0D20E663-FBB8-AA99-77A0-22BCE0450501}"/>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12440" y="4307567"/>
            <a:ext cx="3619500" cy="1963578"/>
          </a:xfrm>
          <a:prstGeom prst="rect">
            <a:avLst/>
          </a:prstGeom>
        </p:spPr>
      </p:pic>
    </p:spTree>
    <p:extLst>
      <p:ext uri="{BB962C8B-B14F-4D97-AF65-F5344CB8AC3E}">
        <p14:creationId xmlns:p14="http://schemas.microsoft.com/office/powerpoint/2010/main" xmlns="" val="8730953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xmlns="" id="{BB02F283-AD3D-43EB-8EB3-EEABE7B685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87267ACD-C9FA-48F7-BA90-C05046F4EE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53E17AA8-C417-4F74-9F1B-EAD82A19B7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D79F9CB9-0076-49F5-845A-C97CCFC163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xmlns="" id="{0567348B-D4F9-4978-8FB4-D4031CD133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CD3A72B-95D7-56A9-A313-03205198504B}"/>
              </a:ext>
            </a:extLst>
          </p:cNvPr>
          <p:cNvSpPr>
            <a:spLocks noGrp="1"/>
          </p:cNvSpPr>
          <p:nvPr>
            <p:ph type="title"/>
          </p:nvPr>
        </p:nvSpPr>
        <p:spPr>
          <a:xfrm>
            <a:off x="667569" y="5553718"/>
            <a:ext cx="10670992" cy="1054645"/>
          </a:xfrm>
        </p:spPr>
        <p:txBody>
          <a:bodyPr vert="horz" lIns="0" tIns="0" rIns="0" bIns="0" rtlCol="0" anchor="ctr">
            <a:normAutofit/>
          </a:bodyPr>
          <a:lstStyle/>
          <a:p>
            <a:pPr algn="ctr"/>
            <a:r>
              <a:rPr lang="en-US" sz="3200" dirty="0">
                <a:solidFill>
                  <a:schemeClr val="bg1"/>
                </a:solidFill>
              </a:rPr>
              <a:t>Bur damage after use and sterilization</a:t>
            </a:r>
            <a:br>
              <a:rPr lang="en-US" sz="3200" dirty="0">
                <a:solidFill>
                  <a:schemeClr val="bg1"/>
                </a:solidFill>
              </a:rPr>
            </a:br>
            <a:r>
              <a:rPr lang="en-US" sz="1800" u="sng" dirty="0">
                <a:solidFill>
                  <a:schemeClr val="bg1"/>
                </a:solidFill>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xmlns="" val="tx"/>
                    </a:ext>
                  </a:extLst>
                </a:hlinkClick>
              </a:rPr>
              <a:t>https://jada.ada.org/article/S0002-8177(23)00138-1/fulltext</a:t>
            </a:r>
            <a:r>
              <a:rPr lang="en-US" sz="1800" u="sng" dirty="0">
                <a:solidFill>
                  <a:schemeClr val="bg1"/>
                </a:solidFill>
                <a:latin typeface="Calibri" panose="020F0502020204030204" pitchFamily="34" charset="0"/>
                <a:ea typeface="Times New Roman" panose="02020603050405020304" pitchFamily="18" charset="0"/>
              </a:rPr>
              <a:t> </a:t>
            </a:r>
            <a:endParaRPr lang="en-US" sz="3200" dirty="0">
              <a:solidFill>
                <a:schemeClr val="bg1"/>
              </a:solidFill>
            </a:endParaRPr>
          </a:p>
        </p:txBody>
      </p:sp>
      <p:pic>
        <p:nvPicPr>
          <p:cNvPr id="6" name="Content Placeholder 5" descr="A white background with black text&#10;&#10;Description automatically generated with low confidence">
            <a:extLst>
              <a:ext uri="{FF2B5EF4-FFF2-40B4-BE49-F238E27FC236}">
                <a16:creationId xmlns:a16="http://schemas.microsoft.com/office/drawing/2014/main" xmlns="" id="{4DFE7335-8504-2CE1-369F-80FFA059BB10}"/>
              </a:ext>
            </a:extLst>
          </p:cNvPr>
          <p:cNvPicPr>
            <a:picLocks noGrp="1" noChangeAspect="1"/>
          </p:cNvPicPr>
          <p:nvPr>
            <p:ph idx="1"/>
          </p:nvPr>
        </p:nvPicPr>
        <p:blipFill>
          <a:blip r:embed="rId3"/>
          <a:stretch>
            <a:fillRect/>
          </a:stretch>
        </p:blipFill>
        <p:spPr>
          <a:xfrm>
            <a:off x="463925" y="575911"/>
            <a:ext cx="11270875" cy="4170224"/>
          </a:xfrm>
          <a:prstGeom prst="rect">
            <a:avLst/>
          </a:prstGeom>
        </p:spPr>
      </p:pic>
    </p:spTree>
    <p:extLst>
      <p:ext uri="{BB962C8B-B14F-4D97-AF65-F5344CB8AC3E}">
        <p14:creationId xmlns:p14="http://schemas.microsoft.com/office/powerpoint/2010/main" xmlns="" val="90947958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5DC4F-5811-E71D-AB03-C2E6B3CFC16F}"/>
              </a:ext>
            </a:extLst>
          </p:cNvPr>
          <p:cNvSpPr>
            <a:spLocks noGrp="1"/>
          </p:cNvSpPr>
          <p:nvPr>
            <p:ph type="title"/>
          </p:nvPr>
        </p:nvSpPr>
        <p:spPr/>
        <p:txBody>
          <a:bodyPr/>
          <a:lstStyle/>
          <a:p>
            <a:r>
              <a:rPr lang="en-US" dirty="0"/>
              <a:t>Bur use during study</a:t>
            </a:r>
          </a:p>
        </p:txBody>
      </p:sp>
      <p:graphicFrame>
        <p:nvGraphicFramePr>
          <p:cNvPr id="5" name="Table 5">
            <a:extLst>
              <a:ext uri="{FF2B5EF4-FFF2-40B4-BE49-F238E27FC236}">
                <a16:creationId xmlns:a16="http://schemas.microsoft.com/office/drawing/2014/main" xmlns="" id="{BDE81634-CBE4-CA53-301C-117098437C63}"/>
              </a:ext>
            </a:extLst>
          </p:cNvPr>
          <p:cNvGraphicFramePr>
            <a:graphicFrameLocks noGrp="1"/>
          </p:cNvGraphicFramePr>
          <p:nvPr>
            <p:ph idx="1"/>
            <p:extLst>
              <p:ext uri="{D42A27DB-BD31-4B8C-83A1-F6EECF244321}">
                <p14:modId xmlns:p14="http://schemas.microsoft.com/office/powerpoint/2010/main" xmlns="" val="540893743"/>
              </p:ext>
            </p:extLst>
          </p:nvPr>
        </p:nvGraphicFramePr>
        <p:xfrm>
          <a:off x="1219549" y="2234770"/>
          <a:ext cx="9752901" cy="3884144"/>
        </p:xfrm>
        <a:graphic>
          <a:graphicData uri="http://schemas.openxmlformats.org/drawingml/2006/table">
            <a:tbl>
              <a:tblPr firstRow="1" bandRow="1">
                <a:tableStyleId>{FABFCF23-3B69-468F-B69F-88F6DE6A72F2}</a:tableStyleId>
              </a:tblPr>
              <a:tblGrid>
                <a:gridCol w="3250967">
                  <a:extLst>
                    <a:ext uri="{9D8B030D-6E8A-4147-A177-3AD203B41FA5}">
                      <a16:colId xmlns:a16="http://schemas.microsoft.com/office/drawing/2014/main" xmlns="" val="3879707826"/>
                    </a:ext>
                  </a:extLst>
                </a:gridCol>
                <a:gridCol w="3250967">
                  <a:extLst>
                    <a:ext uri="{9D8B030D-6E8A-4147-A177-3AD203B41FA5}">
                      <a16:colId xmlns:a16="http://schemas.microsoft.com/office/drawing/2014/main" xmlns="" val="2788362701"/>
                    </a:ext>
                  </a:extLst>
                </a:gridCol>
                <a:gridCol w="3250967">
                  <a:extLst>
                    <a:ext uri="{9D8B030D-6E8A-4147-A177-3AD203B41FA5}">
                      <a16:colId xmlns:a16="http://schemas.microsoft.com/office/drawing/2014/main" xmlns="" val="934155217"/>
                    </a:ext>
                  </a:extLst>
                </a:gridCol>
              </a:tblGrid>
              <a:tr h="683744">
                <a:tc>
                  <a:txBody>
                    <a:bodyPr/>
                    <a:lstStyle/>
                    <a:p>
                      <a:r>
                        <a:rPr lang="en-US" sz="2400" dirty="0"/>
                        <a:t>Label</a:t>
                      </a:r>
                    </a:p>
                  </a:txBody>
                  <a:tcPr/>
                </a:tc>
                <a:tc>
                  <a:txBody>
                    <a:bodyPr/>
                    <a:lstStyle/>
                    <a:p>
                      <a:r>
                        <a:rPr lang="en-US" sz="2400" dirty="0"/>
                        <a:t>Sterilization Cycle</a:t>
                      </a:r>
                    </a:p>
                  </a:txBody>
                  <a:tcPr/>
                </a:tc>
                <a:tc>
                  <a:txBody>
                    <a:bodyPr/>
                    <a:lstStyle/>
                    <a:p>
                      <a:r>
                        <a:rPr lang="en-US" sz="2400" dirty="0"/>
                        <a:t>Cavity Prep</a:t>
                      </a:r>
                    </a:p>
                  </a:txBody>
                  <a:tcPr/>
                </a:tc>
                <a:extLst>
                  <a:ext uri="{0D108BD9-81ED-4DB2-BD59-A6C34878D82A}">
                    <a16:rowId xmlns:a16="http://schemas.microsoft.com/office/drawing/2014/main" xmlns="" val="2181242136"/>
                  </a:ext>
                </a:extLst>
              </a:tr>
              <a:tr h="396137">
                <a:tc>
                  <a:txBody>
                    <a:bodyPr/>
                    <a:lstStyle/>
                    <a:p>
                      <a:r>
                        <a:rPr lang="en-US" sz="2400" dirty="0"/>
                        <a:t>GB</a:t>
                      </a:r>
                    </a:p>
                  </a:txBody>
                  <a:tcPr/>
                </a:tc>
                <a:tc>
                  <a:txBody>
                    <a:bodyPr/>
                    <a:lstStyle/>
                    <a:p>
                      <a:r>
                        <a:rPr lang="en-US" sz="2400" dirty="0"/>
                        <a:t>0</a:t>
                      </a:r>
                    </a:p>
                  </a:txBody>
                  <a:tcPr/>
                </a:tc>
                <a:tc>
                  <a:txBody>
                    <a:bodyPr/>
                    <a:lstStyle/>
                    <a:p>
                      <a:r>
                        <a:rPr lang="en-US" sz="2400" dirty="0"/>
                        <a:t>0</a:t>
                      </a:r>
                    </a:p>
                  </a:txBody>
                  <a:tcPr/>
                </a:tc>
                <a:extLst>
                  <a:ext uri="{0D108BD9-81ED-4DB2-BD59-A6C34878D82A}">
                    <a16:rowId xmlns:a16="http://schemas.microsoft.com/office/drawing/2014/main" xmlns="" val="332080879"/>
                  </a:ext>
                </a:extLst>
              </a:tr>
              <a:tr h="396137">
                <a:tc>
                  <a:txBody>
                    <a:bodyPr/>
                    <a:lstStyle/>
                    <a:p>
                      <a:r>
                        <a:rPr lang="en-US" sz="2400" dirty="0"/>
                        <a:t>G0</a:t>
                      </a:r>
                    </a:p>
                  </a:txBody>
                  <a:tcPr/>
                </a:tc>
                <a:tc>
                  <a:txBody>
                    <a:bodyPr/>
                    <a:lstStyle/>
                    <a:p>
                      <a:r>
                        <a:rPr lang="en-US" sz="2400" dirty="0"/>
                        <a:t>1</a:t>
                      </a:r>
                    </a:p>
                  </a:txBody>
                  <a:tcPr/>
                </a:tc>
                <a:tc>
                  <a:txBody>
                    <a:bodyPr/>
                    <a:lstStyle/>
                    <a:p>
                      <a:r>
                        <a:rPr lang="en-US" sz="2400" dirty="0"/>
                        <a:t>0</a:t>
                      </a:r>
                    </a:p>
                  </a:txBody>
                  <a:tcPr/>
                </a:tc>
                <a:extLst>
                  <a:ext uri="{0D108BD9-81ED-4DB2-BD59-A6C34878D82A}">
                    <a16:rowId xmlns:a16="http://schemas.microsoft.com/office/drawing/2014/main" xmlns="" val="366226755"/>
                  </a:ext>
                </a:extLst>
              </a:tr>
              <a:tr h="396137">
                <a:tc>
                  <a:txBody>
                    <a:bodyPr/>
                    <a:lstStyle/>
                    <a:p>
                      <a:r>
                        <a:rPr lang="en-US" sz="2400" dirty="0"/>
                        <a:t>GT-1</a:t>
                      </a:r>
                    </a:p>
                  </a:txBody>
                  <a:tcPr/>
                </a:tc>
                <a:tc>
                  <a:txBody>
                    <a:bodyPr/>
                    <a:lstStyle/>
                    <a:p>
                      <a:r>
                        <a:rPr lang="en-US" sz="2400" dirty="0"/>
                        <a:t>2</a:t>
                      </a:r>
                    </a:p>
                  </a:txBody>
                  <a:tcPr/>
                </a:tc>
                <a:tc>
                  <a:txBody>
                    <a:bodyPr/>
                    <a:lstStyle/>
                    <a:p>
                      <a:r>
                        <a:rPr lang="en-US" sz="2400" dirty="0"/>
                        <a:t>1</a:t>
                      </a:r>
                    </a:p>
                  </a:txBody>
                  <a:tcPr/>
                </a:tc>
                <a:extLst>
                  <a:ext uri="{0D108BD9-81ED-4DB2-BD59-A6C34878D82A}">
                    <a16:rowId xmlns:a16="http://schemas.microsoft.com/office/drawing/2014/main" xmlns="" val="1260442056"/>
                  </a:ext>
                </a:extLst>
              </a:tr>
              <a:tr h="396137">
                <a:tc>
                  <a:txBody>
                    <a:bodyPr/>
                    <a:lstStyle/>
                    <a:p>
                      <a:r>
                        <a:rPr lang="en-US" sz="2400" dirty="0"/>
                        <a:t>GT-2</a:t>
                      </a:r>
                    </a:p>
                  </a:txBody>
                  <a:tcPr/>
                </a:tc>
                <a:tc>
                  <a:txBody>
                    <a:bodyPr/>
                    <a:lstStyle/>
                    <a:p>
                      <a:r>
                        <a:rPr lang="en-US" sz="2400" dirty="0"/>
                        <a:t>3</a:t>
                      </a:r>
                    </a:p>
                  </a:txBody>
                  <a:tcPr/>
                </a:tc>
                <a:tc>
                  <a:txBody>
                    <a:bodyPr/>
                    <a:lstStyle/>
                    <a:p>
                      <a:r>
                        <a:rPr lang="en-US" sz="2400" dirty="0"/>
                        <a:t>2</a:t>
                      </a:r>
                    </a:p>
                  </a:txBody>
                  <a:tcPr/>
                </a:tc>
                <a:extLst>
                  <a:ext uri="{0D108BD9-81ED-4DB2-BD59-A6C34878D82A}">
                    <a16:rowId xmlns:a16="http://schemas.microsoft.com/office/drawing/2014/main" xmlns="" val="3177626877"/>
                  </a:ext>
                </a:extLst>
              </a:tr>
              <a:tr h="396137">
                <a:tc>
                  <a:txBody>
                    <a:bodyPr/>
                    <a:lstStyle/>
                    <a:p>
                      <a:r>
                        <a:rPr lang="en-US" sz="2400" dirty="0"/>
                        <a:t>GT-3</a:t>
                      </a:r>
                    </a:p>
                  </a:txBody>
                  <a:tcPr/>
                </a:tc>
                <a:tc>
                  <a:txBody>
                    <a:bodyPr/>
                    <a:lstStyle/>
                    <a:p>
                      <a:r>
                        <a:rPr lang="en-US" sz="2400" dirty="0"/>
                        <a:t>4</a:t>
                      </a:r>
                    </a:p>
                  </a:txBody>
                  <a:tcPr/>
                </a:tc>
                <a:tc>
                  <a:txBody>
                    <a:bodyPr/>
                    <a:lstStyle/>
                    <a:p>
                      <a:r>
                        <a:rPr lang="en-US" sz="2400" dirty="0"/>
                        <a:t>3</a:t>
                      </a:r>
                    </a:p>
                  </a:txBody>
                  <a:tcPr/>
                </a:tc>
                <a:extLst>
                  <a:ext uri="{0D108BD9-81ED-4DB2-BD59-A6C34878D82A}">
                    <a16:rowId xmlns:a16="http://schemas.microsoft.com/office/drawing/2014/main" xmlns="" val="1958691027"/>
                  </a:ext>
                </a:extLst>
              </a:tr>
              <a:tr h="396137">
                <a:tc>
                  <a:txBody>
                    <a:bodyPr/>
                    <a:lstStyle/>
                    <a:p>
                      <a:r>
                        <a:rPr lang="en-US" sz="2400" dirty="0"/>
                        <a:t>GT-4</a:t>
                      </a:r>
                    </a:p>
                  </a:txBody>
                  <a:tcPr/>
                </a:tc>
                <a:tc>
                  <a:txBody>
                    <a:bodyPr/>
                    <a:lstStyle/>
                    <a:p>
                      <a:r>
                        <a:rPr lang="en-US" sz="2400" dirty="0"/>
                        <a:t>5</a:t>
                      </a:r>
                    </a:p>
                  </a:txBody>
                  <a:tcPr/>
                </a:tc>
                <a:tc>
                  <a:txBody>
                    <a:bodyPr/>
                    <a:lstStyle/>
                    <a:p>
                      <a:r>
                        <a:rPr lang="en-US" sz="2400" dirty="0"/>
                        <a:t>4</a:t>
                      </a:r>
                    </a:p>
                  </a:txBody>
                  <a:tcPr/>
                </a:tc>
                <a:extLst>
                  <a:ext uri="{0D108BD9-81ED-4DB2-BD59-A6C34878D82A}">
                    <a16:rowId xmlns:a16="http://schemas.microsoft.com/office/drawing/2014/main" xmlns="" val="3265951260"/>
                  </a:ext>
                </a:extLst>
              </a:tr>
              <a:tr h="396137">
                <a:tc>
                  <a:txBody>
                    <a:bodyPr/>
                    <a:lstStyle/>
                    <a:p>
                      <a:r>
                        <a:rPr lang="en-US" sz="2400" dirty="0"/>
                        <a:t>GT-5</a:t>
                      </a:r>
                    </a:p>
                  </a:txBody>
                  <a:tcPr/>
                </a:tc>
                <a:tc>
                  <a:txBody>
                    <a:bodyPr/>
                    <a:lstStyle/>
                    <a:p>
                      <a:r>
                        <a:rPr lang="en-US" sz="2400" dirty="0"/>
                        <a:t>5</a:t>
                      </a:r>
                    </a:p>
                  </a:txBody>
                  <a:tcPr/>
                </a:tc>
                <a:tc>
                  <a:txBody>
                    <a:bodyPr/>
                    <a:lstStyle/>
                    <a:p>
                      <a:r>
                        <a:rPr lang="en-US" sz="2400" dirty="0"/>
                        <a:t>5</a:t>
                      </a:r>
                    </a:p>
                  </a:txBody>
                  <a:tcPr/>
                </a:tc>
                <a:extLst>
                  <a:ext uri="{0D108BD9-81ED-4DB2-BD59-A6C34878D82A}">
                    <a16:rowId xmlns:a16="http://schemas.microsoft.com/office/drawing/2014/main" xmlns="" val="3144475074"/>
                  </a:ext>
                </a:extLst>
              </a:tr>
            </a:tbl>
          </a:graphicData>
        </a:graphic>
      </p:graphicFrame>
      <p:sp>
        <p:nvSpPr>
          <p:cNvPr id="4" name="Footer Placeholder 3">
            <a:extLst>
              <a:ext uri="{FF2B5EF4-FFF2-40B4-BE49-F238E27FC236}">
                <a16:creationId xmlns:a16="http://schemas.microsoft.com/office/drawing/2014/main" xmlns="" id="{CA5E7FE9-A964-6E6C-35C8-4EF7A33A74A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xmlns="" val="385362484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xmlns="" id="{E3CBB9B1-7B7D-4BA1-A1AF-572168B395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F536B842-138A-FCA3-5212-01D50940A082}"/>
              </a:ext>
            </a:extLst>
          </p:cNvPr>
          <p:cNvPicPr>
            <a:picLocks noChangeAspect="1"/>
          </p:cNvPicPr>
          <p:nvPr/>
        </p:nvPicPr>
        <p:blipFill rotWithShape="1">
          <a:blip r:embed="rId2"/>
          <a:srcRect r="-1" b="1905"/>
          <a:stretch/>
        </p:blipFill>
        <p:spPr>
          <a:xfrm>
            <a:off x="20" y="431"/>
            <a:ext cx="8115280" cy="6408311"/>
          </a:xfrm>
          <a:prstGeom prst="rect">
            <a:avLst/>
          </a:prstGeom>
        </p:spPr>
      </p:pic>
      <p:sp>
        <p:nvSpPr>
          <p:cNvPr id="4" name="Footer Placeholder 3">
            <a:extLst>
              <a:ext uri="{FF2B5EF4-FFF2-40B4-BE49-F238E27FC236}">
                <a16:creationId xmlns:a16="http://schemas.microsoft.com/office/drawing/2014/main" xmlns="" id="{3F76B01F-74BD-065E-9776-16D5A976391B}"/>
              </a:ext>
            </a:extLst>
          </p:cNvPr>
          <p:cNvSpPr>
            <a:spLocks noGrp="1"/>
          </p:cNvSpPr>
          <p:nvPr>
            <p:ph type="ftr" sz="quarter" idx="11"/>
          </p:nvPr>
        </p:nvSpPr>
        <p:spPr>
          <a:xfrm rot="5400000">
            <a:off x="-1828801" y="1912217"/>
            <a:ext cx="4114800" cy="457200"/>
          </a:xfrm>
          <a:effectLst/>
        </p:spPr>
        <p:txBody>
          <a:bodyPr vert="horz" lIns="91440" tIns="45720" rIns="91440" bIns="45720" rtlCol="0" anchor="ctr">
            <a:normAutofit/>
          </a:bodyPr>
          <a:lstStyle/>
          <a:p>
            <a:pPr algn="l"/>
            <a:endParaRPr lang="en-US" sz="800" b="1" kern="1200">
              <a:solidFill>
                <a:srgbClr val="FFFFFF"/>
              </a:solidFill>
              <a:latin typeface="+mj-lt"/>
              <a:ea typeface="+mn-ea"/>
              <a:cs typeface="+mn-cs"/>
            </a:endParaRPr>
          </a:p>
        </p:txBody>
      </p:sp>
      <p:sp>
        <p:nvSpPr>
          <p:cNvPr id="3" name="Content Placeholder 2">
            <a:extLst>
              <a:ext uri="{FF2B5EF4-FFF2-40B4-BE49-F238E27FC236}">
                <a16:creationId xmlns:a16="http://schemas.microsoft.com/office/drawing/2014/main" xmlns="" id="{0112CAD0-9A08-0B97-BCF4-D9B454DF0A46}"/>
              </a:ext>
            </a:extLst>
          </p:cNvPr>
          <p:cNvSpPr>
            <a:spLocks noGrp="1"/>
          </p:cNvSpPr>
          <p:nvPr>
            <p:ph idx="1"/>
          </p:nvPr>
        </p:nvSpPr>
        <p:spPr>
          <a:xfrm>
            <a:off x="8643193" y="859536"/>
            <a:ext cx="2942813" cy="5099137"/>
          </a:xfrm>
        </p:spPr>
        <p:txBody>
          <a:bodyPr vert="horz" lIns="0" tIns="0" rIns="0" bIns="0" rtlCol="0">
            <a:normAutofit/>
          </a:bodyPr>
          <a:lstStyle/>
          <a:p>
            <a:pPr marL="0" indent="0">
              <a:lnSpc>
                <a:spcPct val="120000"/>
              </a:lnSpc>
              <a:buNone/>
            </a:pPr>
            <a:r>
              <a:rPr lang="en-US" sz="2800" dirty="0"/>
              <a:t>A: GT-1</a:t>
            </a:r>
          </a:p>
          <a:p>
            <a:pPr marL="0" indent="0">
              <a:lnSpc>
                <a:spcPct val="120000"/>
              </a:lnSpc>
              <a:buNone/>
            </a:pPr>
            <a:r>
              <a:rPr lang="en-US" sz="2800" dirty="0"/>
              <a:t>B: GT-2</a:t>
            </a:r>
          </a:p>
          <a:p>
            <a:pPr marL="0" indent="0">
              <a:lnSpc>
                <a:spcPct val="120000"/>
              </a:lnSpc>
              <a:buNone/>
            </a:pPr>
            <a:r>
              <a:rPr lang="en-US" sz="2800" dirty="0"/>
              <a:t>C: GT-3</a:t>
            </a:r>
          </a:p>
          <a:p>
            <a:pPr marL="0" indent="0">
              <a:lnSpc>
                <a:spcPct val="120000"/>
              </a:lnSpc>
              <a:buNone/>
            </a:pPr>
            <a:r>
              <a:rPr lang="en-US" sz="2800" dirty="0"/>
              <a:t>D: GT-4</a:t>
            </a:r>
          </a:p>
        </p:txBody>
      </p:sp>
      <p:sp>
        <p:nvSpPr>
          <p:cNvPr id="17" name="Rectangle 16">
            <a:extLst>
              <a:ext uri="{FF2B5EF4-FFF2-40B4-BE49-F238E27FC236}">
                <a16:creationId xmlns:a16="http://schemas.microsoft.com/office/drawing/2014/main" xmlns="" id="{907741FC-B544-4A6E-B831-6789D0423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3F0BE7ED-7814-4273-B18A-F26CC0380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0860637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xmlns="" id="{A8384FB5-9ADC-4DDC-881B-597D56F5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0AF57B88-1D4C-41FA-A761-EC1DD10C35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7539" y="1417538"/>
            <a:ext cx="6875818" cy="4040744"/>
          </a:xfrm>
          <a:prstGeom prst="rect">
            <a:avLst/>
          </a:prstGeom>
          <a:gradFill>
            <a:gsLst>
              <a:gs pos="11000">
                <a:schemeClr val="accent2"/>
              </a:gs>
              <a:gs pos="100000">
                <a:schemeClr val="accent6">
                  <a:lumMod val="75000"/>
                  <a:alpha val="8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D2548F45-5164-4ABB-8212-7F293FDED8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59565" y="2659404"/>
            <a:ext cx="4355594" cy="4040742"/>
          </a:xfrm>
          <a:prstGeom prst="rect">
            <a:avLst/>
          </a:prstGeom>
          <a:gradFill>
            <a:gsLst>
              <a:gs pos="0">
                <a:schemeClr val="accent5">
                  <a:alpha val="35000"/>
                </a:schemeClr>
              </a:gs>
              <a:gs pos="100000">
                <a:schemeClr val="accent6">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xmlns="" id="{917605E6-1356-B70F-2A35-57A4D78298C7}"/>
              </a:ext>
            </a:extLst>
          </p:cNvPr>
          <p:cNvPicPr>
            <a:picLocks noGrp="1" noChangeAspect="1"/>
          </p:cNvPicPr>
          <p:nvPr>
            <p:ph idx="1"/>
          </p:nvPr>
        </p:nvPicPr>
        <p:blipFill rotWithShape="1">
          <a:blip r:embed="rId2"/>
          <a:srcRect l="4285" r="1069" b="-1"/>
          <a:stretch/>
        </p:blipFill>
        <p:spPr>
          <a:xfrm>
            <a:off x="4038599" y="10"/>
            <a:ext cx="8160026" cy="6875809"/>
          </a:xfrm>
          <a:prstGeom prst="rect">
            <a:avLst/>
          </a:prstGeom>
        </p:spPr>
      </p:pic>
      <p:sp>
        <p:nvSpPr>
          <p:cNvPr id="21" name="Freeform: Shape 20">
            <a:extLst>
              <a:ext uri="{FF2B5EF4-FFF2-40B4-BE49-F238E27FC236}">
                <a16:creationId xmlns:a16="http://schemas.microsoft.com/office/drawing/2014/main" xmlns="" id="{5E81CCFB-7BEF-4186-86FB-D09450B4D0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ooter Placeholder 3">
            <a:extLst>
              <a:ext uri="{FF2B5EF4-FFF2-40B4-BE49-F238E27FC236}">
                <a16:creationId xmlns:a16="http://schemas.microsoft.com/office/drawing/2014/main" xmlns="" id="{C3C0F6A5-5721-F32C-64A8-06E35E1878D0}"/>
              </a:ext>
            </a:extLst>
          </p:cNvPr>
          <p:cNvSpPr>
            <a:spLocks noGrp="1"/>
          </p:cNvSpPr>
          <p:nvPr>
            <p:ph type="ftr" sz="quarter" idx="11"/>
          </p:nvPr>
        </p:nvSpPr>
        <p:spPr>
          <a:xfrm rot="5400000">
            <a:off x="-1825488" y="1915530"/>
            <a:ext cx="4114800" cy="450573"/>
          </a:xfrm>
        </p:spPr>
        <p:txBody>
          <a:bodyPr vert="horz" lIns="91440" tIns="45720" rIns="91440" bIns="45720" rtlCol="0" anchor="ctr">
            <a:normAutofit/>
          </a:bodyPr>
          <a:lstStyle/>
          <a:p>
            <a:pPr algn="l"/>
            <a:endParaRPr lang="en-US" sz="800" b="1" kern="1200">
              <a:solidFill>
                <a:schemeClr val="bg1"/>
              </a:solidFill>
              <a:latin typeface="+mj-lt"/>
              <a:ea typeface="+mn-ea"/>
              <a:cs typeface="+mn-cs"/>
            </a:endParaRPr>
          </a:p>
        </p:txBody>
      </p:sp>
      <p:sp>
        <p:nvSpPr>
          <p:cNvPr id="9" name="Content Placeholder 2">
            <a:extLst>
              <a:ext uri="{FF2B5EF4-FFF2-40B4-BE49-F238E27FC236}">
                <a16:creationId xmlns:a16="http://schemas.microsoft.com/office/drawing/2014/main" xmlns="" id="{1CCCE0E6-DAA9-CEFF-1DD2-08D02EE4DD85}"/>
              </a:ext>
            </a:extLst>
          </p:cNvPr>
          <p:cNvSpPr txBox="1">
            <a:spLocks/>
          </p:cNvSpPr>
          <p:nvPr/>
        </p:nvSpPr>
        <p:spPr>
          <a:xfrm>
            <a:off x="329942" y="845422"/>
            <a:ext cx="3351104" cy="5376061"/>
          </a:xfrm>
          <a:prstGeom prst="rect">
            <a:avLst/>
          </a:prstGeom>
        </p:spPr>
        <p:txBody>
          <a:bodyPr vert="horz" lIns="0" tIns="0" rIns="0" bIns="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a:ea typeface="+mn-ea"/>
                <a:cs typeface="Arial"/>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800" dirty="0">
                <a:solidFill>
                  <a:schemeClr val="bg1"/>
                </a:solidFill>
              </a:rPr>
              <a:t>GT-1</a:t>
            </a:r>
          </a:p>
          <a:p>
            <a:pPr marL="0" indent="0">
              <a:lnSpc>
                <a:spcPct val="120000"/>
              </a:lnSpc>
              <a:buFont typeface="Arial" panose="020B0604020202020204" pitchFamily="34" charset="0"/>
              <a:buNone/>
            </a:pPr>
            <a:r>
              <a:rPr lang="en-US" sz="2800" dirty="0">
                <a:solidFill>
                  <a:schemeClr val="bg1"/>
                </a:solidFill>
              </a:rPr>
              <a:t>A: Loss of diamond particle</a:t>
            </a:r>
          </a:p>
          <a:p>
            <a:pPr marL="0" indent="0">
              <a:lnSpc>
                <a:spcPct val="120000"/>
              </a:lnSpc>
              <a:buFont typeface="Arial" panose="020B0604020202020204" pitchFamily="34" charset="0"/>
              <a:buNone/>
            </a:pPr>
            <a:r>
              <a:rPr lang="en-US" sz="2800" dirty="0">
                <a:solidFill>
                  <a:schemeClr val="bg1"/>
                </a:solidFill>
              </a:rPr>
              <a:t>B: Microbial contamination</a:t>
            </a:r>
          </a:p>
          <a:p>
            <a:pPr marL="0" indent="0">
              <a:lnSpc>
                <a:spcPct val="120000"/>
              </a:lnSpc>
              <a:buFont typeface="Arial" panose="020B0604020202020204" pitchFamily="34" charset="0"/>
              <a:buNone/>
            </a:pPr>
            <a:r>
              <a:rPr lang="en-US" sz="2800" dirty="0">
                <a:solidFill>
                  <a:schemeClr val="bg1"/>
                </a:solidFill>
              </a:rPr>
              <a:t>GT-4</a:t>
            </a:r>
          </a:p>
          <a:p>
            <a:pPr marL="0" indent="0">
              <a:lnSpc>
                <a:spcPct val="120000"/>
              </a:lnSpc>
              <a:buFont typeface="Arial" panose="020B0604020202020204" pitchFamily="34" charset="0"/>
              <a:buNone/>
            </a:pPr>
            <a:r>
              <a:rPr lang="en-US" sz="2800" dirty="0">
                <a:solidFill>
                  <a:schemeClr val="bg1"/>
                </a:solidFill>
              </a:rPr>
              <a:t>C: Microbial Contamination</a:t>
            </a:r>
          </a:p>
          <a:p>
            <a:pPr marL="0" indent="0">
              <a:lnSpc>
                <a:spcPct val="120000"/>
              </a:lnSpc>
              <a:buFont typeface="Arial" panose="020B0604020202020204" pitchFamily="34" charset="0"/>
              <a:buNone/>
            </a:pPr>
            <a:r>
              <a:rPr lang="en-US" sz="2800" dirty="0">
                <a:solidFill>
                  <a:schemeClr val="bg1"/>
                </a:solidFill>
              </a:rPr>
              <a:t>D: Microbial Contamination</a:t>
            </a:r>
          </a:p>
        </p:txBody>
      </p:sp>
    </p:spTree>
    <p:extLst>
      <p:ext uri="{BB962C8B-B14F-4D97-AF65-F5344CB8AC3E}">
        <p14:creationId xmlns:p14="http://schemas.microsoft.com/office/powerpoint/2010/main" xmlns="" val="232108511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xmlns="" id="{E3CBB9B1-7B7D-4BA1-A1AF-572168B395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xmlns="" id="{3F76B01F-74BD-065E-9776-16D5A976391B}"/>
              </a:ext>
            </a:extLst>
          </p:cNvPr>
          <p:cNvSpPr>
            <a:spLocks noGrp="1"/>
          </p:cNvSpPr>
          <p:nvPr>
            <p:ph type="ftr" sz="quarter" idx="11"/>
          </p:nvPr>
        </p:nvSpPr>
        <p:spPr>
          <a:xfrm rot="5400000">
            <a:off x="-1828801" y="1912217"/>
            <a:ext cx="4114800" cy="457200"/>
          </a:xfrm>
          <a:effectLst/>
        </p:spPr>
        <p:txBody>
          <a:bodyPr vert="horz" lIns="91440" tIns="45720" rIns="91440" bIns="45720" rtlCol="0" anchor="ctr">
            <a:normAutofit/>
          </a:bodyPr>
          <a:lstStyle/>
          <a:p>
            <a:pPr algn="l"/>
            <a:endParaRPr lang="en-US" sz="800" b="1" kern="1200">
              <a:solidFill>
                <a:srgbClr val="FFFFFF"/>
              </a:solidFill>
              <a:latin typeface="+mj-lt"/>
              <a:ea typeface="+mn-ea"/>
              <a:cs typeface="+mn-cs"/>
            </a:endParaRPr>
          </a:p>
        </p:txBody>
      </p:sp>
      <p:sp>
        <p:nvSpPr>
          <p:cNvPr id="3" name="Content Placeholder 2">
            <a:extLst>
              <a:ext uri="{FF2B5EF4-FFF2-40B4-BE49-F238E27FC236}">
                <a16:creationId xmlns:a16="http://schemas.microsoft.com/office/drawing/2014/main" xmlns="" id="{0112CAD0-9A08-0B97-BCF4-D9B454DF0A46}"/>
              </a:ext>
            </a:extLst>
          </p:cNvPr>
          <p:cNvSpPr>
            <a:spLocks noGrp="1"/>
          </p:cNvSpPr>
          <p:nvPr>
            <p:ph idx="1"/>
          </p:nvPr>
        </p:nvSpPr>
        <p:spPr>
          <a:xfrm>
            <a:off x="8643193" y="859536"/>
            <a:ext cx="2942813" cy="5099137"/>
          </a:xfrm>
        </p:spPr>
        <p:txBody>
          <a:bodyPr vert="horz" lIns="0" tIns="0" rIns="0" bIns="0" rtlCol="0">
            <a:normAutofit/>
          </a:bodyPr>
          <a:lstStyle/>
          <a:p>
            <a:pPr marL="0" indent="0">
              <a:lnSpc>
                <a:spcPct val="120000"/>
              </a:lnSpc>
              <a:buNone/>
            </a:pPr>
            <a:r>
              <a:rPr lang="en-US" sz="2800" dirty="0"/>
              <a:t>A: G0 Microbial Contamination</a:t>
            </a:r>
          </a:p>
          <a:p>
            <a:pPr marL="0" indent="0">
              <a:lnSpc>
                <a:spcPct val="120000"/>
              </a:lnSpc>
              <a:buNone/>
            </a:pPr>
            <a:r>
              <a:rPr lang="en-US" sz="2800" dirty="0"/>
              <a:t>B: GT-2 Microbial Contamination</a:t>
            </a:r>
          </a:p>
          <a:p>
            <a:pPr marL="0" indent="0">
              <a:lnSpc>
                <a:spcPct val="120000"/>
              </a:lnSpc>
              <a:buNone/>
            </a:pPr>
            <a:r>
              <a:rPr lang="en-US" sz="2800" dirty="0"/>
              <a:t>C: GT-3 Microbial Contamination</a:t>
            </a:r>
          </a:p>
          <a:p>
            <a:pPr marL="0" indent="0">
              <a:lnSpc>
                <a:spcPct val="120000"/>
              </a:lnSpc>
              <a:buNone/>
            </a:pPr>
            <a:r>
              <a:rPr lang="en-US" sz="2800" dirty="0"/>
              <a:t>D: GT-4 Microbial Contamination</a:t>
            </a:r>
          </a:p>
        </p:txBody>
      </p:sp>
      <p:sp>
        <p:nvSpPr>
          <p:cNvPr id="17" name="Rectangle 16">
            <a:extLst>
              <a:ext uri="{FF2B5EF4-FFF2-40B4-BE49-F238E27FC236}">
                <a16:creationId xmlns:a16="http://schemas.microsoft.com/office/drawing/2014/main" xmlns="" id="{907741FC-B544-4A6E-B831-6789D0423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3F0BE7ED-7814-4273-B18A-F26CC0380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D1D5931D-2356-E4A9-C1B6-BA2F93E6D8A6}"/>
              </a:ext>
            </a:extLst>
          </p:cNvPr>
          <p:cNvPicPr>
            <a:picLocks noChangeAspect="1"/>
          </p:cNvPicPr>
          <p:nvPr/>
        </p:nvPicPr>
        <p:blipFill>
          <a:blip r:embed="rId2"/>
          <a:stretch>
            <a:fillRect/>
          </a:stretch>
        </p:blipFill>
        <p:spPr>
          <a:xfrm>
            <a:off x="0" y="0"/>
            <a:ext cx="7971373" cy="6400372"/>
          </a:xfrm>
          <a:prstGeom prst="rect">
            <a:avLst/>
          </a:prstGeom>
        </p:spPr>
      </p:pic>
    </p:spTree>
    <p:extLst>
      <p:ext uri="{BB962C8B-B14F-4D97-AF65-F5344CB8AC3E}">
        <p14:creationId xmlns:p14="http://schemas.microsoft.com/office/powerpoint/2010/main" xmlns="" val="164369620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ntaminated Dental Unit Waterlines - Biofilm">
            <a:extLst>
              <a:ext uri="{FF2B5EF4-FFF2-40B4-BE49-F238E27FC236}">
                <a16:creationId xmlns:a16="http://schemas.microsoft.com/office/drawing/2014/main" xmlns="" id="{7988E18D-F2E7-FA79-13C8-A801A5B9BB47}"/>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3" b="10715"/>
          <a:stretch/>
        </p:blipFill>
        <p:spPr bwMode="auto">
          <a:xfrm>
            <a:off x="151" y="3200016"/>
            <a:ext cx="4967392" cy="3657982"/>
          </a:xfrm>
          <a:custGeom>
            <a:avLst/>
            <a:gdLst/>
            <a:ahLst/>
            <a:cxnLst/>
            <a:rect l="l" t="t" r="r" b="b"/>
            <a:pathLst>
              <a:path w="4967392" h="3657982">
                <a:moveTo>
                  <a:pt x="2611465" y="0"/>
                </a:moveTo>
                <a:cubicBezTo>
                  <a:pt x="2973626" y="0"/>
                  <a:pt x="3306944" y="71395"/>
                  <a:pt x="3602322" y="212004"/>
                </a:cubicBezTo>
                <a:cubicBezTo>
                  <a:pt x="3879142" y="343883"/>
                  <a:pt x="4122277" y="536370"/>
                  <a:pt x="4324984" y="784010"/>
                </a:cubicBezTo>
                <a:cubicBezTo>
                  <a:pt x="4739271" y="1290317"/>
                  <a:pt x="4967392" y="2009841"/>
                  <a:pt x="4967392" y="2810095"/>
                </a:cubicBezTo>
                <a:cubicBezTo>
                  <a:pt x="4967392" y="3129372"/>
                  <a:pt x="4879100" y="3385618"/>
                  <a:pt x="4681235" y="3641013"/>
                </a:cubicBezTo>
                <a:lnTo>
                  <a:pt x="4666298" y="3657982"/>
                </a:lnTo>
                <a:lnTo>
                  <a:pt x="0" y="3657982"/>
                </a:lnTo>
                <a:lnTo>
                  <a:pt x="0" y="1311761"/>
                </a:lnTo>
                <a:lnTo>
                  <a:pt x="20961" y="1282259"/>
                </a:lnTo>
                <a:cubicBezTo>
                  <a:pt x="139676" y="1131288"/>
                  <a:pt x="275515" y="988438"/>
                  <a:pt x="427636" y="854799"/>
                </a:cubicBezTo>
                <a:cubicBezTo>
                  <a:pt x="726679" y="592007"/>
                  <a:pt x="1081863" y="375279"/>
                  <a:pt x="1455015" y="228124"/>
                </a:cubicBezTo>
                <a:cubicBezTo>
                  <a:pt x="1838214" y="76730"/>
                  <a:pt x="2227440" y="0"/>
                  <a:pt x="2611465" y="0"/>
                </a:cubicBezTo>
                <a:close/>
              </a:path>
            </a:pathLst>
          </a:custGeom>
          <a:noFill/>
          <a:extLst>
            <a:ext uri="{909E8E84-426E-40DD-AFC4-6F175D3DCCD1}">
              <a14:hiddenFill xmlns:a14="http://schemas.microsoft.com/office/drawing/2010/main" xmlns="">
                <a:solidFill>
                  <a:srgbClr val="FFFFFF"/>
                </a:solidFill>
              </a14:hiddenFill>
            </a:ext>
          </a:extLst>
        </p:spPr>
      </p:pic>
      <p:sp>
        <p:nvSpPr>
          <p:cNvPr id="3" name="Slide Number Placeholder 2">
            <a:extLst>
              <a:ext uri="{FF2B5EF4-FFF2-40B4-BE49-F238E27FC236}">
                <a16:creationId xmlns:a16="http://schemas.microsoft.com/office/drawing/2014/main" xmlns="" id="{3053BF53-D592-20A5-15B0-4E0807CFE17C}"/>
              </a:ext>
            </a:extLst>
          </p:cNvPr>
          <p:cNvSpPr>
            <a:spLocks noGrp="1"/>
          </p:cNvSpPr>
          <p:nvPr>
            <p:ph type="sldNum" sz="quarter" idx="12"/>
          </p:nvPr>
        </p:nvSpPr>
        <p:spPr>
          <a:xfrm>
            <a:off x="10515600" y="6170490"/>
            <a:ext cx="1198829" cy="457200"/>
          </a:xfrm>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155</a:t>
            </a:fld>
            <a:endParaRPr lang="en-US"/>
          </a:p>
        </p:txBody>
      </p:sp>
      <p:sp>
        <p:nvSpPr>
          <p:cNvPr id="9" name="Title 8">
            <a:extLst>
              <a:ext uri="{FF2B5EF4-FFF2-40B4-BE49-F238E27FC236}">
                <a16:creationId xmlns:a16="http://schemas.microsoft.com/office/drawing/2014/main" xmlns="" id="{1F4C62FB-03EA-5511-C36C-2EBABA6672FB}"/>
              </a:ext>
            </a:extLst>
          </p:cNvPr>
          <p:cNvSpPr>
            <a:spLocks noGrp="1"/>
          </p:cNvSpPr>
          <p:nvPr>
            <p:ph type="title"/>
          </p:nvPr>
        </p:nvSpPr>
        <p:spPr>
          <a:xfrm>
            <a:off x="5939539" y="4265808"/>
            <a:ext cx="5080843" cy="1345269"/>
          </a:xfrm>
        </p:spPr>
        <p:txBody>
          <a:bodyPr>
            <a:normAutofit/>
          </a:bodyPr>
          <a:lstStyle/>
          <a:p>
            <a:pPr algn="ctr"/>
            <a:r>
              <a:rPr lang="en-US" dirty="0"/>
              <a:t>Why are dental lines high risk?</a:t>
            </a:r>
          </a:p>
        </p:txBody>
      </p:sp>
      <p:pic>
        <p:nvPicPr>
          <p:cNvPr id="10" name="Picture 9" descr="Table&#10;&#10;Description automatically generated">
            <a:extLst>
              <a:ext uri="{FF2B5EF4-FFF2-40B4-BE49-F238E27FC236}">
                <a16:creationId xmlns:a16="http://schemas.microsoft.com/office/drawing/2014/main" xmlns="" id="{BD261379-D77D-D0F6-798A-4B07D94CA516}"/>
              </a:ext>
            </a:extLst>
          </p:cNvPr>
          <p:cNvPicPr>
            <a:picLocks noChangeAspect="1"/>
          </p:cNvPicPr>
          <p:nvPr/>
        </p:nvPicPr>
        <p:blipFill>
          <a:blip r:embed="rId3"/>
          <a:stretch>
            <a:fillRect/>
          </a:stretch>
        </p:blipFill>
        <p:spPr>
          <a:xfrm>
            <a:off x="2626379" y="551344"/>
            <a:ext cx="8915427" cy="3385950"/>
          </a:xfrm>
          <a:prstGeom prst="rect">
            <a:avLst/>
          </a:prstGeom>
        </p:spPr>
      </p:pic>
      <p:sp>
        <p:nvSpPr>
          <p:cNvPr id="12" name="TextBox 11">
            <a:extLst>
              <a:ext uri="{FF2B5EF4-FFF2-40B4-BE49-F238E27FC236}">
                <a16:creationId xmlns:a16="http://schemas.microsoft.com/office/drawing/2014/main" xmlns="" id="{ABB6E02B-4550-4FB5-CA98-4EF24E517377}"/>
              </a:ext>
            </a:extLst>
          </p:cNvPr>
          <p:cNvSpPr txBox="1"/>
          <p:nvPr/>
        </p:nvSpPr>
        <p:spPr>
          <a:xfrm>
            <a:off x="4850276" y="6272827"/>
            <a:ext cx="6534581" cy="276999"/>
          </a:xfrm>
          <a:prstGeom prst="rect">
            <a:avLst/>
          </a:prstGeom>
          <a:noFill/>
        </p:spPr>
        <p:txBody>
          <a:bodyPr wrap="square">
            <a:spAutoFit/>
          </a:bodyPr>
          <a:lstStyle/>
          <a:p>
            <a:r>
              <a:rPr lang="en-US" sz="1200" dirty="0"/>
              <a:t>https://</a:t>
            </a:r>
            <a:r>
              <a:rPr lang="en-US" sz="1200" dirty="0" err="1"/>
              <a:t>www.cdc.gov</a:t>
            </a:r>
            <a:r>
              <a:rPr lang="en-US" sz="1200" dirty="0"/>
              <a:t>/</a:t>
            </a:r>
            <a:r>
              <a:rPr lang="en-US" sz="1200" dirty="0" err="1"/>
              <a:t>oralhealth</a:t>
            </a:r>
            <a:r>
              <a:rPr lang="en-US" sz="1200" dirty="0"/>
              <a:t>/</a:t>
            </a:r>
            <a:r>
              <a:rPr lang="en-US" sz="1200" dirty="0" err="1"/>
              <a:t>infectioncontrol</a:t>
            </a:r>
            <a:r>
              <a:rPr lang="en-US" sz="1200" dirty="0"/>
              <a:t>/</a:t>
            </a:r>
            <a:r>
              <a:rPr lang="en-US" sz="1200" dirty="0" err="1"/>
              <a:t>faqs</a:t>
            </a:r>
            <a:r>
              <a:rPr lang="en-US" sz="1200" dirty="0"/>
              <a:t>/dental-unit-water-</a:t>
            </a:r>
            <a:r>
              <a:rPr lang="en-US" sz="1200" dirty="0" err="1"/>
              <a:t>quality.html</a:t>
            </a:r>
            <a:endParaRPr lang="en-US" sz="1200" dirty="0"/>
          </a:p>
        </p:txBody>
      </p:sp>
    </p:spTree>
    <p:extLst>
      <p:ext uri="{BB962C8B-B14F-4D97-AF65-F5344CB8AC3E}">
        <p14:creationId xmlns:p14="http://schemas.microsoft.com/office/powerpoint/2010/main" xmlns="" val="122249391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807390-6652-635E-D076-7A1B5731AE73}"/>
              </a:ext>
            </a:extLst>
          </p:cNvPr>
          <p:cNvSpPr>
            <a:spLocks noGrp="1"/>
          </p:cNvSpPr>
          <p:nvPr>
            <p:ph type="title"/>
          </p:nvPr>
        </p:nvSpPr>
        <p:spPr/>
        <p:txBody>
          <a:bodyPr/>
          <a:lstStyle/>
          <a:p>
            <a:r>
              <a:rPr lang="en-US" dirty="0"/>
              <a:t>What are biofilms?</a:t>
            </a:r>
          </a:p>
        </p:txBody>
      </p:sp>
      <p:sp>
        <p:nvSpPr>
          <p:cNvPr id="3" name="Slide Number Placeholder 2">
            <a:extLst>
              <a:ext uri="{FF2B5EF4-FFF2-40B4-BE49-F238E27FC236}">
                <a16:creationId xmlns:a16="http://schemas.microsoft.com/office/drawing/2014/main" xmlns="" id="{F8C0CEBB-AB66-8173-379E-01B51ECEBE4A}"/>
              </a:ext>
            </a:extLst>
          </p:cNvPr>
          <p:cNvSpPr>
            <a:spLocks noGrp="1"/>
          </p:cNvSpPr>
          <p:nvPr>
            <p:ph type="sldNum" sz="quarter" idx="12"/>
          </p:nvPr>
        </p:nvSpPr>
        <p:spPr/>
        <p:txBody>
          <a:bodyPr/>
          <a:lstStyle/>
          <a:p>
            <a:pPr algn="l"/>
            <a:fld id="{FAEF9944-A4F6-4C59-AEBD-678D6480B8EA}" type="slidenum">
              <a:rPr lang="en-US" smtClean="0"/>
              <a:pPr algn="l"/>
              <a:t>156</a:t>
            </a:fld>
            <a:endParaRPr lang="en-US" dirty="0"/>
          </a:p>
        </p:txBody>
      </p:sp>
      <p:pic>
        <p:nvPicPr>
          <p:cNvPr id="3074" name="Picture 2" descr="What are biofilms 4 pc image">
            <a:extLst>
              <a:ext uri="{FF2B5EF4-FFF2-40B4-BE49-F238E27FC236}">
                <a16:creationId xmlns:a16="http://schemas.microsoft.com/office/drawing/2014/main" xmlns="" id="{3AAB4D7C-2A6E-93E3-7E84-DD1068557B8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00545" y="2592558"/>
            <a:ext cx="10390909" cy="2282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7FBE4FD8-B37B-B7B6-19EC-8D8E8A0CBDB1}"/>
              </a:ext>
            </a:extLst>
          </p:cNvPr>
          <p:cNvSpPr txBox="1"/>
          <p:nvPr/>
        </p:nvSpPr>
        <p:spPr>
          <a:xfrm>
            <a:off x="3041073" y="6350691"/>
            <a:ext cx="6109854" cy="276999"/>
          </a:xfrm>
          <a:prstGeom prst="rect">
            <a:avLst/>
          </a:prstGeom>
          <a:noFill/>
        </p:spPr>
        <p:txBody>
          <a:bodyPr wrap="square">
            <a:spAutoFit/>
          </a:bodyPr>
          <a:lstStyle/>
          <a:p>
            <a:r>
              <a:rPr lang="en-US" sz="1200" dirty="0"/>
              <a:t>https://</a:t>
            </a:r>
            <a:r>
              <a:rPr lang="en-US" sz="1200" dirty="0" err="1"/>
              <a:t>biofilm.montana.edu</a:t>
            </a:r>
            <a:r>
              <a:rPr lang="en-US" sz="1200" dirty="0"/>
              <a:t>/biofilm-basics/</a:t>
            </a:r>
            <a:r>
              <a:rPr lang="en-US" sz="1200" dirty="0" err="1"/>
              <a:t>what_are_biofilms.html</a:t>
            </a:r>
            <a:endParaRPr lang="en-US" sz="1200" dirty="0"/>
          </a:p>
        </p:txBody>
      </p:sp>
    </p:spTree>
    <p:extLst>
      <p:ext uri="{BB962C8B-B14F-4D97-AF65-F5344CB8AC3E}">
        <p14:creationId xmlns:p14="http://schemas.microsoft.com/office/powerpoint/2010/main" xmlns="" val="363090210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A67D13-AE9A-D565-1C1C-488E5AC64E8F}"/>
              </a:ext>
            </a:extLst>
          </p:cNvPr>
          <p:cNvSpPr>
            <a:spLocks noGrp="1"/>
          </p:cNvSpPr>
          <p:nvPr>
            <p:ph type="title"/>
          </p:nvPr>
        </p:nvSpPr>
        <p:spPr>
          <a:xfrm>
            <a:off x="1920240" y="442221"/>
            <a:ext cx="8770571" cy="999406"/>
          </a:xfrm>
        </p:spPr>
        <p:txBody>
          <a:bodyPr/>
          <a:lstStyle/>
          <a:p>
            <a:r>
              <a:rPr lang="en-US" dirty="0"/>
              <a:t>Biofilm Formation</a:t>
            </a:r>
          </a:p>
        </p:txBody>
      </p:sp>
      <p:sp>
        <p:nvSpPr>
          <p:cNvPr id="3" name="Slide Number Placeholder 2">
            <a:extLst>
              <a:ext uri="{FF2B5EF4-FFF2-40B4-BE49-F238E27FC236}">
                <a16:creationId xmlns:a16="http://schemas.microsoft.com/office/drawing/2014/main" xmlns="" id="{F4DE9A50-415A-5DF9-A627-CD581F585101}"/>
              </a:ext>
            </a:extLst>
          </p:cNvPr>
          <p:cNvSpPr>
            <a:spLocks noGrp="1"/>
          </p:cNvSpPr>
          <p:nvPr>
            <p:ph type="sldNum" sz="quarter" idx="12"/>
          </p:nvPr>
        </p:nvSpPr>
        <p:spPr/>
        <p:txBody>
          <a:bodyPr/>
          <a:lstStyle/>
          <a:p>
            <a:pPr algn="l"/>
            <a:fld id="{FAEF9944-A4F6-4C59-AEBD-678D6480B8EA}" type="slidenum">
              <a:rPr lang="en-US" smtClean="0"/>
              <a:pPr algn="l"/>
              <a:t>157</a:t>
            </a:fld>
            <a:endParaRPr lang="en-US" dirty="0"/>
          </a:p>
        </p:txBody>
      </p:sp>
      <p:pic>
        <p:nvPicPr>
          <p:cNvPr id="2050" name="Picture 2" descr="Biofilm formation in 3 steps">
            <a:extLst>
              <a:ext uri="{FF2B5EF4-FFF2-40B4-BE49-F238E27FC236}">
                <a16:creationId xmlns:a16="http://schemas.microsoft.com/office/drawing/2014/main" xmlns="" id="{B1714CB7-2293-4BF9-B0C4-5EAAC2ED7E0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80654" y="1441626"/>
            <a:ext cx="9462655" cy="47288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xmlns="" id="{0DA6D1F3-9698-F903-AD28-BD18F7A58F98}"/>
              </a:ext>
            </a:extLst>
          </p:cNvPr>
          <p:cNvSpPr txBox="1"/>
          <p:nvPr/>
        </p:nvSpPr>
        <p:spPr>
          <a:xfrm>
            <a:off x="3041073" y="6350691"/>
            <a:ext cx="6109854" cy="276999"/>
          </a:xfrm>
          <a:prstGeom prst="rect">
            <a:avLst/>
          </a:prstGeom>
          <a:noFill/>
        </p:spPr>
        <p:txBody>
          <a:bodyPr wrap="square">
            <a:spAutoFit/>
          </a:bodyPr>
          <a:lstStyle/>
          <a:p>
            <a:r>
              <a:rPr lang="en-US" sz="1200" dirty="0"/>
              <a:t>https://</a:t>
            </a:r>
            <a:r>
              <a:rPr lang="en-US" sz="1200" dirty="0" err="1"/>
              <a:t>biofilm.montana.edu</a:t>
            </a:r>
            <a:r>
              <a:rPr lang="en-US" sz="1200" dirty="0"/>
              <a:t>/biofilm-basics/</a:t>
            </a:r>
            <a:r>
              <a:rPr lang="en-US" sz="1200" dirty="0" err="1"/>
              <a:t>what_are_biofilms.html</a:t>
            </a:r>
            <a:endParaRPr lang="en-US" sz="1200" dirty="0"/>
          </a:p>
        </p:txBody>
      </p:sp>
    </p:spTree>
    <p:extLst>
      <p:ext uri="{BB962C8B-B14F-4D97-AF65-F5344CB8AC3E}">
        <p14:creationId xmlns:p14="http://schemas.microsoft.com/office/powerpoint/2010/main" xmlns="" val="42595380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6D47A3-87EE-8302-1B0F-71A5BE4F4065}"/>
              </a:ext>
            </a:extLst>
          </p:cNvPr>
          <p:cNvSpPr>
            <a:spLocks noGrp="1"/>
          </p:cNvSpPr>
          <p:nvPr>
            <p:ph type="title"/>
          </p:nvPr>
        </p:nvSpPr>
        <p:spPr/>
        <p:txBody>
          <a:bodyPr/>
          <a:lstStyle/>
          <a:p>
            <a:endParaRPr lang="en-US"/>
          </a:p>
        </p:txBody>
      </p:sp>
      <p:graphicFrame>
        <p:nvGraphicFramePr>
          <p:cNvPr id="5" name="Content Placeholder 4">
            <a:extLst>
              <a:ext uri="{FF2B5EF4-FFF2-40B4-BE49-F238E27FC236}">
                <a16:creationId xmlns:a16="http://schemas.microsoft.com/office/drawing/2014/main" xmlns="" id="{7262BF20-5103-D7BA-C048-95C161F40149}"/>
              </a:ext>
            </a:extLst>
          </p:cNvPr>
          <p:cNvGraphicFramePr>
            <a:graphicFrameLocks noGrp="1"/>
          </p:cNvGraphicFramePr>
          <p:nvPr>
            <p:ph idx="1"/>
            <p:extLst>
              <p:ext uri="{D42A27DB-BD31-4B8C-83A1-F6EECF244321}">
                <p14:modId xmlns:p14="http://schemas.microsoft.com/office/powerpoint/2010/main" xmlns="" val="114752585"/>
              </p:ext>
            </p:extLst>
          </p:nvPr>
        </p:nvGraphicFramePr>
        <p:xfrm>
          <a:off x="1265663" y="442220"/>
          <a:ext cx="10081210" cy="5728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46146270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xmlns="" id="{649FC9FD-1396-709F-639A-2D4C57AEED80}"/>
              </a:ext>
            </a:extLst>
          </p:cNvPr>
          <p:cNvGraphicFramePr>
            <a:graphicFrameLocks noGrp="1"/>
          </p:cNvGraphicFramePr>
          <p:nvPr>
            <p:ph idx="1"/>
            <p:extLst>
              <p:ext uri="{D42A27DB-BD31-4B8C-83A1-F6EECF244321}">
                <p14:modId xmlns:p14="http://schemas.microsoft.com/office/powerpoint/2010/main" xmlns="" val="4054457741"/>
              </p:ext>
            </p:extLst>
          </p:nvPr>
        </p:nvGraphicFramePr>
        <p:xfrm>
          <a:off x="1222492" y="3429000"/>
          <a:ext cx="2446095" cy="2312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0D20279C-AC5A-80C7-9A0D-A8F22D418BC9}"/>
              </a:ext>
            </a:extLst>
          </p:cNvPr>
          <p:cNvSpPr>
            <a:spLocks noGrp="1"/>
          </p:cNvSpPr>
          <p:nvPr>
            <p:ph type="sldNum" sz="quarter" idx="12"/>
          </p:nvPr>
        </p:nvSpPr>
        <p:spPr/>
        <p:txBody>
          <a:bodyPr/>
          <a:lstStyle/>
          <a:p>
            <a:pPr algn="l"/>
            <a:endParaRPr lang="en-US" dirty="0"/>
          </a:p>
        </p:txBody>
      </p:sp>
      <p:grpSp>
        <p:nvGrpSpPr>
          <p:cNvPr id="5" name="Group 4">
            <a:extLst>
              <a:ext uri="{FF2B5EF4-FFF2-40B4-BE49-F238E27FC236}">
                <a16:creationId xmlns:a16="http://schemas.microsoft.com/office/drawing/2014/main" xmlns="" id="{346B92B1-BF91-D450-F29D-04438AFAACB9}"/>
              </a:ext>
            </a:extLst>
          </p:cNvPr>
          <p:cNvGrpSpPr/>
          <p:nvPr/>
        </p:nvGrpSpPr>
        <p:grpSpPr>
          <a:xfrm>
            <a:off x="969817" y="1116797"/>
            <a:ext cx="2968246" cy="1484123"/>
            <a:chOff x="3556481" y="1116"/>
            <a:chExt cx="2968246" cy="1484123"/>
          </a:xfrm>
        </p:grpSpPr>
        <p:sp>
          <p:nvSpPr>
            <p:cNvPr id="6" name="Rounded Rectangle 5">
              <a:extLst>
                <a:ext uri="{FF2B5EF4-FFF2-40B4-BE49-F238E27FC236}">
                  <a16:creationId xmlns:a16="http://schemas.microsoft.com/office/drawing/2014/main" xmlns="" id="{9EE009E7-2A38-EEC9-3865-8FFBE52861CF}"/>
                </a:ext>
              </a:extLst>
            </p:cNvPr>
            <p:cNvSpPr/>
            <p:nvPr/>
          </p:nvSpPr>
          <p:spPr>
            <a:xfrm>
              <a:off x="3556481" y="1116"/>
              <a:ext cx="2968246" cy="1484123"/>
            </a:xfrm>
            <a:prstGeom prst="roundRect">
              <a:avLst>
                <a:gd name="adj" fmla="val 1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xmlns="" id="{1D08FA27-F524-FCF5-D4C9-A74FE6941B04}"/>
                </a:ext>
              </a:extLst>
            </p:cNvPr>
            <p:cNvSpPr txBox="1"/>
            <p:nvPr/>
          </p:nvSpPr>
          <p:spPr>
            <a:xfrm>
              <a:off x="3599949" y="44583"/>
              <a:ext cx="2881310" cy="1399032"/>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ysClr val="windowText" lastClr="000000"/>
                  </a:solidFill>
                </a:rPr>
                <a:t>Maintenance</a:t>
              </a:r>
            </a:p>
          </p:txBody>
        </p:sp>
      </p:grpSp>
      <p:graphicFrame>
        <p:nvGraphicFramePr>
          <p:cNvPr id="13" name="Diagram 12">
            <a:extLst>
              <a:ext uri="{FF2B5EF4-FFF2-40B4-BE49-F238E27FC236}">
                <a16:creationId xmlns:a16="http://schemas.microsoft.com/office/drawing/2014/main" xmlns="" id="{FA9AAC1C-5B2A-F46E-63B4-63405486E848}"/>
              </a:ext>
            </a:extLst>
          </p:cNvPr>
          <p:cNvGraphicFramePr/>
          <p:nvPr>
            <p:extLst>
              <p:ext uri="{D42A27DB-BD31-4B8C-83A1-F6EECF244321}">
                <p14:modId xmlns:p14="http://schemas.microsoft.com/office/powerpoint/2010/main" xmlns="" val="777707540"/>
              </p:ext>
            </p:extLst>
          </p:nvPr>
        </p:nvGraphicFramePr>
        <p:xfrm>
          <a:off x="5081248" y="831385"/>
          <a:ext cx="6598134" cy="49098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TextBox 10">
            <a:extLst>
              <a:ext uri="{FF2B5EF4-FFF2-40B4-BE49-F238E27FC236}">
                <a16:creationId xmlns:a16="http://schemas.microsoft.com/office/drawing/2014/main" xmlns="" id="{A0B3ADFD-BD02-EB71-3DD4-77924FBCF395}"/>
              </a:ext>
            </a:extLst>
          </p:cNvPr>
          <p:cNvSpPr txBox="1"/>
          <p:nvPr/>
        </p:nvSpPr>
        <p:spPr>
          <a:xfrm>
            <a:off x="5706710" y="5436495"/>
            <a:ext cx="5291586" cy="276999"/>
          </a:xfrm>
          <a:prstGeom prst="rect">
            <a:avLst/>
          </a:prstGeom>
          <a:noFill/>
        </p:spPr>
        <p:txBody>
          <a:bodyPr wrap="square">
            <a:spAutoFit/>
          </a:bodyPr>
          <a:lstStyle/>
          <a:p>
            <a:r>
              <a:rPr lang="en-US" sz="1200" dirty="0"/>
              <a:t>https://</a:t>
            </a:r>
            <a:r>
              <a:rPr lang="en-US" sz="1200" dirty="0" err="1"/>
              <a:t>www.cdc.gov</a:t>
            </a:r>
            <a:r>
              <a:rPr lang="en-US" sz="1200" dirty="0"/>
              <a:t>/</a:t>
            </a:r>
            <a:r>
              <a:rPr lang="en-US" sz="1200" dirty="0" err="1"/>
              <a:t>oralhealth</a:t>
            </a:r>
            <a:r>
              <a:rPr lang="en-US" sz="1200" dirty="0"/>
              <a:t>/</a:t>
            </a:r>
            <a:r>
              <a:rPr lang="en-US" sz="1200" dirty="0" err="1"/>
              <a:t>infectioncontrol</a:t>
            </a:r>
            <a:r>
              <a:rPr lang="en-US" sz="1200" dirty="0"/>
              <a:t>/pdf/safe-care2.pdf</a:t>
            </a:r>
          </a:p>
        </p:txBody>
      </p:sp>
      <p:sp>
        <p:nvSpPr>
          <p:cNvPr id="12" name="TextBox 11">
            <a:extLst>
              <a:ext uri="{FF2B5EF4-FFF2-40B4-BE49-F238E27FC236}">
                <a16:creationId xmlns:a16="http://schemas.microsoft.com/office/drawing/2014/main" xmlns="" id="{CB3080FF-01B6-5361-A13A-EA60D910C134}"/>
              </a:ext>
            </a:extLst>
          </p:cNvPr>
          <p:cNvSpPr txBox="1"/>
          <p:nvPr/>
        </p:nvSpPr>
        <p:spPr>
          <a:xfrm>
            <a:off x="4702043" y="5741203"/>
            <a:ext cx="7300920" cy="461665"/>
          </a:xfrm>
          <a:prstGeom prst="rect">
            <a:avLst/>
          </a:prstGeom>
          <a:noFill/>
        </p:spPr>
        <p:txBody>
          <a:bodyPr wrap="square">
            <a:spAutoFit/>
          </a:bodyPr>
          <a:lstStyle/>
          <a:p>
            <a:r>
              <a:rPr lang="en-US" sz="1200" dirty="0"/>
              <a:t>https://</a:t>
            </a:r>
            <a:r>
              <a:rPr lang="en-US" sz="1200" dirty="0" err="1"/>
              <a:t>www.osap.org</a:t>
            </a:r>
            <a:r>
              <a:rPr lang="en-US" sz="1200" dirty="0"/>
              <a:t>/assets/docs/resources/toolkits-topics/dental-unit-water-quality-organization-for-safety-asepsis-and-prevention-white-paper-and-recommendations-2018.pdf</a:t>
            </a:r>
          </a:p>
        </p:txBody>
      </p:sp>
    </p:spTree>
    <p:extLst>
      <p:ext uri="{BB962C8B-B14F-4D97-AF65-F5344CB8AC3E}">
        <p14:creationId xmlns:p14="http://schemas.microsoft.com/office/powerpoint/2010/main" xmlns="" val="762489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xmlns="" id="{6696CEEA-FB31-DBAB-8AD3-6CAC46B2BF69}"/>
              </a:ext>
            </a:extLst>
          </p:cNvPr>
          <p:cNvPicPr>
            <a:picLocks noChangeAspect="1"/>
          </p:cNvPicPr>
          <p:nvPr/>
        </p:nvPicPr>
        <p:blipFill>
          <a:blip r:embed="rId2"/>
          <a:stretch>
            <a:fillRect/>
          </a:stretch>
        </p:blipFill>
        <p:spPr>
          <a:xfrm>
            <a:off x="1631234" y="541328"/>
            <a:ext cx="9437794" cy="5521107"/>
          </a:xfrm>
          <a:prstGeom prst="rect">
            <a:avLst/>
          </a:prstGeom>
        </p:spPr>
      </p:pic>
      <p:sp>
        <p:nvSpPr>
          <p:cNvPr id="7" name="Slide Number Placeholder 6">
            <a:extLst>
              <a:ext uri="{FF2B5EF4-FFF2-40B4-BE49-F238E27FC236}">
                <a16:creationId xmlns:a16="http://schemas.microsoft.com/office/drawing/2014/main" xmlns="" id="{65D60A50-31A3-290A-B4B3-AC6193CEA26A}"/>
              </a:ext>
            </a:extLst>
          </p:cNvPr>
          <p:cNvSpPr>
            <a:spLocks noGrp="1"/>
          </p:cNvSpPr>
          <p:nvPr>
            <p:ph type="sldNum" sz="quarter" idx="12"/>
          </p:nvPr>
        </p:nvSpPr>
        <p:spPr/>
        <p:txBody>
          <a:bodyPr/>
          <a:lstStyle/>
          <a:p>
            <a:fld id="{3A98EE3D-8CD1-4C3F-BD1C-C98C9596463C}" type="slidenum">
              <a:rPr lang="en-US" smtClean="0"/>
              <a:pPr/>
              <a:t>16</a:t>
            </a:fld>
            <a:endParaRPr lang="en-US" dirty="0"/>
          </a:p>
        </p:txBody>
      </p:sp>
      <p:sp>
        <p:nvSpPr>
          <p:cNvPr id="10" name="TextBox 9">
            <a:extLst>
              <a:ext uri="{FF2B5EF4-FFF2-40B4-BE49-F238E27FC236}">
                <a16:creationId xmlns:a16="http://schemas.microsoft.com/office/drawing/2014/main" xmlns="" id="{53419350-2AE7-083C-DF7A-7DB7BE5AC053}"/>
              </a:ext>
            </a:extLst>
          </p:cNvPr>
          <p:cNvSpPr txBox="1"/>
          <p:nvPr/>
        </p:nvSpPr>
        <p:spPr>
          <a:xfrm>
            <a:off x="2414658" y="6039673"/>
            <a:ext cx="7362684" cy="276999"/>
          </a:xfrm>
          <a:prstGeom prst="rect">
            <a:avLst/>
          </a:prstGeom>
          <a:noFill/>
        </p:spPr>
        <p:txBody>
          <a:bodyPr wrap="square">
            <a:spAutoFit/>
          </a:bodyPr>
          <a:lstStyle/>
          <a:p>
            <a:r>
              <a:rPr lang="en-US" sz="1200" dirty="0">
                <a:hlinkClick r:id="rId3"/>
              </a:rPr>
              <a:t>https://www.osha.gov/ords/imis/citedstandard.naics?p_esize=&amp;p_state=FEFederal&amp;p_naics=621210</a:t>
            </a:r>
            <a:r>
              <a:rPr lang="en-US" sz="1200" dirty="0"/>
              <a:t> </a:t>
            </a:r>
          </a:p>
        </p:txBody>
      </p:sp>
    </p:spTree>
    <p:extLst>
      <p:ext uri="{BB962C8B-B14F-4D97-AF65-F5344CB8AC3E}">
        <p14:creationId xmlns:p14="http://schemas.microsoft.com/office/powerpoint/2010/main" xmlns="" val="211824952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xmlns="" id="{649FC9FD-1396-709F-639A-2D4C57AEED80}"/>
              </a:ext>
            </a:extLst>
          </p:cNvPr>
          <p:cNvGraphicFramePr>
            <a:graphicFrameLocks noGrp="1"/>
          </p:cNvGraphicFramePr>
          <p:nvPr>
            <p:ph idx="1"/>
          </p:nvPr>
        </p:nvGraphicFramePr>
        <p:xfrm>
          <a:off x="1237321" y="3385532"/>
          <a:ext cx="2416437" cy="2312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0D20279C-AC5A-80C7-9A0D-A8F22D418BC9}"/>
              </a:ext>
            </a:extLst>
          </p:cNvPr>
          <p:cNvSpPr>
            <a:spLocks noGrp="1"/>
          </p:cNvSpPr>
          <p:nvPr>
            <p:ph type="sldNum" sz="quarter" idx="12"/>
          </p:nvPr>
        </p:nvSpPr>
        <p:spPr/>
        <p:txBody>
          <a:bodyPr/>
          <a:lstStyle/>
          <a:p>
            <a:pPr algn="l"/>
            <a:fld id="{FAEF9944-A4F6-4C59-AEBD-678D6480B8EA}" type="slidenum">
              <a:rPr lang="en-US" smtClean="0"/>
              <a:pPr algn="l"/>
              <a:t>160</a:t>
            </a:fld>
            <a:endParaRPr lang="en-US" dirty="0"/>
          </a:p>
        </p:txBody>
      </p:sp>
      <p:grpSp>
        <p:nvGrpSpPr>
          <p:cNvPr id="5" name="Group 4">
            <a:extLst>
              <a:ext uri="{FF2B5EF4-FFF2-40B4-BE49-F238E27FC236}">
                <a16:creationId xmlns:a16="http://schemas.microsoft.com/office/drawing/2014/main" xmlns="" id="{346B92B1-BF91-D450-F29D-04438AFAACB9}"/>
              </a:ext>
            </a:extLst>
          </p:cNvPr>
          <p:cNvGrpSpPr/>
          <p:nvPr/>
        </p:nvGrpSpPr>
        <p:grpSpPr>
          <a:xfrm>
            <a:off x="969817" y="1116797"/>
            <a:ext cx="2968246" cy="1484123"/>
            <a:chOff x="3556481" y="1116"/>
            <a:chExt cx="2968246" cy="1484123"/>
          </a:xfrm>
          <a:solidFill>
            <a:schemeClr val="accent5">
              <a:lumMod val="60000"/>
              <a:lumOff val="40000"/>
            </a:schemeClr>
          </a:solidFill>
        </p:grpSpPr>
        <p:sp>
          <p:nvSpPr>
            <p:cNvPr id="6" name="Rounded Rectangle 5">
              <a:extLst>
                <a:ext uri="{FF2B5EF4-FFF2-40B4-BE49-F238E27FC236}">
                  <a16:creationId xmlns:a16="http://schemas.microsoft.com/office/drawing/2014/main" xmlns="" id="{9EE009E7-2A38-EEC9-3865-8FFBE52861CF}"/>
                </a:ext>
              </a:extLst>
            </p:cNvPr>
            <p:cNvSpPr/>
            <p:nvPr/>
          </p:nvSpPr>
          <p:spPr>
            <a:xfrm>
              <a:off x="3556481" y="1116"/>
              <a:ext cx="2968246" cy="1484123"/>
            </a:xfrm>
            <a:prstGeom prst="roundRect">
              <a:avLst>
                <a:gd name="adj" fmla="val 10000"/>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xmlns="" id="{1D08FA27-F524-FCF5-D4C9-A74FE6941B04}"/>
                </a:ext>
              </a:extLst>
            </p:cNvPr>
            <p:cNvSpPr txBox="1"/>
            <p:nvPr/>
          </p:nvSpPr>
          <p:spPr>
            <a:xfrm>
              <a:off x="3599949" y="44584"/>
              <a:ext cx="2881310" cy="13971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ysClr val="windowText" lastClr="000000"/>
                  </a:solidFill>
                </a:rPr>
                <a:t>Maintenance</a:t>
              </a:r>
            </a:p>
          </p:txBody>
        </p:sp>
      </p:grpSp>
      <p:graphicFrame>
        <p:nvGraphicFramePr>
          <p:cNvPr id="13" name="Diagram 12">
            <a:extLst>
              <a:ext uri="{FF2B5EF4-FFF2-40B4-BE49-F238E27FC236}">
                <a16:creationId xmlns:a16="http://schemas.microsoft.com/office/drawing/2014/main" xmlns="" id="{FA9AAC1C-5B2A-F46E-63B4-63405486E848}"/>
              </a:ext>
            </a:extLst>
          </p:cNvPr>
          <p:cNvGraphicFramePr/>
          <p:nvPr>
            <p:extLst>
              <p:ext uri="{D42A27DB-BD31-4B8C-83A1-F6EECF244321}">
                <p14:modId xmlns:p14="http://schemas.microsoft.com/office/powerpoint/2010/main" xmlns="" val="1030283480"/>
              </p:ext>
            </p:extLst>
          </p:nvPr>
        </p:nvGraphicFramePr>
        <p:xfrm>
          <a:off x="5081248" y="415636"/>
          <a:ext cx="6598134" cy="52279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TextBox 10">
            <a:extLst>
              <a:ext uri="{FF2B5EF4-FFF2-40B4-BE49-F238E27FC236}">
                <a16:creationId xmlns:a16="http://schemas.microsoft.com/office/drawing/2014/main" xmlns="" id="{A0B3ADFD-BD02-EB71-3DD4-77924FBCF395}"/>
              </a:ext>
            </a:extLst>
          </p:cNvPr>
          <p:cNvSpPr txBox="1"/>
          <p:nvPr/>
        </p:nvSpPr>
        <p:spPr>
          <a:xfrm>
            <a:off x="5729716" y="5643571"/>
            <a:ext cx="5291586" cy="276999"/>
          </a:xfrm>
          <a:prstGeom prst="rect">
            <a:avLst/>
          </a:prstGeom>
          <a:noFill/>
        </p:spPr>
        <p:txBody>
          <a:bodyPr wrap="square">
            <a:spAutoFit/>
          </a:bodyPr>
          <a:lstStyle/>
          <a:p>
            <a:r>
              <a:rPr lang="en-US" sz="1200" dirty="0"/>
              <a:t>https://</a:t>
            </a:r>
            <a:r>
              <a:rPr lang="en-US" sz="1200" dirty="0" err="1"/>
              <a:t>www.cdc.gov</a:t>
            </a:r>
            <a:r>
              <a:rPr lang="en-US" sz="1200" dirty="0"/>
              <a:t>/</a:t>
            </a:r>
            <a:r>
              <a:rPr lang="en-US" sz="1200" dirty="0" err="1"/>
              <a:t>oralhealth</a:t>
            </a:r>
            <a:r>
              <a:rPr lang="en-US" sz="1200" dirty="0"/>
              <a:t>/</a:t>
            </a:r>
            <a:r>
              <a:rPr lang="en-US" sz="1200" dirty="0" err="1"/>
              <a:t>infectioncontrol</a:t>
            </a:r>
            <a:r>
              <a:rPr lang="en-US" sz="1200" dirty="0"/>
              <a:t>/pdf/safe-care2.pdf</a:t>
            </a:r>
          </a:p>
        </p:txBody>
      </p:sp>
      <p:sp>
        <p:nvSpPr>
          <p:cNvPr id="12" name="TextBox 11">
            <a:extLst>
              <a:ext uri="{FF2B5EF4-FFF2-40B4-BE49-F238E27FC236}">
                <a16:creationId xmlns:a16="http://schemas.microsoft.com/office/drawing/2014/main" xmlns="" id="{CB3080FF-01B6-5361-A13A-EA60D910C134}"/>
              </a:ext>
            </a:extLst>
          </p:cNvPr>
          <p:cNvSpPr txBox="1"/>
          <p:nvPr/>
        </p:nvSpPr>
        <p:spPr>
          <a:xfrm>
            <a:off x="4725049" y="5948279"/>
            <a:ext cx="7300920" cy="461665"/>
          </a:xfrm>
          <a:prstGeom prst="rect">
            <a:avLst/>
          </a:prstGeom>
          <a:noFill/>
        </p:spPr>
        <p:txBody>
          <a:bodyPr wrap="square">
            <a:spAutoFit/>
          </a:bodyPr>
          <a:lstStyle/>
          <a:p>
            <a:r>
              <a:rPr lang="en-US" sz="1200" dirty="0"/>
              <a:t>https://</a:t>
            </a:r>
            <a:r>
              <a:rPr lang="en-US" sz="1200" dirty="0" err="1"/>
              <a:t>www.osap.org</a:t>
            </a:r>
            <a:r>
              <a:rPr lang="en-US" sz="1200" dirty="0"/>
              <a:t>/assets/docs/resources/toolkits-topics/dental-unit-water-quality-organization-for-safety-asepsis-and-prevention-white-paper-and-recommendations-2018.pdf</a:t>
            </a:r>
          </a:p>
        </p:txBody>
      </p:sp>
    </p:spTree>
    <p:extLst>
      <p:ext uri="{BB962C8B-B14F-4D97-AF65-F5344CB8AC3E}">
        <p14:creationId xmlns:p14="http://schemas.microsoft.com/office/powerpoint/2010/main" xmlns="" val="384801368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a:extLst>
              <a:ext uri="{FF2B5EF4-FFF2-40B4-BE49-F238E27FC236}">
                <a16:creationId xmlns:a16="http://schemas.microsoft.com/office/drawing/2014/main" xmlns="" id="{B734C2DB-6BCE-CB60-88BC-CB3A5606C041}"/>
              </a:ext>
            </a:extLst>
          </p:cNvPr>
          <p:cNvSpPr>
            <a:spLocks noGrp="1"/>
          </p:cNvSpPr>
          <p:nvPr>
            <p:ph type="title"/>
          </p:nvPr>
        </p:nvSpPr>
        <p:spPr>
          <a:xfrm>
            <a:off x="5068240" y="668292"/>
            <a:ext cx="6516679" cy="1345269"/>
          </a:xfrm>
        </p:spPr>
        <p:txBody>
          <a:bodyPr>
            <a:normAutofit/>
          </a:bodyPr>
          <a:lstStyle/>
          <a:p>
            <a:pPr algn="ctr"/>
            <a:r>
              <a:rPr lang="en-US" dirty="0"/>
              <a:t>Source Water</a:t>
            </a:r>
          </a:p>
        </p:txBody>
      </p:sp>
      <p:pic>
        <p:nvPicPr>
          <p:cNvPr id="11" name="Picture 10" descr="Text, letter&#10;&#10;Description automatically generated">
            <a:extLst>
              <a:ext uri="{FF2B5EF4-FFF2-40B4-BE49-F238E27FC236}">
                <a16:creationId xmlns:a16="http://schemas.microsoft.com/office/drawing/2014/main" xmlns="" id="{EAD9A31E-D92D-7DFD-F978-F7105487686E}"/>
              </a:ext>
            </a:extLst>
          </p:cNvPr>
          <p:cNvPicPr>
            <a:picLocks noChangeAspect="1"/>
          </p:cNvPicPr>
          <p:nvPr/>
        </p:nvPicPr>
        <p:blipFill>
          <a:blip r:embed="rId2"/>
          <a:stretch>
            <a:fillRect/>
          </a:stretch>
        </p:blipFill>
        <p:spPr>
          <a:xfrm>
            <a:off x="291289" y="793444"/>
            <a:ext cx="4749800" cy="5448300"/>
          </a:xfrm>
          <a:prstGeom prst="rect">
            <a:avLst/>
          </a:prstGeom>
        </p:spPr>
      </p:pic>
      <p:grpSp>
        <p:nvGrpSpPr>
          <p:cNvPr id="19" name="Group 18">
            <a:extLst>
              <a:ext uri="{FF2B5EF4-FFF2-40B4-BE49-F238E27FC236}">
                <a16:creationId xmlns:a16="http://schemas.microsoft.com/office/drawing/2014/main" xmlns="" id="{EF3CDF19-A41A-AD7E-417A-E30DE66B25C1}"/>
              </a:ext>
            </a:extLst>
          </p:cNvPr>
          <p:cNvGrpSpPr/>
          <p:nvPr/>
        </p:nvGrpSpPr>
        <p:grpSpPr>
          <a:xfrm>
            <a:off x="5225551" y="2327256"/>
            <a:ext cx="6803056" cy="2100491"/>
            <a:chOff x="5239408" y="2915836"/>
            <a:chExt cx="6803056" cy="2100491"/>
          </a:xfrm>
        </p:grpSpPr>
        <p:pic>
          <p:nvPicPr>
            <p:cNvPr id="14" name="Picture 13" descr="Text&#10;&#10;Description automatically generated">
              <a:extLst>
                <a:ext uri="{FF2B5EF4-FFF2-40B4-BE49-F238E27FC236}">
                  <a16:creationId xmlns:a16="http://schemas.microsoft.com/office/drawing/2014/main" xmlns="" id="{772C09D4-D4FA-F8D0-A347-B8192F5AF436}"/>
                </a:ext>
              </a:extLst>
            </p:cNvPr>
            <p:cNvPicPr>
              <a:picLocks noChangeAspect="1"/>
            </p:cNvPicPr>
            <p:nvPr/>
          </p:nvPicPr>
          <p:blipFill rotWithShape="1">
            <a:blip r:embed="rId3"/>
            <a:srcRect t="5044"/>
            <a:stretch/>
          </p:blipFill>
          <p:spPr>
            <a:xfrm rot="10800000">
              <a:off x="5239408" y="2915836"/>
              <a:ext cx="6803055" cy="1732822"/>
            </a:xfrm>
            <a:prstGeom prst="rect">
              <a:avLst/>
            </a:prstGeom>
          </p:spPr>
        </p:pic>
        <p:pic>
          <p:nvPicPr>
            <p:cNvPr id="13" name="Picture 12" descr="Text&#10;&#10;Description automatically generated">
              <a:extLst>
                <a:ext uri="{FF2B5EF4-FFF2-40B4-BE49-F238E27FC236}">
                  <a16:creationId xmlns:a16="http://schemas.microsoft.com/office/drawing/2014/main" xmlns="" id="{11F53B9D-2C02-A8C5-E51F-5A9252A72D7D}"/>
                </a:ext>
              </a:extLst>
            </p:cNvPr>
            <p:cNvPicPr>
              <a:picLocks noChangeAspect="1"/>
            </p:cNvPicPr>
            <p:nvPr/>
          </p:nvPicPr>
          <p:blipFill rotWithShape="1">
            <a:blip r:embed="rId3"/>
            <a:srcRect t="5044"/>
            <a:stretch/>
          </p:blipFill>
          <p:spPr>
            <a:xfrm>
              <a:off x="5239408" y="3283505"/>
              <a:ext cx="6803056" cy="1732822"/>
            </a:xfrm>
            <a:prstGeom prst="rect">
              <a:avLst/>
            </a:prstGeom>
          </p:spPr>
        </p:pic>
      </p:grpSp>
      <p:sp>
        <p:nvSpPr>
          <p:cNvPr id="16" name="TextBox 15">
            <a:extLst>
              <a:ext uri="{FF2B5EF4-FFF2-40B4-BE49-F238E27FC236}">
                <a16:creationId xmlns:a16="http://schemas.microsoft.com/office/drawing/2014/main" xmlns="" id="{A67A917D-65D0-EC64-A0D5-2C5D633B415A}"/>
              </a:ext>
            </a:extLst>
          </p:cNvPr>
          <p:cNvSpPr txBox="1"/>
          <p:nvPr/>
        </p:nvSpPr>
        <p:spPr>
          <a:xfrm>
            <a:off x="5564818" y="4454733"/>
            <a:ext cx="6102926" cy="461665"/>
          </a:xfrm>
          <a:prstGeom prst="rect">
            <a:avLst/>
          </a:prstGeom>
          <a:noFill/>
        </p:spPr>
        <p:txBody>
          <a:bodyPr wrap="square">
            <a:spAutoFit/>
          </a:bodyPr>
          <a:lstStyle/>
          <a:p>
            <a:r>
              <a:rPr lang="en-US" sz="1200" dirty="0"/>
              <a:t>https://</a:t>
            </a:r>
            <a:r>
              <a:rPr lang="en-US" sz="1200" dirty="0" err="1"/>
              <a:t>www.a-dec.com</a:t>
            </a:r>
            <a:r>
              <a:rPr lang="en-US" sz="1200" dirty="0"/>
              <a:t>/-/media/</a:t>
            </a:r>
            <a:r>
              <a:rPr lang="en-US" sz="1200" dirty="0" err="1"/>
              <a:t>adecdotcom</a:t>
            </a:r>
            <a:r>
              <a:rPr lang="en-US" sz="1200" dirty="0"/>
              <a:t>/resource-center/product-information/support-information/instructions-for-use/86060900.pdf</a:t>
            </a:r>
          </a:p>
        </p:txBody>
      </p:sp>
      <p:sp>
        <p:nvSpPr>
          <p:cNvPr id="18" name="TextBox 17">
            <a:extLst>
              <a:ext uri="{FF2B5EF4-FFF2-40B4-BE49-F238E27FC236}">
                <a16:creationId xmlns:a16="http://schemas.microsoft.com/office/drawing/2014/main" xmlns="" id="{024A1906-8985-E2E0-84F6-8770B7096AE3}"/>
              </a:ext>
            </a:extLst>
          </p:cNvPr>
          <p:cNvSpPr txBox="1"/>
          <p:nvPr/>
        </p:nvSpPr>
        <p:spPr>
          <a:xfrm>
            <a:off x="5564818" y="5147231"/>
            <a:ext cx="6102926" cy="461665"/>
          </a:xfrm>
          <a:prstGeom prst="rect">
            <a:avLst/>
          </a:prstGeom>
          <a:noFill/>
        </p:spPr>
        <p:txBody>
          <a:bodyPr wrap="square">
            <a:spAutoFit/>
          </a:bodyPr>
          <a:lstStyle/>
          <a:p>
            <a:r>
              <a:rPr lang="en-US" sz="1200" dirty="0"/>
              <a:t>https://</a:t>
            </a:r>
            <a:r>
              <a:rPr lang="en-US" sz="1200" dirty="0" err="1"/>
              <a:t>summitdental.com</a:t>
            </a:r>
            <a:r>
              <a:rPr lang="en-US" sz="1200" dirty="0"/>
              <a:t>/wp-content/uploads/2018/11/1455-Delivery-Unit-Manual-03.2018.pdf</a:t>
            </a:r>
          </a:p>
        </p:txBody>
      </p:sp>
    </p:spTree>
    <p:extLst>
      <p:ext uri="{BB962C8B-B14F-4D97-AF65-F5344CB8AC3E}">
        <p14:creationId xmlns:p14="http://schemas.microsoft.com/office/powerpoint/2010/main" xmlns="" val="142531935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Graphical user interface, text&#10;&#10;Description automatically generated">
            <a:extLst>
              <a:ext uri="{FF2B5EF4-FFF2-40B4-BE49-F238E27FC236}">
                <a16:creationId xmlns:a16="http://schemas.microsoft.com/office/drawing/2014/main" xmlns="" id="{E232FDCF-FB51-C2EC-0596-911324EB4C2F}"/>
              </a:ext>
            </a:extLst>
          </p:cNvPr>
          <p:cNvPicPr>
            <a:picLocks noGrp="1" noChangeAspect="1"/>
          </p:cNvPicPr>
          <p:nvPr>
            <p:ph sz="quarter" idx="4294967295"/>
          </p:nvPr>
        </p:nvPicPr>
        <p:blipFill>
          <a:blip r:embed="rId2"/>
          <a:stretch>
            <a:fillRect/>
          </a:stretch>
        </p:blipFill>
        <p:spPr>
          <a:xfrm>
            <a:off x="455759" y="2620957"/>
            <a:ext cx="10795000" cy="3797300"/>
          </a:xfrm>
        </p:spPr>
      </p:pic>
      <p:sp>
        <p:nvSpPr>
          <p:cNvPr id="6" name="Title 5">
            <a:extLst>
              <a:ext uri="{FF2B5EF4-FFF2-40B4-BE49-F238E27FC236}">
                <a16:creationId xmlns:a16="http://schemas.microsoft.com/office/drawing/2014/main" xmlns="" id="{064DAD4E-23EF-47E6-A150-0744D788E19E}"/>
              </a:ext>
            </a:extLst>
          </p:cNvPr>
          <p:cNvSpPr>
            <a:spLocks noGrp="1"/>
          </p:cNvSpPr>
          <p:nvPr>
            <p:ph type="title" idx="4294967295"/>
          </p:nvPr>
        </p:nvSpPr>
        <p:spPr>
          <a:xfrm>
            <a:off x="455759" y="-71252"/>
            <a:ext cx="8770938" cy="1344613"/>
          </a:xfrm>
        </p:spPr>
        <p:txBody>
          <a:bodyPr/>
          <a:lstStyle/>
          <a:p>
            <a:r>
              <a:rPr lang="en-US" dirty="0"/>
              <a:t>Disinfecting Agents</a:t>
            </a:r>
          </a:p>
        </p:txBody>
      </p:sp>
      <p:sp>
        <p:nvSpPr>
          <p:cNvPr id="14" name="TextBox 13">
            <a:extLst>
              <a:ext uri="{FF2B5EF4-FFF2-40B4-BE49-F238E27FC236}">
                <a16:creationId xmlns:a16="http://schemas.microsoft.com/office/drawing/2014/main" xmlns="" id="{19337788-85C6-080E-8AEF-39C2E3C2C2C1}"/>
              </a:ext>
            </a:extLst>
          </p:cNvPr>
          <p:cNvSpPr txBox="1"/>
          <p:nvPr/>
        </p:nvSpPr>
        <p:spPr>
          <a:xfrm>
            <a:off x="455759" y="1368275"/>
            <a:ext cx="6102926" cy="461665"/>
          </a:xfrm>
          <a:prstGeom prst="rect">
            <a:avLst/>
          </a:prstGeom>
          <a:noFill/>
        </p:spPr>
        <p:txBody>
          <a:bodyPr wrap="square">
            <a:spAutoFit/>
          </a:bodyPr>
          <a:lstStyle/>
          <a:p>
            <a:r>
              <a:rPr lang="en-US" sz="1200" dirty="0"/>
              <a:t>https://</a:t>
            </a:r>
            <a:r>
              <a:rPr lang="en-US" sz="1200" dirty="0" err="1"/>
              <a:t>www.a-dec.com</a:t>
            </a:r>
            <a:r>
              <a:rPr lang="en-US" sz="1200" dirty="0"/>
              <a:t>/-/media/</a:t>
            </a:r>
            <a:r>
              <a:rPr lang="en-US" sz="1200" dirty="0" err="1"/>
              <a:t>adecdotcom</a:t>
            </a:r>
            <a:r>
              <a:rPr lang="en-US" sz="1200" dirty="0"/>
              <a:t>/resource-center/product-information/support-information/instructions-for-use/86061300.pdf</a:t>
            </a:r>
          </a:p>
        </p:txBody>
      </p:sp>
      <p:sp>
        <p:nvSpPr>
          <p:cNvPr id="18" name="TextBox 17">
            <a:extLst>
              <a:ext uri="{FF2B5EF4-FFF2-40B4-BE49-F238E27FC236}">
                <a16:creationId xmlns:a16="http://schemas.microsoft.com/office/drawing/2014/main" xmlns="" id="{AC620B0D-61B2-4A5C-B713-4931DDE6392A}"/>
              </a:ext>
            </a:extLst>
          </p:cNvPr>
          <p:cNvSpPr txBox="1"/>
          <p:nvPr/>
        </p:nvSpPr>
        <p:spPr>
          <a:xfrm>
            <a:off x="455759" y="2061395"/>
            <a:ext cx="6102926" cy="276999"/>
          </a:xfrm>
          <a:prstGeom prst="rect">
            <a:avLst/>
          </a:prstGeom>
          <a:noFill/>
        </p:spPr>
        <p:txBody>
          <a:bodyPr wrap="square">
            <a:spAutoFit/>
          </a:bodyPr>
          <a:lstStyle/>
          <a:p>
            <a:r>
              <a:rPr lang="en-US" sz="1200" dirty="0"/>
              <a:t>https://</a:t>
            </a:r>
            <a:r>
              <a:rPr lang="en-US" sz="1200" dirty="0" err="1"/>
              <a:t>sterisil.squarespace.com</a:t>
            </a:r>
            <a:r>
              <a:rPr lang="en-US" sz="1200" dirty="0"/>
              <a:t>/s/Sterisil-Straw-V2-Instructions.pdf</a:t>
            </a:r>
          </a:p>
        </p:txBody>
      </p:sp>
      <p:pic>
        <p:nvPicPr>
          <p:cNvPr id="12" name="Content Placeholder 11" descr="Text&#10;&#10;Description automatically generated">
            <a:extLst>
              <a:ext uri="{FF2B5EF4-FFF2-40B4-BE49-F238E27FC236}">
                <a16:creationId xmlns:a16="http://schemas.microsoft.com/office/drawing/2014/main" xmlns="" id="{0D573BBE-7398-871F-2D3C-29320D970806}"/>
              </a:ext>
            </a:extLst>
          </p:cNvPr>
          <p:cNvPicPr>
            <a:picLocks noGrp="1" noChangeAspect="1"/>
          </p:cNvPicPr>
          <p:nvPr>
            <p:ph sz="half" idx="4294967295"/>
          </p:nvPr>
        </p:nvPicPr>
        <p:blipFill>
          <a:blip r:embed="rId3"/>
          <a:stretch>
            <a:fillRect/>
          </a:stretch>
        </p:blipFill>
        <p:spPr>
          <a:xfrm>
            <a:off x="7443788" y="323850"/>
            <a:ext cx="4748212" cy="2470150"/>
          </a:xfrm>
        </p:spPr>
      </p:pic>
    </p:spTree>
    <p:extLst>
      <p:ext uri="{BB962C8B-B14F-4D97-AF65-F5344CB8AC3E}">
        <p14:creationId xmlns:p14="http://schemas.microsoft.com/office/powerpoint/2010/main" xmlns="" val="119735771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B9B4DCB1-4984-FD88-E136-921CC0EB37FA}"/>
              </a:ext>
            </a:extLst>
          </p:cNvPr>
          <p:cNvSpPr>
            <a:spLocks noGrp="1"/>
          </p:cNvSpPr>
          <p:nvPr>
            <p:ph type="title"/>
          </p:nvPr>
        </p:nvSpPr>
        <p:spPr>
          <a:xfrm>
            <a:off x="7404932" y="-297207"/>
            <a:ext cx="8770571" cy="1345269"/>
          </a:xfrm>
        </p:spPr>
        <p:txBody>
          <a:bodyPr/>
          <a:lstStyle/>
          <a:p>
            <a:r>
              <a:rPr lang="en-US" dirty="0"/>
              <a:t>Shock Agents</a:t>
            </a:r>
          </a:p>
        </p:txBody>
      </p:sp>
      <p:sp>
        <p:nvSpPr>
          <p:cNvPr id="6" name="Slide Number Placeholder 5">
            <a:extLst>
              <a:ext uri="{FF2B5EF4-FFF2-40B4-BE49-F238E27FC236}">
                <a16:creationId xmlns:a16="http://schemas.microsoft.com/office/drawing/2014/main" xmlns="" id="{02FF2228-F0E1-7D18-9858-BAC180A95452}"/>
              </a:ext>
            </a:extLst>
          </p:cNvPr>
          <p:cNvSpPr>
            <a:spLocks noGrp="1"/>
          </p:cNvSpPr>
          <p:nvPr>
            <p:ph type="sldNum" sz="quarter" idx="12"/>
          </p:nvPr>
        </p:nvSpPr>
        <p:spPr/>
        <p:txBody>
          <a:bodyPr/>
          <a:lstStyle/>
          <a:p>
            <a:pPr algn="l"/>
            <a:fld id="{FAEF9944-A4F6-4C59-AEBD-678D6480B8EA}" type="slidenum">
              <a:rPr lang="en-US" smtClean="0"/>
              <a:pPr algn="l"/>
              <a:t>163</a:t>
            </a:fld>
            <a:endParaRPr lang="en-US" dirty="0"/>
          </a:p>
        </p:txBody>
      </p:sp>
      <p:sp>
        <p:nvSpPr>
          <p:cNvPr id="12" name="TextBox 11">
            <a:extLst>
              <a:ext uri="{FF2B5EF4-FFF2-40B4-BE49-F238E27FC236}">
                <a16:creationId xmlns:a16="http://schemas.microsoft.com/office/drawing/2014/main" xmlns="" id="{CC442A36-DFA6-6E67-EADB-AB19D66EC5FB}"/>
              </a:ext>
            </a:extLst>
          </p:cNvPr>
          <p:cNvSpPr txBox="1"/>
          <p:nvPr/>
        </p:nvSpPr>
        <p:spPr>
          <a:xfrm>
            <a:off x="6845230" y="5801006"/>
            <a:ext cx="4944988" cy="646331"/>
          </a:xfrm>
          <a:prstGeom prst="rect">
            <a:avLst/>
          </a:prstGeom>
          <a:noFill/>
        </p:spPr>
        <p:txBody>
          <a:bodyPr wrap="square">
            <a:spAutoFit/>
          </a:bodyPr>
          <a:lstStyle/>
          <a:p>
            <a:r>
              <a:rPr lang="en-US" sz="1200" dirty="0"/>
              <a:t>https://</a:t>
            </a:r>
            <a:r>
              <a:rPr lang="en-US" sz="1200" dirty="0" err="1"/>
              <a:t>www.a-dec.com</a:t>
            </a:r>
            <a:r>
              <a:rPr lang="en-US" sz="1200" dirty="0"/>
              <a:t>/-/media/</a:t>
            </a:r>
            <a:r>
              <a:rPr lang="en-US" sz="1200" dirty="0" err="1"/>
              <a:t>adecdotcom</a:t>
            </a:r>
            <a:r>
              <a:rPr lang="en-US" sz="1200" dirty="0"/>
              <a:t>/resource-center/product-information/support-information/instructions-for-use/86074100.pdf</a:t>
            </a:r>
          </a:p>
        </p:txBody>
      </p:sp>
      <p:pic>
        <p:nvPicPr>
          <p:cNvPr id="14" name="Picture 13" descr="Text&#10;&#10;Description automatically generated">
            <a:extLst>
              <a:ext uri="{FF2B5EF4-FFF2-40B4-BE49-F238E27FC236}">
                <a16:creationId xmlns:a16="http://schemas.microsoft.com/office/drawing/2014/main" xmlns="" id="{2DF1B8F5-8BD4-9AEF-98BE-0DD1E01D3491}"/>
              </a:ext>
            </a:extLst>
          </p:cNvPr>
          <p:cNvPicPr>
            <a:picLocks noChangeAspect="1"/>
          </p:cNvPicPr>
          <p:nvPr/>
        </p:nvPicPr>
        <p:blipFill>
          <a:blip r:embed="rId2"/>
          <a:stretch>
            <a:fillRect/>
          </a:stretch>
        </p:blipFill>
        <p:spPr>
          <a:xfrm>
            <a:off x="7685231" y="1132074"/>
            <a:ext cx="2968913" cy="4280057"/>
          </a:xfrm>
          <a:prstGeom prst="rect">
            <a:avLst/>
          </a:prstGeom>
        </p:spPr>
      </p:pic>
      <p:sp>
        <p:nvSpPr>
          <p:cNvPr id="16" name="TextBox 15">
            <a:extLst>
              <a:ext uri="{FF2B5EF4-FFF2-40B4-BE49-F238E27FC236}">
                <a16:creationId xmlns:a16="http://schemas.microsoft.com/office/drawing/2014/main" xmlns="" id="{7AC80094-A903-FACB-A969-6686F7B80741}"/>
              </a:ext>
            </a:extLst>
          </p:cNvPr>
          <p:cNvSpPr txBox="1"/>
          <p:nvPr/>
        </p:nvSpPr>
        <p:spPr>
          <a:xfrm>
            <a:off x="6845230" y="5524007"/>
            <a:ext cx="6109854" cy="276999"/>
          </a:xfrm>
          <a:prstGeom prst="rect">
            <a:avLst/>
          </a:prstGeom>
          <a:noFill/>
        </p:spPr>
        <p:txBody>
          <a:bodyPr wrap="square">
            <a:spAutoFit/>
          </a:bodyPr>
          <a:lstStyle/>
          <a:p>
            <a:r>
              <a:rPr lang="en-US" sz="1200" dirty="0"/>
              <a:t>https://</a:t>
            </a:r>
            <a:r>
              <a:rPr lang="en-US" sz="1200" dirty="0" err="1"/>
              <a:t>sterisil.squarespace.com</a:t>
            </a:r>
            <a:r>
              <a:rPr lang="en-US" sz="1200" dirty="0"/>
              <a:t>/s/Citrisil-IFU-8351-41318.pdf</a:t>
            </a:r>
          </a:p>
        </p:txBody>
      </p:sp>
      <p:grpSp>
        <p:nvGrpSpPr>
          <p:cNvPr id="18" name="Group 17">
            <a:extLst>
              <a:ext uri="{FF2B5EF4-FFF2-40B4-BE49-F238E27FC236}">
                <a16:creationId xmlns:a16="http://schemas.microsoft.com/office/drawing/2014/main" xmlns="" id="{02A7D9EC-97F2-0C9E-D47F-1B45E11B09DE}"/>
              </a:ext>
            </a:extLst>
          </p:cNvPr>
          <p:cNvGrpSpPr/>
          <p:nvPr/>
        </p:nvGrpSpPr>
        <p:grpSpPr>
          <a:xfrm>
            <a:off x="401782" y="342045"/>
            <a:ext cx="6266601" cy="6183446"/>
            <a:chOff x="2511349" y="684090"/>
            <a:chExt cx="4978400" cy="4747433"/>
          </a:xfrm>
        </p:grpSpPr>
        <p:pic>
          <p:nvPicPr>
            <p:cNvPr id="10" name="Picture 9" descr="Text, letter&#10;&#10;Description automatically generated">
              <a:extLst>
                <a:ext uri="{FF2B5EF4-FFF2-40B4-BE49-F238E27FC236}">
                  <a16:creationId xmlns:a16="http://schemas.microsoft.com/office/drawing/2014/main" xmlns="" id="{33589753-07FF-B662-F292-6EA6A384AD56}"/>
                </a:ext>
              </a:extLst>
            </p:cNvPr>
            <p:cNvPicPr>
              <a:picLocks noChangeAspect="1"/>
            </p:cNvPicPr>
            <p:nvPr/>
          </p:nvPicPr>
          <p:blipFill rotWithShape="1">
            <a:blip r:embed="rId3"/>
            <a:srcRect t="64719"/>
            <a:stretch/>
          </p:blipFill>
          <p:spPr>
            <a:xfrm>
              <a:off x="2511349" y="3415196"/>
              <a:ext cx="4978400" cy="2016327"/>
            </a:xfrm>
            <a:prstGeom prst="rect">
              <a:avLst/>
            </a:prstGeom>
          </p:spPr>
        </p:pic>
        <p:pic>
          <p:nvPicPr>
            <p:cNvPr id="17" name="Picture 16" descr="Text, letter&#10;&#10;Description automatically generated">
              <a:extLst>
                <a:ext uri="{FF2B5EF4-FFF2-40B4-BE49-F238E27FC236}">
                  <a16:creationId xmlns:a16="http://schemas.microsoft.com/office/drawing/2014/main" xmlns="" id="{4D87DDA8-A6BE-D100-6BB3-F24543D90780}"/>
                </a:ext>
              </a:extLst>
            </p:cNvPr>
            <p:cNvPicPr>
              <a:picLocks noChangeAspect="1"/>
            </p:cNvPicPr>
            <p:nvPr/>
          </p:nvPicPr>
          <p:blipFill rotWithShape="1">
            <a:blip r:embed="rId3"/>
            <a:srcRect b="51970"/>
            <a:stretch/>
          </p:blipFill>
          <p:spPr>
            <a:xfrm>
              <a:off x="2511349" y="684090"/>
              <a:ext cx="4978400" cy="2744910"/>
            </a:xfrm>
            <a:prstGeom prst="rect">
              <a:avLst/>
            </a:prstGeom>
          </p:spPr>
        </p:pic>
      </p:grpSp>
    </p:spTree>
    <p:extLst>
      <p:ext uri="{BB962C8B-B14F-4D97-AF65-F5344CB8AC3E}">
        <p14:creationId xmlns:p14="http://schemas.microsoft.com/office/powerpoint/2010/main" xmlns="" val="234469263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9EF17C00-2DAB-F52A-F399-41356C42E1DE}"/>
              </a:ext>
            </a:extLst>
          </p:cNvPr>
          <p:cNvSpPr>
            <a:spLocks noGrp="1"/>
          </p:cNvSpPr>
          <p:nvPr>
            <p:ph type="sldNum" sz="quarter" idx="12"/>
          </p:nvPr>
        </p:nvSpPr>
        <p:spPr/>
        <p:txBody>
          <a:bodyPr/>
          <a:lstStyle/>
          <a:p>
            <a:pPr algn="l"/>
            <a:fld id="{FAEF9944-A4F6-4C59-AEBD-678D6480B8EA}" type="slidenum">
              <a:rPr lang="en-US" smtClean="0"/>
              <a:pPr algn="l"/>
              <a:t>164</a:t>
            </a:fld>
            <a:endParaRPr lang="en-US" dirty="0"/>
          </a:p>
        </p:txBody>
      </p:sp>
      <p:sp>
        <p:nvSpPr>
          <p:cNvPr id="2" name="Title 1">
            <a:extLst>
              <a:ext uri="{FF2B5EF4-FFF2-40B4-BE49-F238E27FC236}">
                <a16:creationId xmlns:a16="http://schemas.microsoft.com/office/drawing/2014/main" xmlns="" id="{8602F422-F79F-B173-0D37-2987C70DC508}"/>
              </a:ext>
            </a:extLst>
          </p:cNvPr>
          <p:cNvSpPr>
            <a:spLocks noGrp="1"/>
          </p:cNvSpPr>
          <p:nvPr>
            <p:ph type="title" idx="4294967295"/>
          </p:nvPr>
        </p:nvSpPr>
        <p:spPr>
          <a:xfrm>
            <a:off x="1711324" y="84977"/>
            <a:ext cx="8769350" cy="960437"/>
          </a:xfrm>
        </p:spPr>
        <p:txBody>
          <a:bodyPr/>
          <a:lstStyle/>
          <a:p>
            <a:pPr algn="ctr"/>
            <a:r>
              <a:rPr lang="en-US" dirty="0"/>
              <a:t>Flushing Waterlines</a:t>
            </a:r>
          </a:p>
        </p:txBody>
      </p:sp>
      <p:sp>
        <p:nvSpPr>
          <p:cNvPr id="4" name="TextBox 3">
            <a:extLst>
              <a:ext uri="{FF2B5EF4-FFF2-40B4-BE49-F238E27FC236}">
                <a16:creationId xmlns:a16="http://schemas.microsoft.com/office/drawing/2014/main" xmlns="" id="{DA4F73A0-4941-3FEE-BE1D-0D9A65F855F2}"/>
              </a:ext>
            </a:extLst>
          </p:cNvPr>
          <p:cNvSpPr txBox="1"/>
          <p:nvPr/>
        </p:nvSpPr>
        <p:spPr>
          <a:xfrm>
            <a:off x="2445538" y="5948279"/>
            <a:ext cx="7300920" cy="461665"/>
          </a:xfrm>
          <a:prstGeom prst="rect">
            <a:avLst/>
          </a:prstGeom>
          <a:noFill/>
        </p:spPr>
        <p:txBody>
          <a:bodyPr wrap="square">
            <a:spAutoFit/>
          </a:bodyPr>
          <a:lstStyle/>
          <a:p>
            <a:r>
              <a:rPr lang="en-US" sz="1200" dirty="0"/>
              <a:t>https://</a:t>
            </a:r>
            <a:r>
              <a:rPr lang="en-US" sz="1200" dirty="0" err="1"/>
              <a:t>www.osap.org</a:t>
            </a:r>
            <a:r>
              <a:rPr lang="en-US" sz="1200" dirty="0"/>
              <a:t>/assets/docs/resources/toolkits-topics/dental-unit-water-quality-organization-for-safety-asepsis-and-prevention-white-paper-and-recommendations-2018.pdf</a:t>
            </a:r>
          </a:p>
        </p:txBody>
      </p:sp>
      <p:sp>
        <p:nvSpPr>
          <p:cNvPr id="5" name="TextBox 4">
            <a:extLst>
              <a:ext uri="{FF2B5EF4-FFF2-40B4-BE49-F238E27FC236}">
                <a16:creationId xmlns:a16="http://schemas.microsoft.com/office/drawing/2014/main" xmlns="" id="{D05E0C54-65EB-7EF8-2817-B7DDA6AA14C2}"/>
              </a:ext>
            </a:extLst>
          </p:cNvPr>
          <p:cNvSpPr txBox="1"/>
          <p:nvPr/>
        </p:nvSpPr>
        <p:spPr>
          <a:xfrm>
            <a:off x="3450205" y="5671280"/>
            <a:ext cx="5291586" cy="276999"/>
          </a:xfrm>
          <a:prstGeom prst="rect">
            <a:avLst/>
          </a:prstGeom>
          <a:noFill/>
        </p:spPr>
        <p:txBody>
          <a:bodyPr wrap="square">
            <a:spAutoFit/>
          </a:bodyPr>
          <a:lstStyle/>
          <a:p>
            <a:r>
              <a:rPr lang="en-US" sz="1200" dirty="0"/>
              <a:t>https://</a:t>
            </a:r>
            <a:r>
              <a:rPr lang="en-US" sz="1200" dirty="0" err="1"/>
              <a:t>www.cdc.gov</a:t>
            </a:r>
            <a:r>
              <a:rPr lang="en-US" sz="1200" dirty="0"/>
              <a:t>/</a:t>
            </a:r>
            <a:r>
              <a:rPr lang="en-US" sz="1200" dirty="0" err="1"/>
              <a:t>oralhealth</a:t>
            </a:r>
            <a:r>
              <a:rPr lang="en-US" sz="1200" dirty="0"/>
              <a:t>/</a:t>
            </a:r>
            <a:r>
              <a:rPr lang="en-US" sz="1200" dirty="0" err="1"/>
              <a:t>infectioncontrol</a:t>
            </a:r>
            <a:r>
              <a:rPr lang="en-US" sz="1200" dirty="0"/>
              <a:t>/pdf/safe-care2.pdf</a:t>
            </a:r>
          </a:p>
        </p:txBody>
      </p:sp>
      <p:graphicFrame>
        <p:nvGraphicFramePr>
          <p:cNvPr id="7" name="Diagram 6">
            <a:extLst>
              <a:ext uri="{FF2B5EF4-FFF2-40B4-BE49-F238E27FC236}">
                <a16:creationId xmlns:a16="http://schemas.microsoft.com/office/drawing/2014/main" xmlns="" id="{6A55E949-195F-258D-31D5-6276ADF12FDD}"/>
              </a:ext>
            </a:extLst>
          </p:cNvPr>
          <p:cNvGraphicFramePr/>
          <p:nvPr>
            <p:extLst>
              <p:ext uri="{D42A27DB-BD31-4B8C-83A1-F6EECF244321}">
                <p14:modId xmlns:p14="http://schemas.microsoft.com/office/powerpoint/2010/main" xmlns="" val="746459499"/>
              </p:ext>
            </p:extLst>
          </p:nvPr>
        </p:nvGraphicFramePr>
        <p:xfrm>
          <a:off x="554181" y="1247721"/>
          <a:ext cx="11083635" cy="427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64426022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3161516-98A8-049E-1044-6A8B85DD6F4D}"/>
              </a:ext>
            </a:extLst>
          </p:cNvPr>
          <p:cNvGrpSpPr/>
          <p:nvPr/>
        </p:nvGrpSpPr>
        <p:grpSpPr>
          <a:xfrm>
            <a:off x="969817" y="1166794"/>
            <a:ext cx="2968246" cy="1484123"/>
            <a:chOff x="6005551" y="4243030"/>
            <a:chExt cx="2968246" cy="1484123"/>
          </a:xfrm>
          <a:solidFill>
            <a:schemeClr val="accent5">
              <a:lumMod val="60000"/>
              <a:lumOff val="40000"/>
            </a:schemeClr>
          </a:solidFill>
        </p:grpSpPr>
        <p:sp>
          <p:nvSpPr>
            <p:cNvPr id="5" name="Rounded Rectangle 4">
              <a:extLst>
                <a:ext uri="{FF2B5EF4-FFF2-40B4-BE49-F238E27FC236}">
                  <a16:creationId xmlns:a16="http://schemas.microsoft.com/office/drawing/2014/main" xmlns="" id="{B82B6CD7-C7AC-2245-EC41-97EF7C5B2F7A}"/>
                </a:ext>
              </a:extLst>
            </p:cNvPr>
            <p:cNvSpPr/>
            <p:nvPr/>
          </p:nvSpPr>
          <p:spPr>
            <a:xfrm>
              <a:off x="6005551" y="4243030"/>
              <a:ext cx="2968246" cy="1484123"/>
            </a:xfrm>
            <a:prstGeom prst="roundRect">
              <a:avLst>
                <a:gd name="adj" fmla="val 10000"/>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xmlns="" id="{C6E91F54-ADAA-5F24-E650-A171EC979F54}"/>
                </a:ext>
              </a:extLst>
            </p:cNvPr>
            <p:cNvSpPr txBox="1"/>
            <p:nvPr/>
          </p:nvSpPr>
          <p:spPr>
            <a:xfrm>
              <a:off x="6049019" y="4286498"/>
              <a:ext cx="2881310" cy="13971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Testing</a:t>
              </a:r>
            </a:p>
          </p:txBody>
        </p:sp>
      </p:grpSp>
      <p:graphicFrame>
        <p:nvGraphicFramePr>
          <p:cNvPr id="7" name="Content Placeholder 7">
            <a:extLst>
              <a:ext uri="{FF2B5EF4-FFF2-40B4-BE49-F238E27FC236}">
                <a16:creationId xmlns:a16="http://schemas.microsoft.com/office/drawing/2014/main" xmlns="" id="{86CFF806-2DB8-6340-E221-F8285A65B76C}"/>
              </a:ext>
            </a:extLst>
          </p:cNvPr>
          <p:cNvGraphicFramePr>
            <a:graphicFrameLocks/>
          </p:cNvGraphicFramePr>
          <p:nvPr>
            <p:extLst>
              <p:ext uri="{D42A27DB-BD31-4B8C-83A1-F6EECF244321}">
                <p14:modId xmlns:p14="http://schemas.microsoft.com/office/powerpoint/2010/main" xmlns="" val="573253317"/>
              </p:ext>
            </p:extLst>
          </p:nvPr>
        </p:nvGraphicFramePr>
        <p:xfrm>
          <a:off x="1250201" y="3370570"/>
          <a:ext cx="2390677" cy="2312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xmlns="" id="{7A12FEA3-CDD3-94FA-B1C1-7A6518EB8ECF}"/>
              </a:ext>
            </a:extLst>
          </p:cNvPr>
          <p:cNvGraphicFramePr/>
          <p:nvPr>
            <p:extLst>
              <p:ext uri="{D42A27DB-BD31-4B8C-83A1-F6EECF244321}">
                <p14:modId xmlns:p14="http://schemas.microsoft.com/office/powerpoint/2010/main" xmlns="" val="2992084302"/>
              </p:ext>
            </p:extLst>
          </p:nvPr>
        </p:nvGraphicFramePr>
        <p:xfrm>
          <a:off x="5081248" y="831385"/>
          <a:ext cx="6598134" cy="49098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a:extLst>
              <a:ext uri="{FF2B5EF4-FFF2-40B4-BE49-F238E27FC236}">
                <a16:creationId xmlns:a16="http://schemas.microsoft.com/office/drawing/2014/main" xmlns="" id="{73B796B5-0BC9-6BC5-6133-5973B136A62F}"/>
              </a:ext>
            </a:extLst>
          </p:cNvPr>
          <p:cNvSpPr txBox="1"/>
          <p:nvPr/>
        </p:nvSpPr>
        <p:spPr>
          <a:xfrm>
            <a:off x="5849528" y="5405774"/>
            <a:ext cx="5291586" cy="276999"/>
          </a:xfrm>
          <a:prstGeom prst="rect">
            <a:avLst/>
          </a:prstGeom>
          <a:noFill/>
        </p:spPr>
        <p:txBody>
          <a:bodyPr wrap="square">
            <a:spAutoFit/>
          </a:bodyPr>
          <a:lstStyle/>
          <a:p>
            <a:r>
              <a:rPr lang="en-US" sz="1200" dirty="0"/>
              <a:t>https://</a:t>
            </a:r>
            <a:r>
              <a:rPr lang="en-US" sz="1200" dirty="0" err="1"/>
              <a:t>www.cdc.gov</a:t>
            </a:r>
            <a:r>
              <a:rPr lang="en-US" sz="1200" dirty="0"/>
              <a:t>/</a:t>
            </a:r>
            <a:r>
              <a:rPr lang="en-US" sz="1200" dirty="0" err="1"/>
              <a:t>oralhealth</a:t>
            </a:r>
            <a:r>
              <a:rPr lang="en-US" sz="1200" dirty="0"/>
              <a:t>/</a:t>
            </a:r>
            <a:r>
              <a:rPr lang="en-US" sz="1200" dirty="0" err="1"/>
              <a:t>infectioncontrol</a:t>
            </a:r>
            <a:r>
              <a:rPr lang="en-US" sz="1200" dirty="0"/>
              <a:t>/pdf/safe-care2.pdf</a:t>
            </a:r>
          </a:p>
        </p:txBody>
      </p:sp>
      <p:sp>
        <p:nvSpPr>
          <p:cNvPr id="10" name="TextBox 9">
            <a:extLst>
              <a:ext uri="{FF2B5EF4-FFF2-40B4-BE49-F238E27FC236}">
                <a16:creationId xmlns:a16="http://schemas.microsoft.com/office/drawing/2014/main" xmlns="" id="{276C30A4-5561-66A5-87D8-0D16C71C3113}"/>
              </a:ext>
            </a:extLst>
          </p:cNvPr>
          <p:cNvSpPr txBox="1"/>
          <p:nvPr/>
        </p:nvSpPr>
        <p:spPr>
          <a:xfrm>
            <a:off x="4844861" y="5710482"/>
            <a:ext cx="7300920" cy="461665"/>
          </a:xfrm>
          <a:prstGeom prst="rect">
            <a:avLst/>
          </a:prstGeom>
          <a:noFill/>
        </p:spPr>
        <p:txBody>
          <a:bodyPr wrap="square">
            <a:spAutoFit/>
          </a:bodyPr>
          <a:lstStyle/>
          <a:p>
            <a:r>
              <a:rPr lang="en-US" sz="1200" dirty="0"/>
              <a:t>https://</a:t>
            </a:r>
            <a:r>
              <a:rPr lang="en-US" sz="1200" dirty="0" err="1"/>
              <a:t>www.osap.org</a:t>
            </a:r>
            <a:r>
              <a:rPr lang="en-US" sz="1200" dirty="0"/>
              <a:t>/assets/docs/resources/toolkits-topics/dental-unit-water-quality-organization-for-safety-asepsis-and-prevention-white-paper-and-recommendations-2018.pdf</a:t>
            </a:r>
          </a:p>
        </p:txBody>
      </p:sp>
    </p:spTree>
    <p:extLst>
      <p:ext uri="{BB962C8B-B14F-4D97-AF65-F5344CB8AC3E}">
        <p14:creationId xmlns:p14="http://schemas.microsoft.com/office/powerpoint/2010/main" xmlns="" val="191826272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3161516-98A8-049E-1044-6A8B85DD6F4D}"/>
              </a:ext>
            </a:extLst>
          </p:cNvPr>
          <p:cNvGrpSpPr/>
          <p:nvPr/>
        </p:nvGrpSpPr>
        <p:grpSpPr>
          <a:xfrm>
            <a:off x="969817" y="1166794"/>
            <a:ext cx="2968246" cy="1484123"/>
            <a:chOff x="6005551" y="4243030"/>
            <a:chExt cx="2968246" cy="1484123"/>
          </a:xfrm>
          <a:solidFill>
            <a:schemeClr val="accent4">
              <a:lumMod val="60000"/>
              <a:lumOff val="40000"/>
            </a:schemeClr>
          </a:solidFill>
        </p:grpSpPr>
        <p:sp>
          <p:nvSpPr>
            <p:cNvPr id="5" name="Rounded Rectangle 4">
              <a:extLst>
                <a:ext uri="{FF2B5EF4-FFF2-40B4-BE49-F238E27FC236}">
                  <a16:creationId xmlns:a16="http://schemas.microsoft.com/office/drawing/2014/main" xmlns="" id="{B82B6CD7-C7AC-2245-EC41-97EF7C5B2F7A}"/>
                </a:ext>
              </a:extLst>
            </p:cNvPr>
            <p:cNvSpPr/>
            <p:nvPr/>
          </p:nvSpPr>
          <p:spPr>
            <a:xfrm>
              <a:off x="6005551" y="4243030"/>
              <a:ext cx="2968246" cy="1484123"/>
            </a:xfrm>
            <a:prstGeom prst="roundRect">
              <a:avLst>
                <a:gd name="adj" fmla="val 10000"/>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xmlns="" id="{C6E91F54-ADAA-5F24-E650-A171EC979F54}"/>
                </a:ext>
              </a:extLst>
            </p:cNvPr>
            <p:cNvSpPr txBox="1"/>
            <p:nvPr/>
          </p:nvSpPr>
          <p:spPr>
            <a:xfrm>
              <a:off x="6049019" y="4286498"/>
              <a:ext cx="2881310" cy="13971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ysClr val="windowText" lastClr="000000"/>
                  </a:solidFill>
                </a:rPr>
                <a:t>Testing</a:t>
              </a:r>
            </a:p>
          </p:txBody>
        </p:sp>
      </p:grpSp>
      <p:graphicFrame>
        <p:nvGraphicFramePr>
          <p:cNvPr id="8" name="Diagram 7">
            <a:extLst>
              <a:ext uri="{FF2B5EF4-FFF2-40B4-BE49-F238E27FC236}">
                <a16:creationId xmlns:a16="http://schemas.microsoft.com/office/drawing/2014/main" xmlns="" id="{7A12FEA3-CDD3-94FA-B1C1-7A6518EB8ECF}"/>
              </a:ext>
            </a:extLst>
          </p:cNvPr>
          <p:cNvGraphicFramePr/>
          <p:nvPr>
            <p:extLst>
              <p:ext uri="{D42A27DB-BD31-4B8C-83A1-F6EECF244321}">
                <p14:modId xmlns:p14="http://schemas.microsoft.com/office/powerpoint/2010/main" xmlns="" val="1192740584"/>
              </p:ext>
            </p:extLst>
          </p:nvPr>
        </p:nvGraphicFramePr>
        <p:xfrm>
          <a:off x="5081248" y="831385"/>
          <a:ext cx="6598134" cy="4909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xmlns="" id="{73B796B5-0BC9-6BC5-6133-5973B136A62F}"/>
              </a:ext>
            </a:extLst>
          </p:cNvPr>
          <p:cNvSpPr txBox="1"/>
          <p:nvPr/>
        </p:nvSpPr>
        <p:spPr>
          <a:xfrm>
            <a:off x="5892451" y="5464204"/>
            <a:ext cx="5291586" cy="276999"/>
          </a:xfrm>
          <a:prstGeom prst="rect">
            <a:avLst/>
          </a:prstGeom>
          <a:noFill/>
        </p:spPr>
        <p:txBody>
          <a:bodyPr wrap="square">
            <a:spAutoFit/>
          </a:bodyPr>
          <a:lstStyle/>
          <a:p>
            <a:r>
              <a:rPr lang="en-US" sz="1200" dirty="0"/>
              <a:t>https://</a:t>
            </a:r>
            <a:r>
              <a:rPr lang="en-US" sz="1200" dirty="0" err="1"/>
              <a:t>www.cdc.gov</a:t>
            </a:r>
            <a:r>
              <a:rPr lang="en-US" sz="1200" dirty="0"/>
              <a:t>/</a:t>
            </a:r>
            <a:r>
              <a:rPr lang="en-US" sz="1200" dirty="0" err="1"/>
              <a:t>oralhealth</a:t>
            </a:r>
            <a:r>
              <a:rPr lang="en-US" sz="1200" dirty="0"/>
              <a:t>/</a:t>
            </a:r>
            <a:r>
              <a:rPr lang="en-US" sz="1200" dirty="0" err="1"/>
              <a:t>infectioncontrol</a:t>
            </a:r>
            <a:r>
              <a:rPr lang="en-US" sz="1200" dirty="0"/>
              <a:t>/pdf/safe-care2.pdf</a:t>
            </a:r>
          </a:p>
        </p:txBody>
      </p:sp>
      <p:sp>
        <p:nvSpPr>
          <p:cNvPr id="10" name="TextBox 9">
            <a:extLst>
              <a:ext uri="{FF2B5EF4-FFF2-40B4-BE49-F238E27FC236}">
                <a16:creationId xmlns:a16="http://schemas.microsoft.com/office/drawing/2014/main" xmlns="" id="{276C30A4-5561-66A5-87D8-0D16C71C3113}"/>
              </a:ext>
            </a:extLst>
          </p:cNvPr>
          <p:cNvSpPr txBox="1"/>
          <p:nvPr/>
        </p:nvSpPr>
        <p:spPr>
          <a:xfrm>
            <a:off x="4887784" y="5768912"/>
            <a:ext cx="7300920" cy="461665"/>
          </a:xfrm>
          <a:prstGeom prst="rect">
            <a:avLst/>
          </a:prstGeom>
          <a:noFill/>
        </p:spPr>
        <p:txBody>
          <a:bodyPr wrap="square">
            <a:spAutoFit/>
          </a:bodyPr>
          <a:lstStyle/>
          <a:p>
            <a:r>
              <a:rPr lang="en-US" sz="1200" dirty="0"/>
              <a:t>https://</a:t>
            </a:r>
            <a:r>
              <a:rPr lang="en-US" sz="1200" dirty="0" err="1"/>
              <a:t>www.osap.org</a:t>
            </a:r>
            <a:r>
              <a:rPr lang="en-US" sz="1200" dirty="0"/>
              <a:t>/assets/docs/resources/toolkits-topics/dental-unit-water-quality-organization-for-safety-asepsis-and-prevention-white-paper-and-recommendations-2018.pdf</a:t>
            </a:r>
          </a:p>
        </p:txBody>
      </p:sp>
      <p:graphicFrame>
        <p:nvGraphicFramePr>
          <p:cNvPr id="2" name="Content Placeholder 7">
            <a:extLst>
              <a:ext uri="{FF2B5EF4-FFF2-40B4-BE49-F238E27FC236}">
                <a16:creationId xmlns:a16="http://schemas.microsoft.com/office/drawing/2014/main" xmlns="" id="{6496692F-9AC7-E431-CE40-5B87224E824B}"/>
              </a:ext>
            </a:extLst>
          </p:cNvPr>
          <p:cNvGraphicFramePr>
            <a:graphicFrameLocks/>
          </p:cNvGraphicFramePr>
          <p:nvPr/>
        </p:nvGraphicFramePr>
        <p:xfrm>
          <a:off x="1237321" y="3385532"/>
          <a:ext cx="2416437" cy="23122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xmlns="" val="251954350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xmlns="" id="{FBFFE948-8F6A-5222-12AB-68EFAB506E4C}"/>
              </a:ext>
            </a:extLst>
          </p:cNvPr>
          <p:cNvSpPr>
            <a:spLocks noGrp="1"/>
          </p:cNvSpPr>
          <p:nvPr>
            <p:ph type="title"/>
          </p:nvPr>
        </p:nvSpPr>
        <p:spPr>
          <a:xfrm>
            <a:off x="846311" y="459531"/>
            <a:ext cx="8770571" cy="961525"/>
          </a:xfrm>
        </p:spPr>
        <p:txBody>
          <a:bodyPr/>
          <a:lstStyle/>
          <a:p>
            <a:r>
              <a:rPr lang="en-US" dirty="0"/>
              <a:t>Testing Considerations</a:t>
            </a:r>
          </a:p>
        </p:txBody>
      </p:sp>
      <p:graphicFrame>
        <p:nvGraphicFramePr>
          <p:cNvPr id="20" name="Content Placeholder 19">
            <a:extLst>
              <a:ext uri="{FF2B5EF4-FFF2-40B4-BE49-F238E27FC236}">
                <a16:creationId xmlns:a16="http://schemas.microsoft.com/office/drawing/2014/main" xmlns="" id="{0DD04625-2144-5234-B774-16D16274AC77}"/>
              </a:ext>
            </a:extLst>
          </p:cNvPr>
          <p:cNvGraphicFramePr>
            <a:graphicFrameLocks noGrp="1"/>
          </p:cNvGraphicFramePr>
          <p:nvPr>
            <p:ph sz="half" idx="1"/>
            <p:extLst>
              <p:ext uri="{D42A27DB-BD31-4B8C-83A1-F6EECF244321}">
                <p14:modId xmlns:p14="http://schemas.microsoft.com/office/powerpoint/2010/main" xmlns="" val="4018254669"/>
              </p:ext>
            </p:extLst>
          </p:nvPr>
        </p:nvGraphicFramePr>
        <p:xfrm>
          <a:off x="735013" y="1433267"/>
          <a:ext cx="6896310" cy="4354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4868592F-A752-40E0-38C7-186FE10E2367}"/>
              </a:ext>
            </a:extLst>
          </p:cNvPr>
          <p:cNvSpPr>
            <a:spLocks noGrp="1"/>
          </p:cNvSpPr>
          <p:nvPr>
            <p:ph type="sldNum" sz="quarter" idx="12"/>
          </p:nvPr>
        </p:nvSpPr>
        <p:spPr/>
        <p:txBody>
          <a:bodyPr/>
          <a:lstStyle/>
          <a:p>
            <a:pPr algn="l"/>
            <a:fld id="{FAEF9944-A4F6-4C59-AEBD-678D6480B8EA}" type="slidenum">
              <a:rPr lang="en-US" smtClean="0"/>
              <a:pPr algn="l"/>
              <a:t>167</a:t>
            </a:fld>
            <a:endParaRPr lang="en-US" dirty="0"/>
          </a:p>
        </p:txBody>
      </p:sp>
      <p:grpSp>
        <p:nvGrpSpPr>
          <p:cNvPr id="5" name="Group 4">
            <a:extLst>
              <a:ext uri="{FF2B5EF4-FFF2-40B4-BE49-F238E27FC236}">
                <a16:creationId xmlns:a16="http://schemas.microsoft.com/office/drawing/2014/main" xmlns="" id="{8E331653-58A5-C7BF-A7DB-B27459CD4005}"/>
              </a:ext>
            </a:extLst>
          </p:cNvPr>
          <p:cNvGrpSpPr/>
          <p:nvPr/>
        </p:nvGrpSpPr>
        <p:grpSpPr>
          <a:xfrm>
            <a:off x="8251766" y="1156138"/>
            <a:ext cx="2764874" cy="4545724"/>
            <a:chOff x="3171419" y="5395012"/>
            <a:chExt cx="4225494" cy="7652167"/>
          </a:xfrm>
        </p:grpSpPr>
        <p:sp>
          <p:nvSpPr>
            <p:cNvPr id="6" name="Oval 5">
              <a:extLst>
                <a:ext uri="{FF2B5EF4-FFF2-40B4-BE49-F238E27FC236}">
                  <a16:creationId xmlns:a16="http://schemas.microsoft.com/office/drawing/2014/main" xmlns="" id="{A1BB58FC-FC66-8F6C-FADF-60E4814E3857}"/>
                </a:ext>
              </a:extLst>
            </p:cNvPr>
            <p:cNvSpPr/>
            <p:nvPr/>
          </p:nvSpPr>
          <p:spPr>
            <a:xfrm>
              <a:off x="3171419" y="8821687"/>
              <a:ext cx="4225494" cy="422549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11E4248F-3408-281A-BD0C-0322CEAA482B}"/>
                </a:ext>
              </a:extLst>
            </p:cNvPr>
            <p:cNvSpPr/>
            <p:nvPr/>
          </p:nvSpPr>
          <p:spPr>
            <a:xfrm>
              <a:off x="4317664" y="5638347"/>
              <a:ext cx="1933006" cy="38661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xmlns="" id="{CF624A55-2D39-C91F-FE7C-3C0A1AA167D9}"/>
                </a:ext>
              </a:extLst>
            </p:cNvPr>
            <p:cNvSpPr/>
            <p:nvPr/>
          </p:nvSpPr>
          <p:spPr>
            <a:xfrm>
              <a:off x="4018578" y="5395012"/>
              <a:ext cx="2531178" cy="44595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eform 8">
              <a:extLst>
                <a:ext uri="{FF2B5EF4-FFF2-40B4-BE49-F238E27FC236}">
                  <a16:creationId xmlns:a16="http://schemas.microsoft.com/office/drawing/2014/main" xmlns="" id="{30271937-7A41-221E-6190-D6F9A2D7067E}"/>
                </a:ext>
              </a:extLst>
            </p:cNvPr>
            <p:cNvSpPr/>
            <p:nvPr/>
          </p:nvSpPr>
          <p:spPr>
            <a:xfrm>
              <a:off x="3367394" y="11011760"/>
              <a:ext cx="3833550" cy="1843353"/>
            </a:xfrm>
            <a:custGeom>
              <a:avLst/>
              <a:gdLst>
                <a:gd name="connsiteX0" fmla="*/ 1951449 w 1951449"/>
                <a:gd name="connsiteY0" fmla="*/ 0 h 938349"/>
                <a:gd name="connsiteX1" fmla="*/ 1948388 w 1951449"/>
                <a:gd name="connsiteY1" fmla="*/ 60604 h 938349"/>
                <a:gd name="connsiteX2" fmla="*/ 975724 w 1951449"/>
                <a:gd name="connsiteY2" fmla="*/ 938349 h 938349"/>
                <a:gd name="connsiteX3" fmla="*/ 3060 w 1951449"/>
                <a:gd name="connsiteY3" fmla="*/ 60604 h 938349"/>
                <a:gd name="connsiteX4" fmla="*/ 0 w 1951449"/>
                <a:gd name="connsiteY4" fmla="*/ 0 h 938349"/>
                <a:gd name="connsiteX5" fmla="*/ 80540 w 1951449"/>
                <a:gd name="connsiteY5" fmla="*/ 68437 h 938349"/>
                <a:gd name="connsiteX6" fmla="*/ 975724 w 1951449"/>
                <a:gd name="connsiteY6" fmla="*/ 354802 h 938349"/>
                <a:gd name="connsiteX7" fmla="*/ 1870909 w 1951449"/>
                <a:gd name="connsiteY7" fmla="*/ 68437 h 9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1449" h="938349">
                  <a:moveTo>
                    <a:pt x="1951449" y="0"/>
                  </a:moveTo>
                  <a:lnTo>
                    <a:pt x="1948388" y="60604"/>
                  </a:lnTo>
                  <a:cubicBezTo>
                    <a:pt x="1898320" y="553620"/>
                    <a:pt x="1481951" y="938349"/>
                    <a:pt x="975724" y="938349"/>
                  </a:cubicBezTo>
                  <a:cubicBezTo>
                    <a:pt x="469498" y="938349"/>
                    <a:pt x="53129" y="553620"/>
                    <a:pt x="3060" y="60604"/>
                  </a:cubicBezTo>
                  <a:lnTo>
                    <a:pt x="0" y="0"/>
                  </a:lnTo>
                  <a:lnTo>
                    <a:pt x="80540" y="68437"/>
                  </a:lnTo>
                  <a:cubicBezTo>
                    <a:pt x="309637" y="245368"/>
                    <a:pt x="626133" y="354802"/>
                    <a:pt x="975724" y="354802"/>
                  </a:cubicBezTo>
                  <a:cubicBezTo>
                    <a:pt x="1325316" y="354802"/>
                    <a:pt x="1641811" y="245368"/>
                    <a:pt x="1870909" y="68437"/>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xmlns="" id="{6543DDB1-9800-FC95-C72E-B07607AE7A86}"/>
                </a:ext>
              </a:extLst>
            </p:cNvPr>
            <p:cNvSpPr/>
            <p:nvPr/>
          </p:nvSpPr>
          <p:spPr>
            <a:xfrm>
              <a:off x="3363487" y="9891699"/>
              <a:ext cx="3841359" cy="1817057"/>
            </a:xfrm>
            <a:custGeom>
              <a:avLst/>
              <a:gdLst>
                <a:gd name="connsiteX0" fmla="*/ 1798074 w 1955424"/>
                <a:gd name="connsiteY0" fmla="*/ 0 h 924963"/>
                <a:gd name="connsiteX1" fmla="*/ 1837419 w 1955424"/>
                <a:gd name="connsiteY1" fmla="*/ 64764 h 924963"/>
                <a:gd name="connsiteX2" fmla="*/ 1955424 w 1955424"/>
                <a:gd name="connsiteY2" fmla="*/ 530799 h 924963"/>
                <a:gd name="connsiteX3" fmla="*/ 1953436 w 1955424"/>
                <a:gd name="connsiteY3" fmla="*/ 570161 h 924963"/>
                <a:gd name="connsiteX4" fmla="*/ 1872897 w 1955424"/>
                <a:gd name="connsiteY4" fmla="*/ 638598 h 924963"/>
                <a:gd name="connsiteX5" fmla="*/ 977712 w 1955424"/>
                <a:gd name="connsiteY5" fmla="*/ 924963 h 924963"/>
                <a:gd name="connsiteX6" fmla="*/ 82527 w 1955424"/>
                <a:gd name="connsiteY6" fmla="*/ 638598 h 924963"/>
                <a:gd name="connsiteX7" fmla="*/ 1988 w 1955424"/>
                <a:gd name="connsiteY7" fmla="*/ 570161 h 924963"/>
                <a:gd name="connsiteX8" fmla="*/ 0 w 1955424"/>
                <a:gd name="connsiteY8" fmla="*/ 530799 h 924963"/>
                <a:gd name="connsiteX9" fmla="*/ 118005 w 1955424"/>
                <a:gd name="connsiteY9" fmla="*/ 64764 h 924963"/>
                <a:gd name="connsiteX10" fmla="*/ 157350 w 1955424"/>
                <a:gd name="connsiteY10" fmla="*/ 0 h 924963"/>
                <a:gd name="connsiteX11" fmla="*/ 172430 w 1955424"/>
                <a:gd name="connsiteY11" fmla="*/ 10585 h 924963"/>
                <a:gd name="connsiteX12" fmla="*/ 977712 w 1955424"/>
                <a:gd name="connsiteY12" fmla="*/ 233846 h 924963"/>
                <a:gd name="connsiteX13" fmla="*/ 1782994 w 1955424"/>
                <a:gd name="connsiteY13" fmla="*/ 10585 h 92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5424" h="924963">
                  <a:moveTo>
                    <a:pt x="1798074" y="0"/>
                  </a:moveTo>
                  <a:lnTo>
                    <a:pt x="1837419" y="64764"/>
                  </a:lnTo>
                  <a:cubicBezTo>
                    <a:pt x="1912676" y="203299"/>
                    <a:pt x="1955424" y="362057"/>
                    <a:pt x="1955424" y="530799"/>
                  </a:cubicBezTo>
                  <a:lnTo>
                    <a:pt x="1953436" y="570161"/>
                  </a:lnTo>
                  <a:lnTo>
                    <a:pt x="1872897" y="638598"/>
                  </a:lnTo>
                  <a:cubicBezTo>
                    <a:pt x="1643799" y="815529"/>
                    <a:pt x="1327303" y="924963"/>
                    <a:pt x="977712" y="924963"/>
                  </a:cubicBezTo>
                  <a:cubicBezTo>
                    <a:pt x="628121" y="924963"/>
                    <a:pt x="311625" y="815529"/>
                    <a:pt x="82527" y="638598"/>
                  </a:cubicBezTo>
                  <a:lnTo>
                    <a:pt x="1988" y="570161"/>
                  </a:lnTo>
                  <a:lnTo>
                    <a:pt x="0" y="530799"/>
                  </a:lnTo>
                  <a:cubicBezTo>
                    <a:pt x="0" y="362057"/>
                    <a:pt x="42748" y="203299"/>
                    <a:pt x="118005" y="64764"/>
                  </a:cubicBezTo>
                  <a:lnTo>
                    <a:pt x="157350" y="0"/>
                  </a:lnTo>
                  <a:lnTo>
                    <a:pt x="172430" y="10585"/>
                  </a:lnTo>
                  <a:cubicBezTo>
                    <a:pt x="391266" y="150061"/>
                    <a:pt x="671819" y="233846"/>
                    <a:pt x="977712" y="233846"/>
                  </a:cubicBezTo>
                  <a:cubicBezTo>
                    <a:pt x="1283605" y="233846"/>
                    <a:pt x="1564158" y="150061"/>
                    <a:pt x="1782994" y="10585"/>
                  </a:cubicBezTo>
                  <a:close/>
                </a:path>
              </a:pathLst>
            </a:cu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xmlns="" id="{21D199F9-C0C7-6780-18EA-A2A3087B2FA0}"/>
                </a:ext>
              </a:extLst>
            </p:cNvPr>
            <p:cNvSpPr/>
            <p:nvPr/>
          </p:nvSpPr>
          <p:spPr>
            <a:xfrm>
              <a:off x="3672593" y="7633312"/>
              <a:ext cx="3223142" cy="2717769"/>
            </a:xfrm>
            <a:custGeom>
              <a:avLst/>
              <a:gdLst>
                <a:gd name="connsiteX0" fmla="*/ 553567 w 1640724"/>
                <a:gd name="connsiteY0" fmla="*/ 0 h 1383466"/>
                <a:gd name="connsiteX1" fmla="*/ 1087158 w 1640724"/>
                <a:gd name="connsiteY1" fmla="*/ 0 h 1383466"/>
                <a:gd name="connsiteX2" fmla="*/ 1220560 w 1640724"/>
                <a:gd name="connsiteY2" fmla="*/ 133402 h 1383466"/>
                <a:gd name="connsiteX3" fmla="*/ 1220560 w 1640724"/>
                <a:gd name="connsiteY3" fmla="*/ 789986 h 1383466"/>
                <a:gd name="connsiteX4" fmla="*/ 1286397 w 1640724"/>
                <a:gd name="connsiteY4" fmla="*/ 820713 h 1383466"/>
                <a:gd name="connsiteX5" fmla="*/ 1631096 w 1640724"/>
                <a:gd name="connsiteY5" fmla="*/ 1133772 h 1383466"/>
                <a:gd name="connsiteX6" fmla="*/ 1640724 w 1640724"/>
                <a:gd name="connsiteY6" fmla="*/ 1149620 h 1383466"/>
                <a:gd name="connsiteX7" fmla="*/ 1625644 w 1640724"/>
                <a:gd name="connsiteY7" fmla="*/ 1160205 h 1383466"/>
                <a:gd name="connsiteX8" fmla="*/ 820362 w 1640724"/>
                <a:gd name="connsiteY8" fmla="*/ 1383466 h 1383466"/>
                <a:gd name="connsiteX9" fmla="*/ 15080 w 1640724"/>
                <a:gd name="connsiteY9" fmla="*/ 1160205 h 1383466"/>
                <a:gd name="connsiteX10" fmla="*/ 0 w 1640724"/>
                <a:gd name="connsiteY10" fmla="*/ 1149620 h 1383466"/>
                <a:gd name="connsiteX11" fmla="*/ 9628 w 1640724"/>
                <a:gd name="connsiteY11" fmla="*/ 1133772 h 1383466"/>
                <a:gd name="connsiteX12" fmla="*/ 354327 w 1640724"/>
                <a:gd name="connsiteY12" fmla="*/ 820713 h 1383466"/>
                <a:gd name="connsiteX13" fmla="*/ 420165 w 1640724"/>
                <a:gd name="connsiteY13" fmla="*/ 789985 h 1383466"/>
                <a:gd name="connsiteX14" fmla="*/ 420165 w 1640724"/>
                <a:gd name="connsiteY14" fmla="*/ 133402 h 1383466"/>
                <a:gd name="connsiteX15" fmla="*/ 553567 w 1640724"/>
                <a:gd name="connsiteY15" fmla="*/ 0 h 138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0724" h="1383466">
                  <a:moveTo>
                    <a:pt x="553567" y="0"/>
                  </a:moveTo>
                  <a:lnTo>
                    <a:pt x="1087158" y="0"/>
                  </a:lnTo>
                  <a:cubicBezTo>
                    <a:pt x="1160834" y="0"/>
                    <a:pt x="1220560" y="59726"/>
                    <a:pt x="1220560" y="133402"/>
                  </a:cubicBezTo>
                  <a:lnTo>
                    <a:pt x="1220560" y="789986"/>
                  </a:lnTo>
                  <a:lnTo>
                    <a:pt x="1286397" y="820713"/>
                  </a:lnTo>
                  <a:cubicBezTo>
                    <a:pt x="1424933" y="895970"/>
                    <a:pt x="1543245" y="1003736"/>
                    <a:pt x="1631096" y="1133772"/>
                  </a:cubicBezTo>
                  <a:lnTo>
                    <a:pt x="1640724" y="1149620"/>
                  </a:lnTo>
                  <a:lnTo>
                    <a:pt x="1625644" y="1160205"/>
                  </a:lnTo>
                  <a:cubicBezTo>
                    <a:pt x="1406808" y="1299681"/>
                    <a:pt x="1126255" y="1383466"/>
                    <a:pt x="820362" y="1383466"/>
                  </a:cubicBezTo>
                  <a:cubicBezTo>
                    <a:pt x="514469" y="1383466"/>
                    <a:pt x="233916" y="1299681"/>
                    <a:pt x="15080" y="1160205"/>
                  </a:cubicBezTo>
                  <a:lnTo>
                    <a:pt x="0" y="1149620"/>
                  </a:lnTo>
                  <a:lnTo>
                    <a:pt x="9628" y="1133772"/>
                  </a:lnTo>
                  <a:cubicBezTo>
                    <a:pt x="97479" y="1003736"/>
                    <a:pt x="215791" y="895970"/>
                    <a:pt x="354327" y="820713"/>
                  </a:cubicBezTo>
                  <a:lnTo>
                    <a:pt x="420165" y="789985"/>
                  </a:lnTo>
                  <a:lnTo>
                    <a:pt x="420165" y="133402"/>
                  </a:lnTo>
                  <a:cubicBezTo>
                    <a:pt x="420165" y="59726"/>
                    <a:pt x="479891" y="0"/>
                    <a:pt x="553567" y="0"/>
                  </a:cubicBezTo>
                  <a:close/>
                </a:path>
              </a:pathLst>
            </a:cu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400386E5-191E-33FF-8F7A-C68A5C2C6AC7}"/>
                </a:ext>
              </a:extLst>
            </p:cNvPr>
            <p:cNvSpPr/>
            <p:nvPr/>
          </p:nvSpPr>
          <p:spPr>
            <a:xfrm>
              <a:off x="5284162" y="7981032"/>
              <a:ext cx="340210" cy="340210"/>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xmlns="" id="{11A490A4-2E3B-FDAD-1931-006E07DB45C4}"/>
                </a:ext>
              </a:extLst>
            </p:cNvPr>
            <p:cNvSpPr/>
            <p:nvPr/>
          </p:nvSpPr>
          <p:spPr>
            <a:xfrm>
              <a:off x="4797881" y="9334373"/>
              <a:ext cx="211243" cy="192038"/>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xmlns="" id="{09D0157E-7E9C-14B0-41AD-86AEA649A538}"/>
                </a:ext>
              </a:extLst>
            </p:cNvPr>
            <p:cNvSpPr/>
            <p:nvPr/>
          </p:nvSpPr>
          <p:spPr>
            <a:xfrm>
              <a:off x="5726980" y="10211426"/>
              <a:ext cx="281164" cy="281164"/>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xmlns="" id="{53D63AD3-3BEA-B690-09E4-0D5F9048C59D}"/>
                </a:ext>
              </a:extLst>
            </p:cNvPr>
            <p:cNvSpPr/>
            <p:nvPr/>
          </p:nvSpPr>
          <p:spPr>
            <a:xfrm>
              <a:off x="4214724" y="11421094"/>
              <a:ext cx="340210" cy="340210"/>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xmlns="" id="{AD9BE767-5E91-C712-01ED-66E83868E60A}"/>
                </a:ext>
              </a:extLst>
            </p:cNvPr>
            <p:cNvSpPr/>
            <p:nvPr/>
          </p:nvSpPr>
          <p:spPr>
            <a:xfrm>
              <a:off x="4909152" y="11788101"/>
              <a:ext cx="211243" cy="192038"/>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xmlns="" val="281892005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206E71-698D-B5A1-5F61-E6668384E676}"/>
              </a:ext>
            </a:extLst>
          </p:cNvPr>
          <p:cNvSpPr>
            <a:spLocks noGrp="1"/>
          </p:cNvSpPr>
          <p:nvPr>
            <p:ph type="title"/>
          </p:nvPr>
        </p:nvSpPr>
        <p:spPr>
          <a:xfrm>
            <a:off x="867294" y="-174512"/>
            <a:ext cx="8770571" cy="1345269"/>
          </a:xfrm>
        </p:spPr>
        <p:txBody>
          <a:bodyPr/>
          <a:lstStyle/>
          <a:p>
            <a:r>
              <a:rPr lang="en-US" dirty="0"/>
              <a:t>Type of Testing: Laboratory</a:t>
            </a:r>
          </a:p>
        </p:txBody>
      </p:sp>
      <p:pic>
        <p:nvPicPr>
          <p:cNvPr id="6" name="Content Placeholder 5" descr="Diagram&#10;&#10;Description automatically generated">
            <a:extLst>
              <a:ext uri="{FF2B5EF4-FFF2-40B4-BE49-F238E27FC236}">
                <a16:creationId xmlns:a16="http://schemas.microsoft.com/office/drawing/2014/main" xmlns="" id="{FBC0C2CB-0942-6AD0-F89D-DB8F73FF98F1}"/>
              </a:ext>
            </a:extLst>
          </p:cNvPr>
          <p:cNvPicPr>
            <a:picLocks noGrp="1" noChangeAspect="1"/>
          </p:cNvPicPr>
          <p:nvPr>
            <p:ph idx="1"/>
          </p:nvPr>
        </p:nvPicPr>
        <p:blipFill>
          <a:blip r:embed="rId2"/>
          <a:stretch>
            <a:fillRect/>
          </a:stretch>
        </p:blipFill>
        <p:spPr>
          <a:xfrm>
            <a:off x="538777" y="1446184"/>
            <a:ext cx="5347290" cy="4538979"/>
          </a:xfrm>
        </p:spPr>
      </p:pic>
      <p:sp>
        <p:nvSpPr>
          <p:cNvPr id="4" name="Slide Number Placeholder 3">
            <a:extLst>
              <a:ext uri="{FF2B5EF4-FFF2-40B4-BE49-F238E27FC236}">
                <a16:creationId xmlns:a16="http://schemas.microsoft.com/office/drawing/2014/main" xmlns="" id="{B2642077-E50C-419D-AC47-56DA16D3DEA3}"/>
              </a:ext>
            </a:extLst>
          </p:cNvPr>
          <p:cNvSpPr>
            <a:spLocks noGrp="1"/>
          </p:cNvSpPr>
          <p:nvPr>
            <p:ph type="sldNum" sz="quarter" idx="12"/>
          </p:nvPr>
        </p:nvSpPr>
        <p:spPr/>
        <p:txBody>
          <a:bodyPr/>
          <a:lstStyle/>
          <a:p>
            <a:pPr algn="l"/>
            <a:fld id="{FAEF9944-A4F6-4C59-AEBD-678D6480B8EA}" type="slidenum">
              <a:rPr lang="en-US" smtClean="0"/>
              <a:pPr algn="l"/>
              <a:t>168</a:t>
            </a:fld>
            <a:endParaRPr lang="en-US" dirty="0"/>
          </a:p>
        </p:txBody>
      </p:sp>
      <p:sp>
        <p:nvSpPr>
          <p:cNvPr id="8" name="TextBox 7">
            <a:extLst>
              <a:ext uri="{FF2B5EF4-FFF2-40B4-BE49-F238E27FC236}">
                <a16:creationId xmlns:a16="http://schemas.microsoft.com/office/drawing/2014/main" xmlns="" id="{DCBBDCFF-9EF2-B079-A817-69A881B713BF}"/>
              </a:ext>
            </a:extLst>
          </p:cNvPr>
          <p:cNvSpPr txBox="1"/>
          <p:nvPr/>
        </p:nvSpPr>
        <p:spPr>
          <a:xfrm>
            <a:off x="3250624" y="6122090"/>
            <a:ext cx="6109854" cy="276999"/>
          </a:xfrm>
          <a:prstGeom prst="rect">
            <a:avLst/>
          </a:prstGeom>
          <a:noFill/>
        </p:spPr>
        <p:txBody>
          <a:bodyPr wrap="square">
            <a:spAutoFit/>
          </a:bodyPr>
          <a:lstStyle/>
          <a:p>
            <a:r>
              <a:rPr lang="en-US" sz="1200" dirty="0"/>
              <a:t>https://</a:t>
            </a:r>
            <a:r>
              <a:rPr lang="en-US" sz="1200" dirty="0" err="1"/>
              <a:t>www.ultimatedental.com</a:t>
            </a:r>
            <a:r>
              <a:rPr lang="en-US" sz="1200" dirty="0"/>
              <a:t>/uploads/</a:t>
            </a:r>
            <a:r>
              <a:rPr lang="en-US" sz="1200" dirty="0" err="1"/>
              <a:t>ProEdge-WaterlineTestIFU.pdf</a:t>
            </a:r>
            <a:endParaRPr lang="en-US" sz="1200" dirty="0"/>
          </a:p>
        </p:txBody>
      </p:sp>
      <p:graphicFrame>
        <p:nvGraphicFramePr>
          <p:cNvPr id="13" name="Diagram 12">
            <a:extLst>
              <a:ext uri="{FF2B5EF4-FFF2-40B4-BE49-F238E27FC236}">
                <a16:creationId xmlns:a16="http://schemas.microsoft.com/office/drawing/2014/main" xmlns="" id="{D9CCF9F6-1E3B-0D39-2F45-21C697325CDD}"/>
              </a:ext>
            </a:extLst>
          </p:cNvPr>
          <p:cNvGraphicFramePr/>
          <p:nvPr>
            <p:extLst>
              <p:ext uri="{D42A27DB-BD31-4B8C-83A1-F6EECF244321}">
                <p14:modId xmlns:p14="http://schemas.microsoft.com/office/powerpoint/2010/main" xmlns="" val="3358912111"/>
              </p:ext>
            </p:extLst>
          </p:nvPr>
        </p:nvGraphicFramePr>
        <p:xfrm>
          <a:off x="6305551" y="1371215"/>
          <a:ext cx="5124450" cy="4115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77077689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206E71-698D-B5A1-5F61-E6668384E676}"/>
              </a:ext>
            </a:extLst>
          </p:cNvPr>
          <p:cNvSpPr>
            <a:spLocks noGrp="1"/>
          </p:cNvSpPr>
          <p:nvPr>
            <p:ph type="title"/>
          </p:nvPr>
        </p:nvSpPr>
        <p:spPr>
          <a:xfrm>
            <a:off x="604059" y="320411"/>
            <a:ext cx="8770571" cy="1345269"/>
          </a:xfrm>
        </p:spPr>
        <p:txBody>
          <a:bodyPr>
            <a:normAutofit/>
          </a:bodyPr>
          <a:lstStyle/>
          <a:p>
            <a:r>
              <a:rPr lang="en-US" dirty="0"/>
              <a:t>Type of Testing: </a:t>
            </a:r>
            <a:br>
              <a:rPr lang="en-US" dirty="0"/>
            </a:br>
            <a:r>
              <a:rPr lang="en-US" dirty="0"/>
              <a:t>In Office</a:t>
            </a:r>
          </a:p>
        </p:txBody>
      </p:sp>
      <p:sp>
        <p:nvSpPr>
          <p:cNvPr id="4" name="Slide Number Placeholder 3">
            <a:extLst>
              <a:ext uri="{FF2B5EF4-FFF2-40B4-BE49-F238E27FC236}">
                <a16:creationId xmlns:a16="http://schemas.microsoft.com/office/drawing/2014/main" xmlns="" id="{B2642077-E50C-419D-AC47-56DA16D3DEA3}"/>
              </a:ext>
            </a:extLst>
          </p:cNvPr>
          <p:cNvSpPr>
            <a:spLocks noGrp="1"/>
          </p:cNvSpPr>
          <p:nvPr>
            <p:ph type="sldNum" sz="quarter" idx="12"/>
          </p:nvPr>
        </p:nvSpPr>
        <p:spPr/>
        <p:txBody>
          <a:bodyPr/>
          <a:lstStyle/>
          <a:p>
            <a:pPr algn="l"/>
            <a:fld id="{FAEF9944-A4F6-4C59-AEBD-678D6480B8EA}" type="slidenum">
              <a:rPr lang="en-US" smtClean="0"/>
              <a:pPr algn="l"/>
              <a:t>169</a:t>
            </a:fld>
            <a:endParaRPr lang="en-US" dirty="0"/>
          </a:p>
        </p:txBody>
      </p:sp>
      <p:pic>
        <p:nvPicPr>
          <p:cNvPr id="10" name="Picture 9" descr="Diagram, text, website&#10;&#10;Description automatically generated">
            <a:extLst>
              <a:ext uri="{FF2B5EF4-FFF2-40B4-BE49-F238E27FC236}">
                <a16:creationId xmlns:a16="http://schemas.microsoft.com/office/drawing/2014/main" xmlns="" id="{EE23B075-24B7-0353-B85F-C2C0C3F0D7D6}"/>
              </a:ext>
            </a:extLst>
          </p:cNvPr>
          <p:cNvPicPr>
            <a:picLocks noChangeAspect="1"/>
          </p:cNvPicPr>
          <p:nvPr/>
        </p:nvPicPr>
        <p:blipFill>
          <a:blip r:embed="rId2"/>
          <a:stretch>
            <a:fillRect/>
          </a:stretch>
        </p:blipFill>
        <p:spPr>
          <a:xfrm>
            <a:off x="5611264" y="281179"/>
            <a:ext cx="6280222" cy="5858928"/>
          </a:xfrm>
          <a:prstGeom prst="rect">
            <a:avLst/>
          </a:prstGeom>
        </p:spPr>
      </p:pic>
      <p:sp>
        <p:nvSpPr>
          <p:cNvPr id="12" name="TextBox 11">
            <a:extLst>
              <a:ext uri="{FF2B5EF4-FFF2-40B4-BE49-F238E27FC236}">
                <a16:creationId xmlns:a16="http://schemas.microsoft.com/office/drawing/2014/main" xmlns="" id="{0CF84951-B547-CBB3-B562-36BCDAFDCF2E}"/>
              </a:ext>
            </a:extLst>
          </p:cNvPr>
          <p:cNvSpPr txBox="1"/>
          <p:nvPr/>
        </p:nvSpPr>
        <p:spPr>
          <a:xfrm>
            <a:off x="3041073" y="6037903"/>
            <a:ext cx="6109854" cy="276999"/>
          </a:xfrm>
          <a:prstGeom prst="rect">
            <a:avLst/>
          </a:prstGeom>
          <a:noFill/>
        </p:spPr>
        <p:txBody>
          <a:bodyPr wrap="square">
            <a:spAutoFit/>
          </a:bodyPr>
          <a:lstStyle/>
          <a:p>
            <a:r>
              <a:rPr lang="en-US" sz="1200" dirty="0"/>
              <a:t>https://</a:t>
            </a:r>
            <a:r>
              <a:rPr lang="en-US" sz="1200" dirty="0" err="1"/>
              <a:t>www.ultimatedental.com</a:t>
            </a:r>
            <a:r>
              <a:rPr lang="en-US" sz="1200" dirty="0"/>
              <a:t>/uploads/</a:t>
            </a:r>
            <a:r>
              <a:rPr lang="en-US" sz="1200" dirty="0" err="1"/>
              <a:t>ProEdge_QuickPassIFU.pdf</a:t>
            </a:r>
            <a:endParaRPr lang="en-US" sz="1200" dirty="0"/>
          </a:p>
        </p:txBody>
      </p:sp>
      <p:graphicFrame>
        <p:nvGraphicFramePr>
          <p:cNvPr id="7" name="Diagram 6">
            <a:extLst>
              <a:ext uri="{FF2B5EF4-FFF2-40B4-BE49-F238E27FC236}">
                <a16:creationId xmlns:a16="http://schemas.microsoft.com/office/drawing/2014/main" xmlns="" id="{2F2CD7BC-5087-A9FF-2170-098F5368C387}"/>
              </a:ext>
            </a:extLst>
          </p:cNvPr>
          <p:cNvGraphicFramePr/>
          <p:nvPr>
            <p:extLst>
              <p:ext uri="{D42A27DB-BD31-4B8C-83A1-F6EECF244321}">
                <p14:modId xmlns:p14="http://schemas.microsoft.com/office/powerpoint/2010/main" xmlns="" val="2422563921"/>
              </p:ext>
            </p:extLst>
          </p:nvPr>
        </p:nvGraphicFramePr>
        <p:xfrm>
          <a:off x="300514" y="1700666"/>
          <a:ext cx="5124450" cy="4115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596223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FAB85C-AB86-B9C2-9CBF-DC3C95421306}"/>
              </a:ext>
            </a:extLst>
          </p:cNvPr>
          <p:cNvSpPr>
            <a:spLocks noGrp="1"/>
          </p:cNvSpPr>
          <p:nvPr>
            <p:ph type="title"/>
          </p:nvPr>
        </p:nvSpPr>
        <p:spPr/>
        <p:txBody>
          <a:bodyPr/>
          <a:lstStyle/>
          <a:p>
            <a:r>
              <a:rPr lang="en-US" dirty="0"/>
              <a:t>Staying audit ready</a:t>
            </a:r>
          </a:p>
        </p:txBody>
      </p:sp>
      <p:graphicFrame>
        <p:nvGraphicFramePr>
          <p:cNvPr id="4" name="Diagram 3">
            <a:extLst>
              <a:ext uri="{FF2B5EF4-FFF2-40B4-BE49-F238E27FC236}">
                <a16:creationId xmlns:a16="http://schemas.microsoft.com/office/drawing/2014/main" xmlns="" id="{E6D621DE-C6A2-E3D8-4D3E-E7A6EDDE3B1C}"/>
              </a:ext>
            </a:extLst>
          </p:cNvPr>
          <p:cNvGraphicFramePr/>
          <p:nvPr>
            <p:extLst>
              <p:ext uri="{D42A27DB-BD31-4B8C-83A1-F6EECF244321}">
                <p14:modId xmlns:p14="http://schemas.microsoft.com/office/powerpoint/2010/main" xmlns="" val="4146421525"/>
              </p:ext>
            </p:extLst>
          </p:nvPr>
        </p:nvGraphicFramePr>
        <p:xfrm>
          <a:off x="1091381" y="2669645"/>
          <a:ext cx="9729020" cy="3468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a:extLst>
              <a:ext uri="{FF2B5EF4-FFF2-40B4-BE49-F238E27FC236}">
                <a16:creationId xmlns:a16="http://schemas.microsoft.com/office/drawing/2014/main" xmlns="" id="{03F4F841-904A-4B90-376B-30D63375795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xmlns="" val="290096992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FB8C22-C925-9FEA-7E4D-A60A7AC1632D}"/>
              </a:ext>
            </a:extLst>
          </p:cNvPr>
          <p:cNvSpPr>
            <a:spLocks noGrp="1"/>
          </p:cNvSpPr>
          <p:nvPr>
            <p:ph type="title"/>
          </p:nvPr>
        </p:nvSpPr>
        <p:spPr>
          <a:xfrm>
            <a:off x="-739832" y="233055"/>
            <a:ext cx="8770571" cy="816977"/>
          </a:xfrm>
        </p:spPr>
        <p:txBody>
          <a:bodyPr>
            <a:normAutofit/>
          </a:bodyPr>
          <a:lstStyle/>
          <a:p>
            <a:pPr algn="ctr"/>
            <a:r>
              <a:rPr lang="en-US" dirty="0"/>
              <a:t>Testing Frequency</a:t>
            </a:r>
          </a:p>
        </p:txBody>
      </p:sp>
      <p:graphicFrame>
        <p:nvGraphicFramePr>
          <p:cNvPr id="5" name="Content Placeholder 4">
            <a:extLst>
              <a:ext uri="{FF2B5EF4-FFF2-40B4-BE49-F238E27FC236}">
                <a16:creationId xmlns:a16="http://schemas.microsoft.com/office/drawing/2014/main" xmlns="" id="{BD74A6A5-083F-099F-2FDA-7C816650F7BA}"/>
              </a:ext>
            </a:extLst>
          </p:cNvPr>
          <p:cNvGraphicFramePr>
            <a:graphicFrameLocks noGrp="1"/>
          </p:cNvGraphicFramePr>
          <p:nvPr>
            <p:ph idx="1"/>
            <p:extLst>
              <p:ext uri="{D42A27DB-BD31-4B8C-83A1-F6EECF244321}">
                <p14:modId xmlns:p14="http://schemas.microsoft.com/office/powerpoint/2010/main" xmlns="" val="526350749"/>
              </p:ext>
            </p:extLst>
          </p:nvPr>
        </p:nvGraphicFramePr>
        <p:xfrm>
          <a:off x="791080" y="1256964"/>
          <a:ext cx="10609840" cy="4911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7A77277C-492B-985E-0DCF-0406B56B3CDF}"/>
              </a:ext>
            </a:extLst>
          </p:cNvPr>
          <p:cNvSpPr>
            <a:spLocks noGrp="1"/>
          </p:cNvSpPr>
          <p:nvPr>
            <p:ph type="sldNum" sz="quarter" idx="12"/>
          </p:nvPr>
        </p:nvSpPr>
        <p:spPr/>
        <p:txBody>
          <a:bodyPr/>
          <a:lstStyle/>
          <a:p>
            <a:pPr algn="l"/>
            <a:fld id="{FAEF9944-A4F6-4C59-AEBD-678D6480B8EA}" type="slidenum">
              <a:rPr lang="en-US" smtClean="0"/>
              <a:pPr algn="l"/>
              <a:t>170</a:t>
            </a:fld>
            <a:endParaRPr lang="en-US" dirty="0"/>
          </a:p>
        </p:txBody>
      </p:sp>
      <p:cxnSp>
        <p:nvCxnSpPr>
          <p:cNvPr id="7" name="Curved Connector 6">
            <a:extLst>
              <a:ext uri="{FF2B5EF4-FFF2-40B4-BE49-F238E27FC236}">
                <a16:creationId xmlns:a16="http://schemas.microsoft.com/office/drawing/2014/main" xmlns="" id="{3CC4CE44-26EB-3B9E-DEA4-3C15EB45424F}"/>
              </a:ext>
            </a:extLst>
          </p:cNvPr>
          <p:cNvCxnSpPr>
            <a:cxnSpLocks/>
            <a:stCxn id="27" idx="3"/>
            <a:endCxn id="5" idx="0"/>
          </p:cNvCxnSpPr>
          <p:nvPr/>
        </p:nvCxnSpPr>
        <p:spPr>
          <a:xfrm flipH="1" flipV="1">
            <a:off x="6096000" y="1256964"/>
            <a:ext cx="4225636" cy="738538"/>
          </a:xfrm>
          <a:prstGeom prst="curvedConnector4">
            <a:avLst>
              <a:gd name="adj1" fmla="val -12918"/>
              <a:gd name="adj2" fmla="val 228502"/>
            </a:avLst>
          </a:prstGeom>
          <a:ln w="57150">
            <a:solidFill>
              <a:srgbClr val="C00000"/>
            </a:solidFill>
            <a:tailEnd type="triangle"/>
          </a:ln>
        </p:spPr>
        <p:style>
          <a:lnRef idx="2">
            <a:schemeClr val="accent3"/>
          </a:lnRef>
          <a:fillRef idx="0">
            <a:schemeClr val="accent3"/>
          </a:fillRef>
          <a:effectRef idx="1">
            <a:schemeClr val="accent3"/>
          </a:effectRef>
          <a:fontRef idx="minor">
            <a:schemeClr val="tx1"/>
          </a:fontRef>
        </p:style>
      </p:cxnSp>
      <p:sp>
        <p:nvSpPr>
          <p:cNvPr id="27" name="Rectangle 26">
            <a:extLst>
              <a:ext uri="{FF2B5EF4-FFF2-40B4-BE49-F238E27FC236}">
                <a16:creationId xmlns:a16="http://schemas.microsoft.com/office/drawing/2014/main" xmlns="" id="{5F4A913D-0887-62DD-6219-2372D57D5F5F}"/>
              </a:ext>
            </a:extLst>
          </p:cNvPr>
          <p:cNvSpPr/>
          <p:nvPr/>
        </p:nvSpPr>
        <p:spPr>
          <a:xfrm>
            <a:off x="8030739" y="1256964"/>
            <a:ext cx="2290897" cy="147707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221F3997-43F3-6673-CE0E-767D4C98686D}"/>
              </a:ext>
            </a:extLst>
          </p:cNvPr>
          <p:cNvSpPr/>
          <p:nvPr/>
        </p:nvSpPr>
        <p:spPr>
          <a:xfrm>
            <a:off x="8030738" y="2974072"/>
            <a:ext cx="2290897" cy="147707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E67E21A9-EA26-5176-6C10-195BB6059500}"/>
              </a:ext>
            </a:extLst>
          </p:cNvPr>
          <p:cNvSpPr/>
          <p:nvPr/>
        </p:nvSpPr>
        <p:spPr>
          <a:xfrm>
            <a:off x="8030739" y="4691181"/>
            <a:ext cx="2290897" cy="147707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4F2CC18E-6183-21B4-4604-B5003DBEF61E}"/>
              </a:ext>
            </a:extLst>
          </p:cNvPr>
          <p:cNvSpPr txBox="1"/>
          <p:nvPr/>
        </p:nvSpPr>
        <p:spPr>
          <a:xfrm>
            <a:off x="85344" y="6403139"/>
            <a:ext cx="7300920" cy="461665"/>
          </a:xfrm>
          <a:prstGeom prst="rect">
            <a:avLst/>
          </a:prstGeom>
          <a:noFill/>
        </p:spPr>
        <p:txBody>
          <a:bodyPr wrap="square">
            <a:spAutoFit/>
          </a:bodyPr>
          <a:lstStyle/>
          <a:p>
            <a:r>
              <a:rPr lang="en-US" sz="1200" dirty="0"/>
              <a:t>https://</a:t>
            </a:r>
            <a:r>
              <a:rPr lang="en-US" sz="1200" dirty="0" err="1"/>
              <a:t>www.osap.org</a:t>
            </a:r>
            <a:r>
              <a:rPr lang="en-US" sz="1200" dirty="0"/>
              <a:t>/assets/docs/resources/toolkits-topics/dental-unit-water-quality-organization-for-safety-asepsis-and-prevention-white-paper-and-recommendations-2018.pdf</a:t>
            </a:r>
          </a:p>
        </p:txBody>
      </p:sp>
      <p:cxnSp>
        <p:nvCxnSpPr>
          <p:cNvPr id="38" name="Curved Connector 37">
            <a:extLst>
              <a:ext uri="{FF2B5EF4-FFF2-40B4-BE49-F238E27FC236}">
                <a16:creationId xmlns:a16="http://schemas.microsoft.com/office/drawing/2014/main" xmlns="" id="{59A452F0-0AAC-AA6C-DD6C-681CF233CE1E}"/>
              </a:ext>
            </a:extLst>
          </p:cNvPr>
          <p:cNvCxnSpPr>
            <a:cxnSpLocks/>
            <a:stCxn id="31" idx="3"/>
          </p:cNvCxnSpPr>
          <p:nvPr/>
        </p:nvCxnSpPr>
        <p:spPr>
          <a:xfrm flipV="1">
            <a:off x="10321635" y="1349282"/>
            <a:ext cx="532109" cy="2363328"/>
          </a:xfrm>
          <a:prstGeom prst="curvedConnector2">
            <a:avLst/>
          </a:prstGeom>
          <a:ln w="57150">
            <a:solidFill>
              <a:srgbClr val="C00000"/>
            </a:solidFill>
            <a:tailEnd type="triangle"/>
          </a:ln>
        </p:spPr>
        <p:style>
          <a:lnRef idx="2">
            <a:schemeClr val="accent3"/>
          </a:lnRef>
          <a:fillRef idx="0">
            <a:schemeClr val="accent3"/>
          </a:fillRef>
          <a:effectRef idx="1">
            <a:schemeClr val="accent3"/>
          </a:effectRef>
          <a:fontRef idx="minor">
            <a:schemeClr val="tx1"/>
          </a:fontRef>
        </p:style>
      </p:cxnSp>
      <p:cxnSp>
        <p:nvCxnSpPr>
          <p:cNvPr id="51" name="Curved Connector 50">
            <a:extLst>
              <a:ext uri="{FF2B5EF4-FFF2-40B4-BE49-F238E27FC236}">
                <a16:creationId xmlns:a16="http://schemas.microsoft.com/office/drawing/2014/main" xmlns="" id="{40D73C01-6D87-75BB-6487-0D6F010519B5}"/>
              </a:ext>
            </a:extLst>
          </p:cNvPr>
          <p:cNvCxnSpPr>
            <a:cxnSpLocks/>
            <a:stCxn id="32" idx="3"/>
          </p:cNvCxnSpPr>
          <p:nvPr/>
        </p:nvCxnSpPr>
        <p:spPr>
          <a:xfrm flipV="1">
            <a:off x="10321636" y="2558626"/>
            <a:ext cx="421272" cy="2871093"/>
          </a:xfrm>
          <a:prstGeom prst="curvedConnector2">
            <a:avLst/>
          </a:prstGeom>
          <a:ln w="57150">
            <a:solidFill>
              <a:srgbClr val="C00000"/>
            </a:solidFill>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xmlns="" val="229679140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3161516-98A8-049E-1044-6A8B85DD6F4D}"/>
              </a:ext>
            </a:extLst>
          </p:cNvPr>
          <p:cNvGrpSpPr/>
          <p:nvPr/>
        </p:nvGrpSpPr>
        <p:grpSpPr>
          <a:xfrm>
            <a:off x="969817" y="1166794"/>
            <a:ext cx="2968246" cy="1484123"/>
            <a:chOff x="6005551" y="4243030"/>
            <a:chExt cx="2968246" cy="1484123"/>
          </a:xfrm>
          <a:solidFill>
            <a:schemeClr val="accent4">
              <a:lumMod val="60000"/>
              <a:lumOff val="40000"/>
            </a:schemeClr>
          </a:solidFill>
        </p:grpSpPr>
        <p:sp>
          <p:nvSpPr>
            <p:cNvPr id="5" name="Rounded Rectangle 4">
              <a:extLst>
                <a:ext uri="{FF2B5EF4-FFF2-40B4-BE49-F238E27FC236}">
                  <a16:creationId xmlns:a16="http://schemas.microsoft.com/office/drawing/2014/main" xmlns="" id="{B82B6CD7-C7AC-2245-EC41-97EF7C5B2F7A}"/>
                </a:ext>
              </a:extLst>
            </p:cNvPr>
            <p:cNvSpPr/>
            <p:nvPr/>
          </p:nvSpPr>
          <p:spPr>
            <a:xfrm>
              <a:off x="6005551" y="4243030"/>
              <a:ext cx="2968246" cy="1484123"/>
            </a:xfrm>
            <a:prstGeom prst="roundRect">
              <a:avLst>
                <a:gd name="adj" fmla="val 10000"/>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xmlns="" id="{C6E91F54-ADAA-5F24-E650-A171EC979F54}"/>
                </a:ext>
              </a:extLst>
            </p:cNvPr>
            <p:cNvSpPr txBox="1"/>
            <p:nvPr/>
          </p:nvSpPr>
          <p:spPr>
            <a:xfrm>
              <a:off x="6049019" y="4286498"/>
              <a:ext cx="2881310" cy="13971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ysClr val="windowText" lastClr="000000"/>
                  </a:solidFill>
                </a:rPr>
                <a:t>Monitoring</a:t>
              </a:r>
            </a:p>
          </p:txBody>
        </p:sp>
      </p:grpSp>
      <p:graphicFrame>
        <p:nvGraphicFramePr>
          <p:cNvPr id="7" name="Content Placeholder 7">
            <a:extLst>
              <a:ext uri="{FF2B5EF4-FFF2-40B4-BE49-F238E27FC236}">
                <a16:creationId xmlns:a16="http://schemas.microsoft.com/office/drawing/2014/main" xmlns="" id="{86CFF806-2DB8-6340-E221-F8285A65B76C}"/>
              </a:ext>
            </a:extLst>
          </p:cNvPr>
          <p:cNvGraphicFramePr>
            <a:graphicFrameLocks/>
          </p:cNvGraphicFramePr>
          <p:nvPr>
            <p:extLst>
              <p:ext uri="{D42A27DB-BD31-4B8C-83A1-F6EECF244321}">
                <p14:modId xmlns:p14="http://schemas.microsoft.com/office/powerpoint/2010/main" xmlns="" val="2223945675"/>
              </p:ext>
            </p:extLst>
          </p:nvPr>
        </p:nvGraphicFramePr>
        <p:xfrm>
          <a:off x="1250201" y="3370570"/>
          <a:ext cx="2390677" cy="2312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xmlns="" id="{7A12FEA3-CDD3-94FA-B1C1-7A6518EB8ECF}"/>
              </a:ext>
            </a:extLst>
          </p:cNvPr>
          <p:cNvGraphicFramePr/>
          <p:nvPr>
            <p:extLst>
              <p:ext uri="{D42A27DB-BD31-4B8C-83A1-F6EECF244321}">
                <p14:modId xmlns:p14="http://schemas.microsoft.com/office/powerpoint/2010/main" xmlns="" val="970296344"/>
              </p:ext>
            </p:extLst>
          </p:nvPr>
        </p:nvGraphicFramePr>
        <p:xfrm>
          <a:off x="5252057" y="488924"/>
          <a:ext cx="6598134" cy="49098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a:extLst>
              <a:ext uri="{FF2B5EF4-FFF2-40B4-BE49-F238E27FC236}">
                <a16:creationId xmlns:a16="http://schemas.microsoft.com/office/drawing/2014/main" xmlns="" id="{73B796B5-0BC9-6BC5-6133-5973B136A62F}"/>
              </a:ext>
            </a:extLst>
          </p:cNvPr>
          <p:cNvSpPr txBox="1"/>
          <p:nvPr/>
        </p:nvSpPr>
        <p:spPr>
          <a:xfrm>
            <a:off x="5795201" y="5602703"/>
            <a:ext cx="5291586" cy="276999"/>
          </a:xfrm>
          <a:prstGeom prst="rect">
            <a:avLst/>
          </a:prstGeom>
          <a:noFill/>
        </p:spPr>
        <p:txBody>
          <a:bodyPr wrap="square">
            <a:spAutoFit/>
          </a:bodyPr>
          <a:lstStyle/>
          <a:p>
            <a:r>
              <a:rPr lang="en-US" sz="1200" dirty="0"/>
              <a:t>https://</a:t>
            </a:r>
            <a:r>
              <a:rPr lang="en-US" sz="1200" dirty="0" err="1"/>
              <a:t>www.cdc.gov</a:t>
            </a:r>
            <a:r>
              <a:rPr lang="en-US" sz="1200" dirty="0"/>
              <a:t>/</a:t>
            </a:r>
            <a:r>
              <a:rPr lang="en-US" sz="1200" dirty="0" err="1"/>
              <a:t>oralhealth</a:t>
            </a:r>
            <a:r>
              <a:rPr lang="en-US" sz="1200" dirty="0"/>
              <a:t>/</a:t>
            </a:r>
            <a:r>
              <a:rPr lang="en-US" sz="1200" dirty="0" err="1"/>
              <a:t>infectioncontrol</a:t>
            </a:r>
            <a:r>
              <a:rPr lang="en-US" sz="1200" dirty="0"/>
              <a:t>/pdf/safe-care2.pdf</a:t>
            </a:r>
          </a:p>
        </p:txBody>
      </p:sp>
      <p:sp>
        <p:nvSpPr>
          <p:cNvPr id="10" name="TextBox 9">
            <a:extLst>
              <a:ext uri="{FF2B5EF4-FFF2-40B4-BE49-F238E27FC236}">
                <a16:creationId xmlns:a16="http://schemas.microsoft.com/office/drawing/2014/main" xmlns="" id="{276C30A4-5561-66A5-87D8-0D16C71C3113}"/>
              </a:ext>
            </a:extLst>
          </p:cNvPr>
          <p:cNvSpPr txBox="1"/>
          <p:nvPr/>
        </p:nvSpPr>
        <p:spPr>
          <a:xfrm>
            <a:off x="4790534" y="5907411"/>
            <a:ext cx="7300920" cy="461665"/>
          </a:xfrm>
          <a:prstGeom prst="rect">
            <a:avLst/>
          </a:prstGeom>
          <a:noFill/>
        </p:spPr>
        <p:txBody>
          <a:bodyPr wrap="square">
            <a:spAutoFit/>
          </a:bodyPr>
          <a:lstStyle/>
          <a:p>
            <a:r>
              <a:rPr lang="en-US" sz="1200" dirty="0"/>
              <a:t>https://</a:t>
            </a:r>
            <a:r>
              <a:rPr lang="en-US" sz="1200" dirty="0" err="1"/>
              <a:t>www.osap.org</a:t>
            </a:r>
            <a:r>
              <a:rPr lang="en-US" sz="1200" dirty="0"/>
              <a:t>/assets/docs/resources/toolkits-topics/dental-unit-water-quality-organization-for-safety-asepsis-and-prevention-white-paper-and-recommendations-2018.pdf</a:t>
            </a:r>
          </a:p>
        </p:txBody>
      </p:sp>
    </p:spTree>
    <p:extLst>
      <p:ext uri="{BB962C8B-B14F-4D97-AF65-F5344CB8AC3E}">
        <p14:creationId xmlns:p14="http://schemas.microsoft.com/office/powerpoint/2010/main" xmlns="" val="93636412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3161516-98A8-049E-1044-6A8B85DD6F4D}"/>
              </a:ext>
            </a:extLst>
          </p:cNvPr>
          <p:cNvGrpSpPr/>
          <p:nvPr/>
        </p:nvGrpSpPr>
        <p:grpSpPr>
          <a:xfrm>
            <a:off x="969817" y="1166794"/>
            <a:ext cx="2968246" cy="1484123"/>
            <a:chOff x="6005551" y="4243030"/>
            <a:chExt cx="2968246" cy="1484123"/>
          </a:xfrm>
          <a:solidFill>
            <a:schemeClr val="accent5">
              <a:lumMod val="60000"/>
              <a:lumOff val="40000"/>
            </a:schemeClr>
          </a:solidFill>
        </p:grpSpPr>
        <p:sp>
          <p:nvSpPr>
            <p:cNvPr id="5" name="Rounded Rectangle 4">
              <a:extLst>
                <a:ext uri="{FF2B5EF4-FFF2-40B4-BE49-F238E27FC236}">
                  <a16:creationId xmlns:a16="http://schemas.microsoft.com/office/drawing/2014/main" xmlns="" id="{B82B6CD7-C7AC-2245-EC41-97EF7C5B2F7A}"/>
                </a:ext>
              </a:extLst>
            </p:cNvPr>
            <p:cNvSpPr/>
            <p:nvPr/>
          </p:nvSpPr>
          <p:spPr>
            <a:xfrm>
              <a:off x="6005551" y="4243030"/>
              <a:ext cx="2968246" cy="1484123"/>
            </a:xfrm>
            <a:prstGeom prst="roundRect">
              <a:avLst>
                <a:gd name="adj" fmla="val 10000"/>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xmlns="" id="{C6E91F54-ADAA-5F24-E650-A171EC979F54}"/>
                </a:ext>
              </a:extLst>
            </p:cNvPr>
            <p:cNvSpPr txBox="1"/>
            <p:nvPr/>
          </p:nvSpPr>
          <p:spPr>
            <a:xfrm>
              <a:off x="6049019" y="4286498"/>
              <a:ext cx="2881310" cy="13971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ysClr val="windowText" lastClr="000000"/>
                  </a:solidFill>
                </a:rPr>
                <a:t>Monitoring</a:t>
              </a:r>
            </a:p>
          </p:txBody>
        </p:sp>
      </p:grpSp>
      <p:graphicFrame>
        <p:nvGraphicFramePr>
          <p:cNvPr id="8" name="Diagram 7">
            <a:extLst>
              <a:ext uri="{FF2B5EF4-FFF2-40B4-BE49-F238E27FC236}">
                <a16:creationId xmlns:a16="http://schemas.microsoft.com/office/drawing/2014/main" xmlns="" id="{7A12FEA3-CDD3-94FA-B1C1-7A6518EB8ECF}"/>
              </a:ext>
            </a:extLst>
          </p:cNvPr>
          <p:cNvGraphicFramePr/>
          <p:nvPr>
            <p:extLst>
              <p:ext uri="{D42A27DB-BD31-4B8C-83A1-F6EECF244321}">
                <p14:modId xmlns:p14="http://schemas.microsoft.com/office/powerpoint/2010/main" xmlns="" val="3695514437"/>
              </p:ext>
            </p:extLst>
          </p:nvPr>
        </p:nvGraphicFramePr>
        <p:xfrm>
          <a:off x="4887784" y="488924"/>
          <a:ext cx="6598134" cy="4909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xmlns="" id="{73B796B5-0BC9-6BC5-6133-5973B136A62F}"/>
              </a:ext>
            </a:extLst>
          </p:cNvPr>
          <p:cNvSpPr txBox="1"/>
          <p:nvPr/>
        </p:nvSpPr>
        <p:spPr>
          <a:xfrm>
            <a:off x="5892451" y="5602703"/>
            <a:ext cx="5291586" cy="276999"/>
          </a:xfrm>
          <a:prstGeom prst="rect">
            <a:avLst/>
          </a:prstGeom>
          <a:noFill/>
        </p:spPr>
        <p:txBody>
          <a:bodyPr wrap="square">
            <a:spAutoFit/>
          </a:bodyPr>
          <a:lstStyle/>
          <a:p>
            <a:r>
              <a:rPr lang="en-US" sz="1200" dirty="0"/>
              <a:t>https://</a:t>
            </a:r>
            <a:r>
              <a:rPr lang="en-US" sz="1200" dirty="0" err="1"/>
              <a:t>www.cdc.gov</a:t>
            </a:r>
            <a:r>
              <a:rPr lang="en-US" sz="1200" dirty="0"/>
              <a:t>/</a:t>
            </a:r>
            <a:r>
              <a:rPr lang="en-US" sz="1200" dirty="0" err="1"/>
              <a:t>oralhealth</a:t>
            </a:r>
            <a:r>
              <a:rPr lang="en-US" sz="1200" dirty="0"/>
              <a:t>/</a:t>
            </a:r>
            <a:r>
              <a:rPr lang="en-US" sz="1200" dirty="0" err="1"/>
              <a:t>infectioncontrol</a:t>
            </a:r>
            <a:r>
              <a:rPr lang="en-US" sz="1200" dirty="0"/>
              <a:t>/pdf/safe-care2.pdf</a:t>
            </a:r>
          </a:p>
        </p:txBody>
      </p:sp>
      <p:sp>
        <p:nvSpPr>
          <p:cNvPr id="10" name="TextBox 9">
            <a:extLst>
              <a:ext uri="{FF2B5EF4-FFF2-40B4-BE49-F238E27FC236}">
                <a16:creationId xmlns:a16="http://schemas.microsoft.com/office/drawing/2014/main" xmlns="" id="{276C30A4-5561-66A5-87D8-0D16C71C3113}"/>
              </a:ext>
            </a:extLst>
          </p:cNvPr>
          <p:cNvSpPr txBox="1"/>
          <p:nvPr/>
        </p:nvSpPr>
        <p:spPr>
          <a:xfrm>
            <a:off x="4887784" y="5907411"/>
            <a:ext cx="7300920" cy="461665"/>
          </a:xfrm>
          <a:prstGeom prst="rect">
            <a:avLst/>
          </a:prstGeom>
          <a:noFill/>
        </p:spPr>
        <p:txBody>
          <a:bodyPr wrap="square">
            <a:spAutoFit/>
          </a:bodyPr>
          <a:lstStyle/>
          <a:p>
            <a:r>
              <a:rPr lang="en-US" sz="1200" dirty="0"/>
              <a:t>https://</a:t>
            </a:r>
            <a:r>
              <a:rPr lang="en-US" sz="1200" dirty="0" err="1"/>
              <a:t>www.osap.org</a:t>
            </a:r>
            <a:r>
              <a:rPr lang="en-US" sz="1200" dirty="0"/>
              <a:t>/assets/docs/resources/toolkits-topics/dental-unit-water-quality-organization-for-safety-asepsis-and-prevention-white-paper-and-recommendations-2018.pdf</a:t>
            </a:r>
          </a:p>
        </p:txBody>
      </p:sp>
      <p:graphicFrame>
        <p:nvGraphicFramePr>
          <p:cNvPr id="2" name="Content Placeholder 7">
            <a:extLst>
              <a:ext uri="{FF2B5EF4-FFF2-40B4-BE49-F238E27FC236}">
                <a16:creationId xmlns:a16="http://schemas.microsoft.com/office/drawing/2014/main" xmlns="" id="{6496692F-9AC7-E431-CE40-5B87224E824B}"/>
              </a:ext>
            </a:extLst>
          </p:cNvPr>
          <p:cNvGraphicFramePr>
            <a:graphicFrameLocks/>
          </p:cNvGraphicFramePr>
          <p:nvPr/>
        </p:nvGraphicFramePr>
        <p:xfrm>
          <a:off x="1237321" y="3385532"/>
          <a:ext cx="2416437" cy="23122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374252658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6D3237-0A02-30EE-F039-CBE3926C17A5}"/>
              </a:ext>
            </a:extLst>
          </p:cNvPr>
          <p:cNvSpPr>
            <a:spLocks noGrp="1"/>
          </p:cNvSpPr>
          <p:nvPr>
            <p:ph type="title"/>
          </p:nvPr>
        </p:nvSpPr>
        <p:spPr/>
        <p:txBody>
          <a:bodyPr/>
          <a:lstStyle/>
          <a:p>
            <a:endParaRPr lang="en-US" dirty="0"/>
          </a:p>
        </p:txBody>
      </p:sp>
      <p:graphicFrame>
        <p:nvGraphicFramePr>
          <p:cNvPr id="5" name="Content Placeholder 4">
            <a:extLst>
              <a:ext uri="{FF2B5EF4-FFF2-40B4-BE49-F238E27FC236}">
                <a16:creationId xmlns:a16="http://schemas.microsoft.com/office/drawing/2014/main" xmlns="" id="{0496E010-5765-C1A0-9504-59C6FFE762CD}"/>
              </a:ext>
            </a:extLst>
          </p:cNvPr>
          <p:cNvGraphicFramePr>
            <a:graphicFrameLocks noGrp="1"/>
          </p:cNvGraphicFramePr>
          <p:nvPr>
            <p:ph idx="1"/>
          </p:nvPr>
        </p:nvGraphicFramePr>
        <p:xfrm>
          <a:off x="595745" y="623454"/>
          <a:ext cx="11000509" cy="53530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35525526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6617" y="-2666188"/>
            <a:ext cx="6858000" cy="12191233"/>
          </a:xfrm>
          <a:prstGeom prst="rect">
            <a:avLst/>
          </a:prstGeom>
          <a:gradFill>
            <a:gsLst>
              <a:gs pos="8000">
                <a:schemeClr val="accent4">
                  <a:alpha val="61000"/>
                </a:schemeClr>
              </a:gs>
              <a:gs pos="100000">
                <a:schemeClr val="accent5">
                  <a:alpha val="8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5333145" y="0"/>
            <a:ext cx="6858855" cy="6857572"/>
          </a:xfrm>
          <a:prstGeom prst="rect">
            <a:avLst/>
          </a:prstGeom>
          <a:gradFill>
            <a:gsLst>
              <a:gs pos="8000">
                <a:schemeClr val="accent6">
                  <a:alpha val="11000"/>
                </a:schemeClr>
              </a:gs>
              <a:gs pos="100000">
                <a:schemeClr val="accent4">
                  <a:alpha val="7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7945" y="-1686055"/>
            <a:ext cx="4894564" cy="12193546"/>
          </a:xfrm>
          <a:prstGeom prst="rect">
            <a:avLst/>
          </a:prstGeom>
          <a:gradFill>
            <a:gsLst>
              <a:gs pos="0">
                <a:schemeClr val="accent5">
                  <a:lumMod val="60000"/>
                  <a:lumOff val="40000"/>
                  <a:alpha val="0"/>
                </a:schemeClr>
              </a:gs>
              <a:gs pos="99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oud, sky, outdoor&#10;&#10;Description automatically generated">
            <a:extLst>
              <a:ext uri="{FF2B5EF4-FFF2-40B4-BE49-F238E27FC236}">
                <a16:creationId xmlns:a16="http://schemas.microsoft.com/office/drawing/2014/main" xmlns="" id="{FB65E107-CDDC-C918-2FFE-76888AFB40E3}"/>
              </a:ext>
            </a:extLst>
          </p:cNvPr>
          <p:cNvPicPr>
            <a:picLocks noChangeAspect="1"/>
          </p:cNvPicPr>
          <p:nvPr/>
        </p:nvPicPr>
        <p:blipFill rotWithShape="1">
          <a:blip r:embed="rId2"/>
          <a:srcRect b="6306"/>
          <a:stretch/>
        </p:blipFill>
        <p:spPr>
          <a:xfrm>
            <a:off x="457200" y="457200"/>
            <a:ext cx="11277600" cy="5943600"/>
          </a:xfrm>
          <a:prstGeom prst="rect">
            <a:avLst/>
          </a:prstGeom>
        </p:spPr>
      </p:pic>
    </p:spTree>
    <p:extLst>
      <p:ext uri="{BB962C8B-B14F-4D97-AF65-F5344CB8AC3E}">
        <p14:creationId xmlns:p14="http://schemas.microsoft.com/office/powerpoint/2010/main" xmlns="" val="193371684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xmlns="" id="{3734E53E-4F63-44CB-B70A-5DDFEE05EF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B3E32D53-FD05-46F1-97E2-C13949F598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DA9E872-DB12-4A7B-A151-052FA0773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626408" y="-626408"/>
            <a:ext cx="6858002" cy="8110817"/>
          </a:xfrm>
          <a:prstGeom prst="rect">
            <a:avLst/>
          </a:prstGeom>
          <a:gradFill>
            <a:gsLst>
              <a:gs pos="11000">
                <a:schemeClr val="accent2">
                  <a:alpha val="63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3B984CFC-8941-41C1-9730-F447E13EB4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877393" y="-1877393"/>
            <a:ext cx="4356024"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D3185161-AC26-4077-A972-6C3306B241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xmlns="" id="{39B0F207-7872-4A1E-BCCD-EBF4B8A6AC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174217">
            <a:off x="2279676" y="1277867"/>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ED5FC932-F590-F9AC-4D8A-9C3FDB6007D3}"/>
              </a:ext>
            </a:extLst>
          </p:cNvPr>
          <p:cNvSpPr>
            <a:spLocks noGrp="1"/>
          </p:cNvSpPr>
          <p:nvPr>
            <p:ph type="title"/>
          </p:nvPr>
        </p:nvSpPr>
        <p:spPr>
          <a:xfrm>
            <a:off x="455828" y="866124"/>
            <a:ext cx="7493554" cy="3177142"/>
          </a:xfrm>
        </p:spPr>
        <p:txBody>
          <a:bodyPr vert="horz" lIns="0" tIns="0" rIns="0" bIns="0" rtlCol="0" anchor="b">
            <a:normAutofit/>
          </a:bodyPr>
          <a:lstStyle/>
          <a:p>
            <a:r>
              <a:rPr lang="en-US" sz="4000" dirty="0">
                <a:solidFill>
                  <a:schemeClr val="bg1"/>
                </a:solidFill>
              </a:rPr>
              <a:t>Thank you</a:t>
            </a:r>
            <a:br>
              <a:rPr lang="en-US" sz="4000" dirty="0">
                <a:solidFill>
                  <a:schemeClr val="bg1"/>
                </a:solidFill>
              </a:rPr>
            </a:br>
            <a:r>
              <a:rPr lang="en-US" sz="4000" dirty="0">
                <a:solidFill>
                  <a:schemeClr val="bg1"/>
                </a:solidFill>
              </a:rPr>
              <a:t/>
            </a:r>
            <a:br>
              <a:rPr lang="en-US" sz="4000" dirty="0">
                <a:solidFill>
                  <a:schemeClr val="bg1"/>
                </a:solidFill>
              </a:rPr>
            </a:br>
            <a:r>
              <a:rPr lang="en-US" sz="2200" dirty="0" err="1">
                <a:solidFill>
                  <a:schemeClr val="bg1"/>
                </a:solidFill>
              </a:rPr>
              <a:t>stream.education.and.consulting@gmail.com</a:t>
            </a:r>
            <a:endParaRPr lang="en-US" sz="2200" dirty="0">
              <a:solidFill>
                <a:schemeClr val="bg1"/>
              </a:solidFill>
            </a:endParaRPr>
          </a:p>
        </p:txBody>
      </p:sp>
      <p:pic>
        <p:nvPicPr>
          <p:cNvPr id="7" name="Graphic 6" descr="Smiling Face with No Fill">
            <a:extLst>
              <a:ext uri="{FF2B5EF4-FFF2-40B4-BE49-F238E27FC236}">
                <a16:creationId xmlns:a16="http://schemas.microsoft.com/office/drawing/2014/main" xmlns="" id="{A594868E-84EF-EED4-DD38-E836F541D69D}"/>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8607147" y="1865173"/>
            <a:ext cx="3127653" cy="3127653"/>
          </a:xfrm>
          <a:prstGeom prst="rect">
            <a:avLst/>
          </a:prstGeom>
        </p:spPr>
      </p:pic>
    </p:spTree>
    <p:extLst>
      <p:ext uri="{BB962C8B-B14F-4D97-AF65-F5344CB8AC3E}">
        <p14:creationId xmlns:p14="http://schemas.microsoft.com/office/powerpoint/2010/main" xmlns="" val="313377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xmlns="" id="{9EDC711F-4DA7-4E33-A776-F079ACDA6D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B3E32D53-FD05-46F1-97E2-C13949F598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FDA9E872-DB12-4A7B-A151-052FA0773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3B984CFC-8941-41C1-9730-F447E13EB4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D3185161-AC26-4077-A972-6C3306B241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xmlns="" id="{39B0F207-7872-4A1E-BCCD-EBF4B8A6AC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9062064B-B450-4161-BA17-6C09535CF788}"/>
              </a:ext>
            </a:extLst>
          </p:cNvPr>
          <p:cNvSpPr>
            <a:spLocks noGrp="1"/>
          </p:cNvSpPr>
          <p:nvPr>
            <p:ph type="title"/>
          </p:nvPr>
        </p:nvSpPr>
        <p:spPr>
          <a:xfrm>
            <a:off x="1371600" y="1467134"/>
            <a:ext cx="4724399" cy="2548275"/>
          </a:xfrm>
        </p:spPr>
        <p:txBody>
          <a:bodyPr vert="horz" lIns="0" tIns="0" rIns="0" bIns="0" rtlCol="0" anchor="t">
            <a:normAutofit/>
          </a:bodyPr>
          <a:lstStyle/>
          <a:p>
            <a:pPr algn="l"/>
            <a:r>
              <a:rPr lang="en-US" sz="4000" spc="750">
                <a:solidFill>
                  <a:schemeClr val="bg1"/>
                </a:solidFill>
              </a:rPr>
              <a:t>OSHA Bloodborne Pathogens Standard</a:t>
            </a:r>
          </a:p>
        </p:txBody>
      </p:sp>
      <p:sp>
        <p:nvSpPr>
          <p:cNvPr id="6" name="Text Placeholder 5">
            <a:extLst>
              <a:ext uri="{FF2B5EF4-FFF2-40B4-BE49-F238E27FC236}">
                <a16:creationId xmlns:a16="http://schemas.microsoft.com/office/drawing/2014/main" xmlns="" id="{8ACCB039-AC9A-60B7-044A-E14BB7EE7ED2}"/>
              </a:ext>
            </a:extLst>
          </p:cNvPr>
          <p:cNvSpPr>
            <a:spLocks noGrp="1"/>
          </p:cNvSpPr>
          <p:nvPr>
            <p:ph type="body" idx="1"/>
          </p:nvPr>
        </p:nvSpPr>
        <p:spPr>
          <a:xfrm>
            <a:off x="1371600" y="4651581"/>
            <a:ext cx="4724399" cy="1577386"/>
          </a:xfrm>
        </p:spPr>
        <p:txBody>
          <a:bodyPr vert="horz" lIns="0" tIns="0" rIns="0" bIns="0" rtlCol="0">
            <a:normAutofit/>
          </a:bodyPr>
          <a:lstStyle/>
          <a:p>
            <a:pPr algn="l">
              <a:lnSpc>
                <a:spcPct val="150000"/>
              </a:lnSpc>
              <a:spcBef>
                <a:spcPts val="1000"/>
              </a:spcBef>
            </a:pPr>
            <a:r>
              <a:rPr lang="en-US" sz="1400" b="1" cap="all" dirty="0">
                <a:solidFill>
                  <a:schemeClr val="bg1"/>
                </a:solidFill>
              </a:rPr>
              <a:t>Standard 1910.1030</a:t>
            </a:r>
          </a:p>
        </p:txBody>
      </p:sp>
      <p:sp>
        <p:nvSpPr>
          <p:cNvPr id="7" name="Footer Placeholder 6">
            <a:extLst>
              <a:ext uri="{FF2B5EF4-FFF2-40B4-BE49-F238E27FC236}">
                <a16:creationId xmlns:a16="http://schemas.microsoft.com/office/drawing/2014/main" xmlns="" id="{2EDD0D1F-EF2B-D747-0AF4-CC5306EEE4E0}"/>
              </a:ext>
            </a:extLst>
          </p:cNvPr>
          <p:cNvSpPr>
            <a:spLocks noGrp="1"/>
          </p:cNvSpPr>
          <p:nvPr>
            <p:ph type="ftr" sz="quarter" idx="3"/>
          </p:nvPr>
        </p:nvSpPr>
        <p:spPr>
          <a:xfrm rot="5400000">
            <a:off x="-1828801" y="1912217"/>
            <a:ext cx="4114800" cy="457200"/>
          </a:xfrm>
        </p:spPr>
        <p:txBody>
          <a:bodyPr vert="horz" lIns="91440" tIns="45720" rIns="91440" bIns="45720" rtlCol="0" anchor="ctr">
            <a:normAutofit/>
          </a:bodyPr>
          <a:lstStyle/>
          <a:p>
            <a:pPr algn="l">
              <a:spcAft>
                <a:spcPts val="600"/>
              </a:spcAft>
            </a:pPr>
            <a:r>
              <a:rPr lang="en-US" sz="800" b="1" kern="1200">
                <a:solidFill>
                  <a:schemeClr val="bg1"/>
                </a:solidFill>
                <a:latin typeface="+mj-lt"/>
                <a:ea typeface="+mn-ea"/>
                <a:cs typeface="+mn-cs"/>
              </a:rPr>
              <a:t>STREAM EDUCATION AND CONSULTING, LLC</a:t>
            </a:r>
          </a:p>
        </p:txBody>
      </p:sp>
      <p:sp>
        <p:nvSpPr>
          <p:cNvPr id="9" name="Slide Number Placeholder 8">
            <a:extLst>
              <a:ext uri="{FF2B5EF4-FFF2-40B4-BE49-F238E27FC236}">
                <a16:creationId xmlns:a16="http://schemas.microsoft.com/office/drawing/2014/main" xmlns="" id="{F9886FB3-6C2A-ECFC-3639-117AFF479759}"/>
              </a:ext>
            </a:extLst>
          </p:cNvPr>
          <p:cNvSpPr>
            <a:spLocks noGrp="1"/>
          </p:cNvSpPr>
          <p:nvPr>
            <p:ph type="sldNum" sz="quarter" idx="12"/>
          </p:nvPr>
        </p:nvSpPr>
        <p:spPr>
          <a:xfrm>
            <a:off x="11669678" y="6408742"/>
            <a:ext cx="438652" cy="448830"/>
          </a:xfrm>
        </p:spPr>
        <p:txBody>
          <a:bodyPr vert="horz" lIns="91440" tIns="45720" rIns="91440" bIns="45720" rtlCol="0" anchor="ctr">
            <a:normAutofit/>
          </a:bodyPr>
          <a:lstStyle/>
          <a:p>
            <a:pPr>
              <a:spcAft>
                <a:spcPts val="600"/>
              </a:spcAft>
            </a:pPr>
            <a:fld id="{3A98EE3D-8CD1-4C3F-BD1C-C98C9596463C}" type="slidenum">
              <a:rPr lang="en-US">
                <a:solidFill>
                  <a:schemeClr val="tx1"/>
                </a:solidFill>
              </a:rPr>
              <a:pPr>
                <a:spcAft>
                  <a:spcPts val="600"/>
                </a:spcAft>
              </a:pPr>
              <a:t>18</a:t>
            </a:fld>
            <a:endParaRPr lang="en-US">
              <a:solidFill>
                <a:schemeClr val="tx1"/>
              </a:solidFill>
            </a:endParaRPr>
          </a:p>
        </p:txBody>
      </p:sp>
      <p:pic>
        <p:nvPicPr>
          <p:cNvPr id="13" name="Graphic 12" descr="Needle">
            <a:extLst>
              <a:ext uri="{FF2B5EF4-FFF2-40B4-BE49-F238E27FC236}">
                <a16:creationId xmlns:a16="http://schemas.microsoft.com/office/drawing/2014/main" xmlns="" id="{19CA9DCB-D0CD-B2CB-C8B0-8A295F076AE9}"/>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6685721" y="908217"/>
            <a:ext cx="5049079" cy="5049079"/>
          </a:xfrm>
          <a:prstGeom prst="rect">
            <a:avLst/>
          </a:prstGeom>
        </p:spPr>
      </p:pic>
    </p:spTree>
    <p:extLst>
      <p:ext uri="{BB962C8B-B14F-4D97-AF65-F5344CB8AC3E}">
        <p14:creationId xmlns:p14="http://schemas.microsoft.com/office/powerpoint/2010/main" xmlns="" val="1105423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xmlns="" id="{AE9FC38B-C6AB-6777-48E7-B907226DBD05}"/>
              </a:ext>
            </a:extLst>
          </p:cNvPr>
          <p:cNvPicPr>
            <a:picLocks noGrp="1" noChangeAspect="1"/>
          </p:cNvPicPr>
          <p:nvPr>
            <p:ph idx="1"/>
          </p:nvPr>
        </p:nvPicPr>
        <p:blipFill>
          <a:blip r:embed="rId2"/>
          <a:stretch>
            <a:fillRect/>
          </a:stretch>
        </p:blipFill>
        <p:spPr>
          <a:xfrm>
            <a:off x="519665" y="1417982"/>
            <a:ext cx="11152669" cy="3206393"/>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xmlns="" id="{33DE338C-A961-BF21-6D64-551E685D66FF}"/>
              </a:ext>
            </a:extLst>
          </p:cNvPr>
          <p:cNvPicPr>
            <a:picLocks noChangeAspect="1"/>
          </p:cNvPicPr>
          <p:nvPr/>
        </p:nvPicPr>
        <p:blipFill>
          <a:blip r:embed="rId3"/>
          <a:stretch>
            <a:fillRect/>
          </a:stretch>
        </p:blipFill>
        <p:spPr>
          <a:xfrm>
            <a:off x="9270022" y="4188068"/>
            <a:ext cx="2048609" cy="2048609"/>
          </a:xfrm>
          <a:prstGeom prst="rect">
            <a:avLst/>
          </a:prstGeom>
        </p:spPr>
      </p:pic>
    </p:spTree>
    <p:extLst>
      <p:ext uri="{BB962C8B-B14F-4D97-AF65-F5344CB8AC3E}">
        <p14:creationId xmlns:p14="http://schemas.microsoft.com/office/powerpoint/2010/main" xmlns="" val="1751365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FB34357-04EC-3A7F-5E5A-14DC6DCDB7EB}"/>
              </a:ext>
            </a:extLst>
          </p:cNvPr>
          <p:cNvSpPr>
            <a:spLocks noGrp="1"/>
          </p:cNvSpPr>
          <p:nvPr>
            <p:ph type="title"/>
          </p:nvPr>
        </p:nvSpPr>
        <p:spPr/>
        <p:txBody>
          <a:bodyPr/>
          <a:lstStyle/>
          <a:p>
            <a:r>
              <a:rPr lang="en-US" dirty="0"/>
              <a:t>disclosures</a:t>
            </a:r>
          </a:p>
        </p:txBody>
      </p:sp>
      <p:sp>
        <p:nvSpPr>
          <p:cNvPr id="5" name="Content Placeholder 4">
            <a:extLst>
              <a:ext uri="{FF2B5EF4-FFF2-40B4-BE49-F238E27FC236}">
                <a16:creationId xmlns:a16="http://schemas.microsoft.com/office/drawing/2014/main" xmlns="" id="{C09AF143-6B09-B86D-7DC3-F3CC57442206}"/>
              </a:ext>
            </a:extLst>
          </p:cNvPr>
          <p:cNvSpPr>
            <a:spLocks noGrp="1"/>
          </p:cNvSpPr>
          <p:nvPr>
            <p:ph idx="1"/>
          </p:nvPr>
        </p:nvSpPr>
        <p:spPr/>
        <p:txBody>
          <a:bodyPr/>
          <a:lstStyle/>
          <a:p>
            <a:r>
              <a:rPr lang="en-US" dirty="0"/>
              <a:t>No relevant financial disclosures</a:t>
            </a:r>
          </a:p>
          <a:p>
            <a:r>
              <a:rPr lang="en-US" dirty="0"/>
              <a:t>All brands mentioned are for educational purposes</a:t>
            </a:r>
          </a:p>
        </p:txBody>
      </p:sp>
    </p:spTree>
    <p:extLst>
      <p:ext uri="{BB962C8B-B14F-4D97-AF65-F5344CB8AC3E}">
        <p14:creationId xmlns:p14="http://schemas.microsoft.com/office/powerpoint/2010/main" xmlns="" val="378226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2">
            <a:extLst>
              <a:ext uri="{FF2B5EF4-FFF2-40B4-BE49-F238E27FC236}">
                <a16:creationId xmlns:a16="http://schemas.microsoft.com/office/drawing/2014/main" xmlns="" id="{040BF4A1-714C-419E-A19F-578DE93BE0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F91A9BD-D57F-4941-931F-40597AB370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C54DB264-9467-4730-B9E9-C9A97DD669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xmlns="" id="{BB097F88-2120-47B4-B891-5B28F66BBD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xmlns="" id="{BF9338F5-05AB-4DC5-BD1C-1A9F26C38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356706D-81FE-49B9-BB08-99ED9529CD98}"/>
              </a:ext>
            </a:extLst>
          </p:cNvPr>
          <p:cNvSpPr>
            <a:spLocks noGrp="1"/>
          </p:cNvSpPr>
          <p:nvPr>
            <p:ph type="title"/>
          </p:nvPr>
        </p:nvSpPr>
        <p:spPr>
          <a:xfrm>
            <a:off x="457200" y="868280"/>
            <a:ext cx="3390645" cy="3363597"/>
          </a:xfrm>
        </p:spPr>
        <p:txBody>
          <a:bodyPr vert="horz" lIns="0" tIns="0" rIns="0" bIns="0" rtlCol="0" anchor="b">
            <a:normAutofit/>
          </a:bodyPr>
          <a:lstStyle/>
          <a:p>
            <a:pPr algn="r"/>
            <a:r>
              <a:rPr lang="en-US" sz="3200" spc="700"/>
              <a:t>OSHA BBP Standard	</a:t>
            </a:r>
          </a:p>
        </p:txBody>
      </p:sp>
      <p:graphicFrame>
        <p:nvGraphicFramePr>
          <p:cNvPr id="22" name="Content Placeholder 2">
            <a:extLst>
              <a:ext uri="{FF2B5EF4-FFF2-40B4-BE49-F238E27FC236}">
                <a16:creationId xmlns:a16="http://schemas.microsoft.com/office/drawing/2014/main" xmlns="" id="{CE7C0612-56D3-F496-361C-7028A61664EB}"/>
              </a:ext>
            </a:extLst>
          </p:cNvPr>
          <p:cNvGraphicFramePr>
            <a:graphicFrameLocks noGrp="1"/>
          </p:cNvGraphicFramePr>
          <p:nvPr>
            <p:ph idx="1"/>
            <p:extLst>
              <p:ext uri="{D42A27DB-BD31-4B8C-83A1-F6EECF244321}">
                <p14:modId xmlns:p14="http://schemas.microsoft.com/office/powerpoint/2010/main" xmlns="" val="684028006"/>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52165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505" y="1473063"/>
            <a:ext cx="3792772" cy="3634122"/>
          </a:xfrm>
        </p:spPr>
        <p:txBody>
          <a:bodyPr anchor="ctr">
            <a:normAutofit/>
          </a:bodyPr>
          <a:lstStyle/>
          <a:p>
            <a:pPr algn="ctr"/>
            <a:r>
              <a:rPr lang="en-US" dirty="0"/>
              <a:t>What are Bloodborne Pathogens?</a:t>
            </a:r>
          </a:p>
        </p:txBody>
      </p:sp>
      <p:graphicFrame>
        <p:nvGraphicFramePr>
          <p:cNvPr id="6" name="Content Placeholder 2">
            <a:extLst>
              <a:ext uri="{FF2B5EF4-FFF2-40B4-BE49-F238E27FC236}">
                <a16:creationId xmlns:a16="http://schemas.microsoft.com/office/drawing/2014/main" xmlns="" id="{32D809AA-D169-FCD5-3ECE-8C3D240DA3A9}"/>
              </a:ext>
            </a:extLst>
          </p:cNvPr>
          <p:cNvGraphicFramePr>
            <a:graphicFrameLocks noGrp="1"/>
          </p:cNvGraphicFramePr>
          <p:nvPr>
            <p:ph idx="1"/>
          </p:nvPr>
        </p:nvGraphicFramePr>
        <p:xfrm>
          <a:off x="4999191" y="501204"/>
          <a:ext cx="6506304"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xmlns="" id="{E6639457-DC27-4443-8BF4-1EEA64DF97C6}"/>
              </a:ext>
            </a:extLst>
          </p:cNvPr>
          <p:cNvSpPr/>
          <p:nvPr/>
        </p:nvSpPr>
        <p:spPr>
          <a:xfrm>
            <a:off x="431593" y="6495472"/>
            <a:ext cx="7281172" cy="276999"/>
          </a:xfrm>
          <a:prstGeom prst="rect">
            <a:avLst/>
          </a:prstGeom>
        </p:spPr>
        <p:txBody>
          <a:bodyPr wrap="square">
            <a:spAutoFit/>
          </a:bodyPr>
          <a:lstStyle/>
          <a:p>
            <a:pPr>
              <a:spcAft>
                <a:spcPts val="600"/>
              </a:spcAft>
            </a:pPr>
            <a:r>
              <a:rPr lang="en-US" sz="1200" dirty="0"/>
              <a:t>https://www.osha.gov/pls/oshaweb/owadisp.show_document?p_id=10051&amp;p_table=STANDARDS</a:t>
            </a:r>
          </a:p>
        </p:txBody>
      </p:sp>
    </p:spTree>
    <p:extLst>
      <p:ext uri="{BB962C8B-B14F-4D97-AF65-F5344CB8AC3E}">
        <p14:creationId xmlns:p14="http://schemas.microsoft.com/office/powerpoint/2010/main" xmlns="" val="4231796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xmlns="" id="{1DBC8414-BE7E-4B6C-A114-B2C3795C88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xmlns="" id="{DE6E822A-8BCF-432C-83E6-BBE821476C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F86ECB68-A942-C439-1D85-958955A424C5}"/>
              </a:ext>
            </a:extLst>
          </p:cNvPr>
          <p:cNvSpPr>
            <a:spLocks noGrp="1"/>
          </p:cNvSpPr>
          <p:nvPr>
            <p:ph type="title"/>
          </p:nvPr>
        </p:nvSpPr>
        <p:spPr>
          <a:xfrm>
            <a:off x="474243" y="1334125"/>
            <a:ext cx="3236613" cy="3797967"/>
          </a:xfrm>
        </p:spPr>
        <p:txBody>
          <a:bodyPr vert="horz" lIns="0" tIns="0" rIns="0" bIns="0" rtlCol="0" anchor="b">
            <a:normAutofit/>
          </a:bodyPr>
          <a:lstStyle/>
          <a:p>
            <a:pPr algn="r"/>
            <a:r>
              <a:rPr lang="en-US" sz="2400" dirty="0">
                <a:solidFill>
                  <a:schemeClr val="bg1"/>
                </a:solidFill>
              </a:rPr>
              <a:t>Body fluids to which standards apply</a:t>
            </a:r>
            <a:r>
              <a:rPr lang="en-US" sz="1800" dirty="0">
                <a:solidFill>
                  <a:schemeClr val="bg1"/>
                </a:solidFill>
              </a:rPr>
              <a:t/>
            </a:r>
            <a:br>
              <a:rPr lang="en-US" sz="1800" dirty="0">
                <a:solidFill>
                  <a:schemeClr val="bg1"/>
                </a:solidFill>
              </a:rPr>
            </a:br>
            <a:r>
              <a:rPr lang="en-US" sz="1800" dirty="0">
                <a:solidFill>
                  <a:schemeClr val="bg1"/>
                </a:solidFill>
              </a:rPr>
              <a:t/>
            </a:r>
            <a:br>
              <a:rPr lang="en-US" sz="1800" dirty="0">
                <a:solidFill>
                  <a:schemeClr val="bg1"/>
                </a:solidFill>
              </a:rPr>
            </a:br>
            <a:r>
              <a:rPr lang="en-US" sz="1800" dirty="0">
                <a:solidFill>
                  <a:schemeClr val="bg1"/>
                </a:solidFill>
              </a:rPr>
              <a:t>UP= Universal precautions (OLD)</a:t>
            </a:r>
            <a:br>
              <a:rPr lang="en-US" sz="1800" dirty="0">
                <a:solidFill>
                  <a:schemeClr val="bg1"/>
                </a:solidFill>
              </a:rPr>
            </a:br>
            <a:r>
              <a:rPr lang="en-US" sz="1800" dirty="0">
                <a:solidFill>
                  <a:schemeClr val="bg1"/>
                </a:solidFill>
              </a:rPr>
              <a:t/>
            </a:r>
            <a:br>
              <a:rPr lang="en-US" sz="1800" dirty="0">
                <a:solidFill>
                  <a:schemeClr val="bg1"/>
                </a:solidFill>
              </a:rPr>
            </a:br>
            <a:r>
              <a:rPr lang="en-US" sz="1800" dirty="0">
                <a:solidFill>
                  <a:schemeClr val="bg1"/>
                </a:solidFill>
              </a:rPr>
              <a:t>BBP=Bloodborne Pathogens Standard</a:t>
            </a:r>
            <a:br>
              <a:rPr lang="en-US" sz="1800" dirty="0">
                <a:solidFill>
                  <a:schemeClr val="bg1"/>
                </a:solidFill>
              </a:rPr>
            </a:br>
            <a:r>
              <a:rPr lang="en-US" sz="1800" dirty="0">
                <a:solidFill>
                  <a:schemeClr val="bg1"/>
                </a:solidFill>
              </a:rPr>
              <a:t/>
            </a:r>
            <a:br>
              <a:rPr lang="en-US" sz="1800" dirty="0">
                <a:solidFill>
                  <a:schemeClr val="bg1"/>
                </a:solidFill>
              </a:rPr>
            </a:br>
            <a:r>
              <a:rPr lang="en-US" sz="1800" dirty="0">
                <a:solidFill>
                  <a:schemeClr val="bg1"/>
                </a:solidFill>
              </a:rPr>
              <a:t>SP=Standard precautions</a:t>
            </a:r>
          </a:p>
        </p:txBody>
      </p:sp>
      <p:pic>
        <p:nvPicPr>
          <p:cNvPr id="5" name="Content Placeholder 4" descr="A screenshot of a survey&#10;&#10;Description automatically generated with low confidence">
            <a:extLst>
              <a:ext uri="{FF2B5EF4-FFF2-40B4-BE49-F238E27FC236}">
                <a16:creationId xmlns:a16="http://schemas.microsoft.com/office/drawing/2014/main" xmlns="" id="{77878C5A-3B55-1454-1498-7425855FEACF}"/>
              </a:ext>
            </a:extLst>
          </p:cNvPr>
          <p:cNvPicPr>
            <a:picLocks noGrp="1" noChangeAspect="1"/>
          </p:cNvPicPr>
          <p:nvPr>
            <p:ph idx="1"/>
          </p:nvPr>
        </p:nvPicPr>
        <p:blipFill rotWithShape="1">
          <a:blip r:embed="rId2"/>
          <a:srcRect r="5559"/>
          <a:stretch/>
        </p:blipFill>
        <p:spPr>
          <a:xfrm>
            <a:off x="4503619" y="845122"/>
            <a:ext cx="7214138" cy="5175269"/>
          </a:xfrm>
          <a:prstGeom prst="rect">
            <a:avLst/>
          </a:prstGeom>
        </p:spPr>
      </p:pic>
      <p:sp>
        <p:nvSpPr>
          <p:cNvPr id="7" name="TextBox 6">
            <a:extLst>
              <a:ext uri="{FF2B5EF4-FFF2-40B4-BE49-F238E27FC236}">
                <a16:creationId xmlns:a16="http://schemas.microsoft.com/office/drawing/2014/main" xmlns="" id="{DD2AE60A-F842-B8ED-9936-68B470754EBB}"/>
              </a:ext>
            </a:extLst>
          </p:cNvPr>
          <p:cNvSpPr txBox="1"/>
          <p:nvPr/>
        </p:nvSpPr>
        <p:spPr>
          <a:xfrm>
            <a:off x="4444798" y="6200081"/>
            <a:ext cx="7214137" cy="369332"/>
          </a:xfrm>
          <a:prstGeom prst="rect">
            <a:avLst/>
          </a:prstGeom>
          <a:noFill/>
        </p:spPr>
        <p:txBody>
          <a:bodyPr wrap="square">
            <a:spAutoFit/>
          </a:bodyPr>
          <a:lstStyle/>
          <a:p>
            <a:r>
              <a:rPr lang="en-US" dirty="0"/>
              <a:t>https://</a:t>
            </a:r>
            <a:r>
              <a:rPr lang="en-US" dirty="0" err="1"/>
              <a:t>www.osha.gov</a:t>
            </a:r>
            <a:r>
              <a:rPr lang="en-US" dirty="0"/>
              <a:t>/bloodborne-pathogens/worker-protections</a:t>
            </a:r>
          </a:p>
        </p:txBody>
      </p:sp>
      <p:sp>
        <p:nvSpPr>
          <p:cNvPr id="6" name="Left Arrow 5">
            <a:extLst>
              <a:ext uri="{FF2B5EF4-FFF2-40B4-BE49-F238E27FC236}">
                <a16:creationId xmlns:a16="http://schemas.microsoft.com/office/drawing/2014/main" xmlns="" id="{71C193DB-FB1A-B45E-A7D6-F6202FE3DF4D}"/>
              </a:ext>
            </a:extLst>
          </p:cNvPr>
          <p:cNvSpPr/>
          <p:nvPr/>
        </p:nvSpPr>
        <p:spPr>
          <a:xfrm>
            <a:off x="6484729" y="4886273"/>
            <a:ext cx="1735810" cy="294467"/>
          </a:xfrm>
          <a:prstGeom prst="leftArrow">
            <a:avLst/>
          </a:prstGeom>
          <a:solidFill>
            <a:schemeClr val="accent2">
              <a:lumMod val="75000"/>
            </a:schemeClr>
          </a:solidFill>
          <a:ln>
            <a:solidFill>
              <a:srgbClr val="F3A8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xmlns="" val="4078885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xmlns="" id="{ACE9E2ED-2BB1-46AE-A037-86EC1BFB33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47F4AF5-4CDC-4C2C-BF64-5E965CAD13EC}"/>
              </a:ext>
            </a:extLst>
          </p:cNvPr>
          <p:cNvSpPr>
            <a:spLocks noGrp="1"/>
          </p:cNvSpPr>
          <p:nvPr>
            <p:ph type="title"/>
          </p:nvPr>
        </p:nvSpPr>
        <p:spPr>
          <a:xfrm>
            <a:off x="752540" y="567233"/>
            <a:ext cx="7785840" cy="854652"/>
          </a:xfrm>
        </p:spPr>
        <p:txBody>
          <a:bodyPr vert="horz" lIns="0" tIns="0" rIns="0" bIns="0" rtlCol="0" anchor="t">
            <a:normAutofit/>
          </a:bodyPr>
          <a:lstStyle/>
          <a:p>
            <a:pPr algn="l"/>
            <a:r>
              <a:rPr lang="en-US" sz="4000" spc="750" dirty="0">
                <a:solidFill>
                  <a:schemeClr val="tx1"/>
                </a:solidFill>
              </a:rPr>
              <a:t>BBP Written Plans</a:t>
            </a:r>
          </a:p>
        </p:txBody>
      </p:sp>
      <p:sp>
        <p:nvSpPr>
          <p:cNvPr id="3" name="Content Placeholder 2">
            <a:extLst>
              <a:ext uri="{FF2B5EF4-FFF2-40B4-BE49-F238E27FC236}">
                <a16:creationId xmlns:a16="http://schemas.microsoft.com/office/drawing/2014/main" xmlns="" id="{D53DAF76-02F1-42E0-A985-2A5E17A5398B}"/>
              </a:ext>
            </a:extLst>
          </p:cNvPr>
          <p:cNvSpPr>
            <a:spLocks noGrp="1"/>
          </p:cNvSpPr>
          <p:nvPr>
            <p:ph type="body" idx="1"/>
          </p:nvPr>
        </p:nvSpPr>
        <p:spPr>
          <a:xfrm>
            <a:off x="623685" y="1280202"/>
            <a:ext cx="7291010" cy="4919376"/>
          </a:xfrm>
        </p:spPr>
        <p:txBody>
          <a:bodyPr vert="horz" lIns="0" tIns="0" rIns="0" bIns="0" rtlCol="0" anchor="b">
            <a:normAutofit/>
          </a:bodyPr>
          <a:lstStyle/>
          <a:p>
            <a:pPr marL="0" marR="0" lvl="0" indent="0" algn="l" defTabSz="914400" rtl="0" eaLnBrk="1" fontAlgn="auto" latinLnBrk="0" hangingPunct="1">
              <a:lnSpc>
                <a:spcPct val="90000"/>
              </a:lnSpc>
              <a:spcBef>
                <a:spcPts val="385"/>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rPr>
              <a:t>Establish</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rPr>
              <a:t> an Exposure Control Plan</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90000"/>
              </a:lnSpc>
              <a:spcBef>
                <a:spcPts val="385"/>
              </a:spcBef>
              <a:spcAft>
                <a:spcPts val="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rPr>
              <a:t>Written plan to eliminate or minimize occupational exposures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742950" marR="0" lvl="1" indent="-285750" algn="l" defTabSz="914400" rtl="0" eaLnBrk="1" fontAlgn="auto" latinLnBrk="0" hangingPunct="1">
              <a:lnSpc>
                <a:spcPct val="90000"/>
              </a:lnSpc>
              <a:spcBef>
                <a:spcPts val="385"/>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rPr>
              <a:t>Review and update the plan:</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2" indent="-228600" algn="l" defTabSz="914400" rtl="0" eaLnBrk="1" fontAlgn="auto" latinLnBrk="0" hangingPunct="1">
              <a:lnSpc>
                <a:spcPct val="90000"/>
              </a:lnSpc>
              <a:spcBef>
                <a:spcPts val="385"/>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rPr>
              <a:t>At least annually</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2" indent="-228600" algn="l" defTabSz="914400" rtl="0" eaLnBrk="1" fontAlgn="auto" latinLnBrk="0" hangingPunct="1">
              <a:lnSpc>
                <a:spcPct val="90000"/>
              </a:lnSpc>
              <a:spcBef>
                <a:spcPts val="385"/>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rPr>
              <a:t>Whenever new or modified tasks/procedures affect occupational exposure</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2" indent="-228600" algn="l" defTabSz="914400" rtl="0" eaLnBrk="1" fontAlgn="auto" latinLnBrk="0" hangingPunct="1">
              <a:lnSpc>
                <a:spcPct val="90000"/>
              </a:lnSpc>
              <a:spcBef>
                <a:spcPts val="385"/>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rPr>
              <a:t>New/revised employee positions with occupational exposure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90000"/>
              </a:lnSpc>
              <a:spcBef>
                <a:spcPts val="385"/>
              </a:spcBef>
              <a:spcAft>
                <a:spcPts val="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rPr>
              <a:t>Required elements: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742950" marR="0" lvl="1" indent="-285750" algn="l" defTabSz="914400" rtl="0" eaLnBrk="1" fontAlgn="auto" latinLnBrk="0" hangingPunct="1">
              <a:lnSpc>
                <a:spcPct val="90000"/>
              </a:lnSpc>
              <a:spcBef>
                <a:spcPts val="385"/>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rPr>
              <a:t>Exposure determination</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2" indent="-228600" algn="l" defTabSz="914400" rtl="0" eaLnBrk="1" fontAlgn="auto" latinLnBrk="0" hangingPunct="1">
              <a:lnSpc>
                <a:spcPct val="90000"/>
              </a:lnSpc>
              <a:spcBef>
                <a:spcPts val="385"/>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rPr>
              <a:t>Identify job classifications with occupational exposure to blood or OPIMs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2" indent="-228600" algn="l" defTabSz="914400" rtl="0" eaLnBrk="1" fontAlgn="auto" latinLnBrk="0" hangingPunct="1">
              <a:lnSpc>
                <a:spcPct val="90000"/>
              </a:lnSpc>
              <a:spcBef>
                <a:spcPts val="385"/>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rPr>
              <a:t>Review tasks and procedures for occupational exposure potential; reevaluate when new processes or procedures are introduced</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742950" marR="0" lvl="1" indent="-285750" algn="l" defTabSz="914400" rtl="0" eaLnBrk="1" fontAlgn="auto" latinLnBrk="0" hangingPunct="1">
              <a:lnSpc>
                <a:spcPct val="90000"/>
              </a:lnSpc>
              <a:spcBef>
                <a:spcPts val="385"/>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rPr>
              <a:t>Schedule and method of implementation</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2" indent="-228600" algn="l" defTabSz="914400" rtl="0" eaLnBrk="1" fontAlgn="auto" latinLnBrk="0" hangingPunct="1">
              <a:lnSpc>
                <a:spcPct val="90000"/>
              </a:lnSpc>
              <a:spcBef>
                <a:spcPts val="385"/>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rPr>
              <a:t>Methods of compliance [29 CFR 1910.1030(d)]</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2" indent="-228600" algn="l" defTabSz="914400" rtl="0" eaLnBrk="1" fontAlgn="auto" latinLnBrk="0" hangingPunct="1">
              <a:lnSpc>
                <a:spcPct val="90000"/>
              </a:lnSpc>
              <a:spcBef>
                <a:spcPts val="385"/>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rPr>
              <a:t>Hepatitis B vaccination and post-exposure evaluation and follow-up [29 FR 1910.1030(f)]</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2" indent="-228600" algn="l" defTabSz="914400" rtl="0" eaLnBrk="1" fontAlgn="auto" latinLnBrk="0" hangingPunct="1">
              <a:lnSpc>
                <a:spcPct val="90000"/>
              </a:lnSpc>
              <a:spcBef>
                <a:spcPts val="385"/>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rPr>
              <a:t>Communication of hazards to employees [29 CFR1910.1030(g)</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2" indent="-228600" algn="l" defTabSz="914400" rtl="0" eaLnBrk="1" fontAlgn="auto" latinLnBrk="0" hangingPunct="1">
              <a:lnSpc>
                <a:spcPct val="90000"/>
              </a:lnSpc>
              <a:spcBef>
                <a:spcPts val="385"/>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rPr>
              <a:t>Recordkeeping [29 CFR 1910.1030(h)]</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Footer Placeholder 4">
            <a:extLst>
              <a:ext uri="{FF2B5EF4-FFF2-40B4-BE49-F238E27FC236}">
                <a16:creationId xmlns:a16="http://schemas.microsoft.com/office/drawing/2014/main" xmlns="" id="{096BA515-3418-4F93-7142-A10732A087BD}"/>
              </a:ext>
            </a:extLst>
          </p:cNvPr>
          <p:cNvSpPr>
            <a:spLocks noGrp="1"/>
          </p:cNvSpPr>
          <p:nvPr>
            <p:ph type="ftr" sz="quarter" idx="3"/>
          </p:nvPr>
        </p:nvSpPr>
        <p:spPr>
          <a:xfrm rot="5400000">
            <a:off x="-1728822" y="1812238"/>
            <a:ext cx="3914842" cy="457200"/>
          </a:xfrm>
        </p:spPr>
        <p:txBody>
          <a:bodyPr vert="horz" lIns="91440" tIns="45720" rIns="91440" bIns="45720" rtlCol="0" anchor="ctr">
            <a:normAutofit/>
          </a:bodyPr>
          <a:lstStyle/>
          <a:p>
            <a:pPr algn="l">
              <a:spcAft>
                <a:spcPts val="600"/>
              </a:spcAft>
            </a:pPr>
            <a:r>
              <a:rPr lang="en-US" sz="800" b="1" kern="1200" dirty="0">
                <a:solidFill>
                  <a:schemeClr val="tx1"/>
                </a:solidFill>
                <a:latin typeface="+mj-lt"/>
                <a:ea typeface="+mn-ea"/>
                <a:cs typeface="+mn-cs"/>
              </a:rPr>
              <a:t>STREAM EDUCATION AND CONSULTING, LLC</a:t>
            </a:r>
          </a:p>
        </p:txBody>
      </p:sp>
      <p:sp>
        <p:nvSpPr>
          <p:cNvPr id="18" name="Rectangle 17">
            <a:extLst>
              <a:ext uri="{FF2B5EF4-FFF2-40B4-BE49-F238E27FC236}">
                <a16:creationId xmlns:a16="http://schemas.microsoft.com/office/drawing/2014/main" xmlns="" id="{D28B54C3-B57B-472A-B96E-1FCB67093D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23337" y="-3"/>
            <a:ext cx="3611463" cy="6858000"/>
          </a:xfrm>
          <a:prstGeom prst="rect">
            <a:avLst/>
          </a:prstGeom>
          <a:gradFill>
            <a:gsLst>
              <a:gs pos="0">
                <a:schemeClr val="accent5">
                  <a:alpha val="77000"/>
                </a:schemeClr>
              </a:gs>
              <a:gs pos="100000">
                <a:schemeClr val="tx2">
                  <a:lumMod val="50000"/>
                  <a:lumOff val="50000"/>
                  <a:alpha val="5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C4C9F2B0-1044-46EB-8AEB-C3BFFDE6C2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23336" y="-3"/>
            <a:ext cx="4068664" cy="6858000"/>
          </a:xfrm>
          <a:prstGeom prst="rect">
            <a:avLst/>
          </a:prstGeom>
          <a:gradFill>
            <a:gsLst>
              <a:gs pos="22000">
                <a:schemeClr val="accent2">
                  <a:alpha val="69000"/>
                </a:schemeClr>
              </a:gs>
              <a:gs pos="99000">
                <a:schemeClr val="accent4">
                  <a:alpha val="74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7DB3C429-F8DA-49B9-AF84-21996FCF7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8426853" y="-345671"/>
            <a:ext cx="3429002" cy="4120348"/>
          </a:xfrm>
          <a:prstGeom prst="rect">
            <a:avLst/>
          </a:prstGeom>
          <a:gradFill>
            <a:gsLst>
              <a:gs pos="0">
                <a:schemeClr val="accent5">
                  <a:alpha val="26000"/>
                </a:schemeClr>
              </a:gs>
              <a:gs pos="49000">
                <a:schemeClr val="tx2">
                  <a:lumMod val="75000"/>
                  <a:lumOff val="25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en placed on top of a signature line">
            <a:extLst>
              <a:ext uri="{FF2B5EF4-FFF2-40B4-BE49-F238E27FC236}">
                <a16:creationId xmlns:a16="http://schemas.microsoft.com/office/drawing/2014/main" xmlns="" id="{130AF667-55BB-F21E-F849-896D770D075F}"/>
              </a:ext>
            </a:extLst>
          </p:cNvPr>
          <p:cNvPicPr>
            <a:picLocks noChangeAspect="1"/>
          </p:cNvPicPr>
          <p:nvPr/>
        </p:nvPicPr>
        <p:blipFill rotWithShape="1">
          <a:blip r:embed="rId2"/>
          <a:srcRect l="33251" r="-2" b="-2"/>
          <a:stretch/>
        </p:blipFill>
        <p:spPr>
          <a:xfrm>
            <a:off x="8456268" y="1544730"/>
            <a:ext cx="3370171" cy="3370171"/>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
        <p:nvSpPr>
          <p:cNvPr id="7" name="Slide Number Placeholder 6">
            <a:extLst>
              <a:ext uri="{FF2B5EF4-FFF2-40B4-BE49-F238E27FC236}">
                <a16:creationId xmlns:a16="http://schemas.microsoft.com/office/drawing/2014/main" xmlns="" id="{1D23F882-C36F-ABD1-03E1-4C7663A3DDF7}"/>
              </a:ext>
            </a:extLst>
          </p:cNvPr>
          <p:cNvSpPr>
            <a:spLocks noGrp="1"/>
          </p:cNvSpPr>
          <p:nvPr>
            <p:ph type="sldNum" sz="quarter" idx="12"/>
          </p:nvPr>
        </p:nvSpPr>
        <p:spPr>
          <a:xfrm>
            <a:off x="11669678" y="6408742"/>
            <a:ext cx="438652" cy="448830"/>
          </a:xfrm>
        </p:spPr>
        <p:txBody>
          <a:bodyPr vert="horz" lIns="91440" tIns="45720" rIns="91440" bIns="45720" rtlCol="0" anchor="ctr">
            <a:normAutofit/>
          </a:bodyPr>
          <a:lstStyle/>
          <a:p>
            <a:pPr>
              <a:spcAft>
                <a:spcPts val="600"/>
              </a:spcAft>
            </a:pPr>
            <a:fld id="{3A98EE3D-8CD1-4C3F-BD1C-C98C9596463C}" type="slidenum">
              <a:rPr lang="en-US" smtClean="0">
                <a:solidFill>
                  <a:schemeClr val="bg1"/>
                </a:solidFill>
              </a:rPr>
              <a:pPr>
                <a:spcAft>
                  <a:spcPts val="600"/>
                </a:spcAft>
              </a:pPr>
              <a:t>23</a:t>
            </a:fld>
            <a:endParaRPr lang="en-US">
              <a:solidFill>
                <a:schemeClr val="bg1"/>
              </a:solidFill>
            </a:endParaRPr>
          </a:p>
        </p:txBody>
      </p:sp>
      <p:sp>
        <p:nvSpPr>
          <p:cNvPr id="4" name="Rectangle 3">
            <a:extLst>
              <a:ext uri="{FF2B5EF4-FFF2-40B4-BE49-F238E27FC236}">
                <a16:creationId xmlns:a16="http://schemas.microsoft.com/office/drawing/2014/main" xmlns="" id="{7E5FB5FE-032F-4BC4-AE58-5121ACF52866}"/>
              </a:ext>
            </a:extLst>
          </p:cNvPr>
          <p:cNvSpPr/>
          <p:nvPr/>
        </p:nvSpPr>
        <p:spPr>
          <a:xfrm>
            <a:off x="1216134" y="6290767"/>
            <a:ext cx="5705061" cy="475616"/>
          </a:xfrm>
          <a:prstGeom prst="rect">
            <a:avLst/>
          </a:prstGeom>
          <a:solidFill>
            <a:srgbClr val="000000">
              <a:alpha val="50000"/>
            </a:srgbClr>
          </a:solidFill>
          <a:ln>
            <a:noFill/>
          </a:ln>
        </p:spPr>
        <p:txBody>
          <a:bodyPr wrap="square">
            <a:noAutofit/>
          </a:bodyPr>
          <a:lstStyle/>
          <a:p>
            <a:pPr algn="ctr">
              <a:spcAft>
                <a:spcPts val="600"/>
              </a:spcAft>
            </a:pPr>
            <a:r>
              <a:rPr lang="en-US" sz="1300" dirty="0">
                <a:solidFill>
                  <a:srgbClr val="FFFFFF"/>
                </a:solidFill>
                <a:hlinkClick r:id="rId3">
                  <a:extLst>
                    <a:ext uri="{A12FA001-AC4F-418D-AE19-62706E023703}">
                      <ahyp:hlinkClr xmlns:ahyp="http://schemas.microsoft.com/office/drawing/2018/hyperlinkcolor" xmlns="" val="tx"/>
                    </a:ext>
                  </a:extLst>
                </a:hlinkClick>
              </a:rPr>
              <a:t>https://www.osha.gov/sites/default/files/publications/OSHA3696.pdf</a:t>
            </a:r>
            <a:r>
              <a:rPr lang="en-US" sz="1300" dirty="0">
                <a:solidFill>
                  <a:srgbClr val="FFFFFF"/>
                </a:solidFill>
              </a:rPr>
              <a:t> </a:t>
            </a:r>
          </a:p>
        </p:txBody>
      </p:sp>
    </p:spTree>
    <p:extLst>
      <p:ext uri="{BB962C8B-B14F-4D97-AF65-F5344CB8AC3E}">
        <p14:creationId xmlns:p14="http://schemas.microsoft.com/office/powerpoint/2010/main" xmlns="" val="1270612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xmlns="" id="{9EDC711F-4DA7-4E33-A776-F079ACDA6D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B3E32D53-FD05-46F1-97E2-C13949F598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FDA9E872-DB12-4A7B-A151-052FA0773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xmlns="" id="{3B984CFC-8941-41C1-9730-F447E13EB4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xmlns="" id="{D3185161-AC26-4077-A972-6C3306B241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xmlns="" id="{39B0F207-7872-4A1E-BCCD-EBF4B8A6AC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E47F4AF5-4CDC-4C2C-BF64-5E965CAD13EC}"/>
              </a:ext>
            </a:extLst>
          </p:cNvPr>
          <p:cNvSpPr>
            <a:spLocks noGrp="1"/>
          </p:cNvSpPr>
          <p:nvPr>
            <p:ph type="title"/>
          </p:nvPr>
        </p:nvSpPr>
        <p:spPr>
          <a:xfrm>
            <a:off x="949126" y="607856"/>
            <a:ext cx="6336094" cy="1395336"/>
          </a:xfrm>
        </p:spPr>
        <p:txBody>
          <a:bodyPr vert="horz" lIns="0" tIns="0" rIns="0" bIns="0" rtlCol="0" anchor="t">
            <a:normAutofit/>
          </a:bodyPr>
          <a:lstStyle/>
          <a:p>
            <a:pPr algn="l"/>
            <a:r>
              <a:rPr lang="en-US" sz="4000" dirty="0">
                <a:solidFill>
                  <a:schemeClr val="bg1"/>
                </a:solidFill>
              </a:rPr>
              <a:t>Policies included in BBP Plan</a:t>
            </a:r>
          </a:p>
        </p:txBody>
      </p:sp>
      <p:sp>
        <p:nvSpPr>
          <p:cNvPr id="3" name="Content Placeholder 2">
            <a:extLst>
              <a:ext uri="{FF2B5EF4-FFF2-40B4-BE49-F238E27FC236}">
                <a16:creationId xmlns:a16="http://schemas.microsoft.com/office/drawing/2014/main" xmlns="" id="{D53DAF76-02F1-42E0-A985-2A5E17A5398B}"/>
              </a:ext>
            </a:extLst>
          </p:cNvPr>
          <p:cNvSpPr>
            <a:spLocks noGrp="1"/>
          </p:cNvSpPr>
          <p:nvPr>
            <p:ph type="body" idx="1"/>
          </p:nvPr>
        </p:nvSpPr>
        <p:spPr>
          <a:xfrm>
            <a:off x="913026" y="2003192"/>
            <a:ext cx="5182973" cy="4405550"/>
          </a:xfrm>
        </p:spPr>
        <p:txBody>
          <a:bodyPr vert="horz" lIns="0" tIns="0" rIns="0" bIns="0" rtlCol="0">
            <a:normAutofit fontScale="85000" lnSpcReduction="20000"/>
          </a:bodyPr>
          <a:lstStyle/>
          <a:p>
            <a:pPr algn="l">
              <a:lnSpc>
                <a:spcPct val="140000"/>
              </a:lnSpc>
            </a:pPr>
            <a:r>
              <a:rPr lang="en-US" sz="2000" b="1" cap="all" dirty="0">
                <a:solidFill>
                  <a:schemeClr val="bg1"/>
                </a:solidFill>
              </a:rPr>
              <a:t>Standard Precautions</a:t>
            </a:r>
          </a:p>
          <a:p>
            <a:pPr algn="l">
              <a:lnSpc>
                <a:spcPct val="140000"/>
              </a:lnSpc>
            </a:pPr>
            <a:r>
              <a:rPr lang="en-US" sz="2000" b="1" cap="all" dirty="0">
                <a:solidFill>
                  <a:schemeClr val="bg1"/>
                </a:solidFill>
              </a:rPr>
              <a:t>Engineering Controls</a:t>
            </a:r>
          </a:p>
          <a:p>
            <a:pPr algn="l">
              <a:lnSpc>
                <a:spcPct val="140000"/>
              </a:lnSpc>
            </a:pPr>
            <a:r>
              <a:rPr lang="en-US" sz="2000" b="1" cap="all" dirty="0">
                <a:solidFill>
                  <a:schemeClr val="bg1"/>
                </a:solidFill>
              </a:rPr>
              <a:t>	Sharps safety (including 		instrument transport)</a:t>
            </a:r>
          </a:p>
          <a:p>
            <a:pPr algn="l">
              <a:lnSpc>
                <a:spcPct val="140000"/>
              </a:lnSpc>
            </a:pPr>
            <a:r>
              <a:rPr lang="en-US" sz="2000" b="1" cap="all" dirty="0">
                <a:solidFill>
                  <a:schemeClr val="bg1"/>
                </a:solidFill>
              </a:rPr>
              <a:t>Work Practice Controls</a:t>
            </a:r>
          </a:p>
          <a:p>
            <a:pPr algn="l">
              <a:lnSpc>
                <a:spcPct val="140000"/>
              </a:lnSpc>
            </a:pPr>
            <a:r>
              <a:rPr lang="en-US" sz="2000" b="1" cap="all" dirty="0">
                <a:solidFill>
                  <a:schemeClr val="bg1"/>
                </a:solidFill>
              </a:rPr>
              <a:t>	Housekeeping</a:t>
            </a:r>
          </a:p>
          <a:p>
            <a:pPr algn="l">
              <a:lnSpc>
                <a:spcPct val="140000"/>
              </a:lnSpc>
            </a:pPr>
            <a:r>
              <a:rPr lang="en-US" sz="2000" b="1" cap="all" dirty="0">
                <a:solidFill>
                  <a:schemeClr val="bg1"/>
                </a:solidFill>
              </a:rPr>
              <a:t>	Waste disposal</a:t>
            </a:r>
          </a:p>
          <a:p>
            <a:pPr algn="l">
              <a:lnSpc>
                <a:spcPct val="140000"/>
              </a:lnSpc>
            </a:pPr>
            <a:r>
              <a:rPr lang="en-US" sz="2000" b="1" cap="all" dirty="0">
                <a:solidFill>
                  <a:schemeClr val="bg1"/>
                </a:solidFill>
              </a:rPr>
              <a:t>	Laundry </a:t>
            </a:r>
          </a:p>
          <a:p>
            <a:pPr algn="l">
              <a:lnSpc>
                <a:spcPct val="140000"/>
              </a:lnSpc>
            </a:pPr>
            <a:r>
              <a:rPr lang="en-US" sz="2000" b="1" cap="all" dirty="0">
                <a:solidFill>
                  <a:schemeClr val="bg1"/>
                </a:solidFill>
              </a:rPr>
              <a:t>	Handwashing</a:t>
            </a:r>
          </a:p>
          <a:p>
            <a:pPr algn="l">
              <a:lnSpc>
                <a:spcPct val="140000"/>
              </a:lnSpc>
            </a:pPr>
            <a:r>
              <a:rPr lang="en-US" sz="2000" b="1" cap="all" dirty="0">
                <a:solidFill>
                  <a:schemeClr val="bg1"/>
                </a:solidFill>
              </a:rPr>
              <a:t>PPE usage</a:t>
            </a:r>
          </a:p>
          <a:p>
            <a:pPr algn="l">
              <a:lnSpc>
                <a:spcPct val="140000"/>
              </a:lnSpc>
            </a:pPr>
            <a:r>
              <a:rPr lang="en-US" sz="2000" b="1" cap="all" dirty="0">
                <a:solidFill>
                  <a:schemeClr val="bg1"/>
                </a:solidFill>
              </a:rPr>
              <a:t>Hepatitis B Vaccination</a:t>
            </a:r>
          </a:p>
          <a:p>
            <a:pPr algn="l">
              <a:lnSpc>
                <a:spcPct val="140000"/>
              </a:lnSpc>
            </a:pPr>
            <a:r>
              <a:rPr lang="en-US" sz="2000" b="1" cap="all" dirty="0">
                <a:solidFill>
                  <a:schemeClr val="bg1"/>
                </a:solidFill>
              </a:rPr>
              <a:t>Exposure management</a:t>
            </a:r>
          </a:p>
          <a:p>
            <a:pPr algn="l">
              <a:lnSpc>
                <a:spcPct val="140000"/>
              </a:lnSpc>
            </a:pPr>
            <a:r>
              <a:rPr lang="en-US" sz="2000" b="1" cap="all" dirty="0">
                <a:solidFill>
                  <a:schemeClr val="bg1"/>
                </a:solidFill>
              </a:rPr>
              <a:t>Employee Training Requirements</a:t>
            </a:r>
          </a:p>
          <a:p>
            <a:pPr algn="l">
              <a:lnSpc>
                <a:spcPct val="140000"/>
              </a:lnSpc>
            </a:pPr>
            <a:r>
              <a:rPr lang="en-US" sz="2000" b="1" cap="all" dirty="0">
                <a:solidFill>
                  <a:schemeClr val="bg1"/>
                </a:solidFill>
              </a:rPr>
              <a:t>Recordkeeping</a:t>
            </a:r>
          </a:p>
        </p:txBody>
      </p:sp>
      <p:sp>
        <p:nvSpPr>
          <p:cNvPr id="5" name="Footer Placeholder 4">
            <a:extLst>
              <a:ext uri="{FF2B5EF4-FFF2-40B4-BE49-F238E27FC236}">
                <a16:creationId xmlns:a16="http://schemas.microsoft.com/office/drawing/2014/main" xmlns="" id="{096BA515-3418-4F93-7142-A10732A087BD}"/>
              </a:ext>
            </a:extLst>
          </p:cNvPr>
          <p:cNvSpPr>
            <a:spLocks noGrp="1"/>
          </p:cNvSpPr>
          <p:nvPr>
            <p:ph type="ftr" sz="quarter" idx="3"/>
          </p:nvPr>
        </p:nvSpPr>
        <p:spPr>
          <a:xfrm rot="5400000">
            <a:off x="-1828801" y="1912217"/>
            <a:ext cx="4114800" cy="457200"/>
          </a:xfrm>
        </p:spPr>
        <p:txBody>
          <a:bodyPr vert="horz" lIns="91440" tIns="45720" rIns="91440" bIns="45720" rtlCol="0" anchor="ctr">
            <a:normAutofit/>
          </a:bodyPr>
          <a:lstStyle/>
          <a:p>
            <a:pPr algn="l">
              <a:spcAft>
                <a:spcPts val="600"/>
              </a:spcAft>
            </a:pPr>
            <a:r>
              <a:rPr lang="en-US" sz="800" b="1" kern="1200">
                <a:solidFill>
                  <a:schemeClr val="bg1"/>
                </a:solidFill>
                <a:latin typeface="+mj-lt"/>
                <a:ea typeface="+mn-ea"/>
                <a:cs typeface="+mn-cs"/>
              </a:rPr>
              <a:t>STREAM EDUCATION AND CONSULTING, LLC</a:t>
            </a:r>
          </a:p>
        </p:txBody>
      </p:sp>
      <p:sp>
        <p:nvSpPr>
          <p:cNvPr id="7" name="Slide Number Placeholder 6">
            <a:extLst>
              <a:ext uri="{FF2B5EF4-FFF2-40B4-BE49-F238E27FC236}">
                <a16:creationId xmlns:a16="http://schemas.microsoft.com/office/drawing/2014/main" xmlns="" id="{1D23F882-C36F-ABD1-03E1-4C7663A3DDF7}"/>
              </a:ext>
            </a:extLst>
          </p:cNvPr>
          <p:cNvSpPr>
            <a:spLocks noGrp="1"/>
          </p:cNvSpPr>
          <p:nvPr>
            <p:ph type="sldNum" sz="quarter" idx="12"/>
          </p:nvPr>
        </p:nvSpPr>
        <p:spPr>
          <a:xfrm>
            <a:off x="11669678" y="6408742"/>
            <a:ext cx="438652" cy="448830"/>
          </a:xfrm>
        </p:spPr>
        <p:txBody>
          <a:bodyPr vert="horz" lIns="91440" tIns="45720" rIns="91440" bIns="45720" rtlCol="0" anchor="ctr">
            <a:normAutofit/>
          </a:bodyPr>
          <a:lstStyle/>
          <a:p>
            <a:pPr>
              <a:spcAft>
                <a:spcPts val="600"/>
              </a:spcAft>
            </a:pPr>
            <a:fld id="{3A98EE3D-8CD1-4C3F-BD1C-C98C9596463C}" type="slidenum">
              <a:rPr lang="en-US">
                <a:solidFill>
                  <a:schemeClr val="tx1"/>
                </a:solidFill>
              </a:rPr>
              <a:pPr>
                <a:spcAft>
                  <a:spcPts val="600"/>
                </a:spcAft>
              </a:pPr>
              <a:t>24</a:t>
            </a:fld>
            <a:endParaRPr lang="en-US">
              <a:solidFill>
                <a:schemeClr val="tx1"/>
              </a:solidFill>
            </a:endParaRPr>
          </a:p>
        </p:txBody>
      </p:sp>
      <p:pic>
        <p:nvPicPr>
          <p:cNvPr id="6" name="Picture 5" descr="Pen placed on top of a signature line">
            <a:extLst>
              <a:ext uri="{FF2B5EF4-FFF2-40B4-BE49-F238E27FC236}">
                <a16:creationId xmlns:a16="http://schemas.microsoft.com/office/drawing/2014/main" xmlns="" id="{130AF667-55BB-F21E-F849-896D770D075F}"/>
              </a:ext>
            </a:extLst>
          </p:cNvPr>
          <p:cNvPicPr>
            <a:picLocks noChangeAspect="1"/>
          </p:cNvPicPr>
          <p:nvPr/>
        </p:nvPicPr>
        <p:blipFill rotWithShape="1">
          <a:blip r:embed="rId2"/>
          <a:srcRect l="20783"/>
          <a:stretch/>
        </p:blipFill>
        <p:spPr>
          <a:xfrm>
            <a:off x="6685721" y="1305524"/>
            <a:ext cx="5049079" cy="4254465"/>
          </a:xfrm>
          <a:prstGeom prst="rect">
            <a:avLst/>
          </a:prstGeom>
        </p:spPr>
      </p:pic>
      <p:sp>
        <p:nvSpPr>
          <p:cNvPr id="8" name="Rectangle 7">
            <a:extLst>
              <a:ext uri="{FF2B5EF4-FFF2-40B4-BE49-F238E27FC236}">
                <a16:creationId xmlns:a16="http://schemas.microsoft.com/office/drawing/2014/main" xmlns="" id="{6132296D-DB54-D425-F84E-385B488E86A0}"/>
              </a:ext>
            </a:extLst>
          </p:cNvPr>
          <p:cNvSpPr/>
          <p:nvPr/>
        </p:nvSpPr>
        <p:spPr>
          <a:xfrm>
            <a:off x="6328461" y="6117924"/>
            <a:ext cx="5705061" cy="475616"/>
          </a:xfrm>
          <a:prstGeom prst="rect">
            <a:avLst/>
          </a:prstGeom>
          <a:solidFill>
            <a:srgbClr val="000000">
              <a:alpha val="50000"/>
            </a:srgbClr>
          </a:solidFill>
          <a:ln>
            <a:noFill/>
          </a:ln>
        </p:spPr>
        <p:txBody>
          <a:bodyPr wrap="square">
            <a:noAutofit/>
          </a:bodyPr>
          <a:lstStyle/>
          <a:p>
            <a:pPr algn="ctr">
              <a:spcAft>
                <a:spcPts val="600"/>
              </a:spcAft>
            </a:pPr>
            <a:r>
              <a:rPr lang="en-US" sz="1300" dirty="0">
                <a:solidFill>
                  <a:srgbClr val="FFFFFF"/>
                </a:solidFill>
                <a:hlinkClick r:id="rId3">
                  <a:extLst>
                    <a:ext uri="{A12FA001-AC4F-418D-AE19-62706E023703}">
                      <ahyp:hlinkClr xmlns:ahyp="http://schemas.microsoft.com/office/drawing/2018/hyperlinkcolor" xmlns="" val="tx"/>
                    </a:ext>
                  </a:extLst>
                </a:hlinkClick>
              </a:rPr>
              <a:t>https://www.osha.gov/sites/default/files/publications/OSHA3696.pdf</a:t>
            </a:r>
            <a:r>
              <a:rPr lang="en-US" sz="1300" dirty="0">
                <a:solidFill>
                  <a:srgbClr val="FFFFFF"/>
                </a:solidFill>
              </a:rPr>
              <a:t> </a:t>
            </a:r>
          </a:p>
        </p:txBody>
      </p:sp>
    </p:spTree>
    <p:extLst>
      <p:ext uri="{BB962C8B-B14F-4D97-AF65-F5344CB8AC3E}">
        <p14:creationId xmlns:p14="http://schemas.microsoft.com/office/powerpoint/2010/main" xmlns="" val="650766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xmlns="" id="{E383CC5D-71E8-4CB2-8E4A-F1E4FF6DC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E2DA5AC1-43C5-4243-9028-07DBB80D0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8A4EDA1C-27A1-4C83-ACE4-6675EC924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xmlns="" id="{1C2185E4-B584-4B9D-9440-DEA0FB9D94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FF33EC8A-EE0A-4395-97E2-DAD467CF73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FF85DA95-16A4-404E-9BFF-27F8E4FC78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4D07FFD-2F39-6540-934C-F33847352B4F}"/>
              </a:ext>
            </a:extLst>
          </p:cNvPr>
          <p:cNvSpPr>
            <a:spLocks noGrp="1"/>
          </p:cNvSpPr>
          <p:nvPr>
            <p:ph type="title"/>
          </p:nvPr>
        </p:nvSpPr>
        <p:spPr>
          <a:xfrm>
            <a:off x="1157084" y="374427"/>
            <a:ext cx="10374517" cy="971512"/>
          </a:xfrm>
        </p:spPr>
        <p:txBody>
          <a:bodyPr vert="horz" lIns="0" tIns="0" rIns="0" bIns="0" rtlCol="0" anchor="ctr">
            <a:normAutofit/>
          </a:bodyPr>
          <a:lstStyle/>
          <a:p>
            <a:r>
              <a:rPr lang="en-US" sz="3200" spc="700">
                <a:solidFill>
                  <a:schemeClr val="bg1"/>
                </a:solidFill>
              </a:rPr>
              <a:t>Minimizing Employee Exposure</a:t>
            </a:r>
          </a:p>
        </p:txBody>
      </p:sp>
      <p:sp>
        <p:nvSpPr>
          <p:cNvPr id="4" name="Slide Number Placeholder 3">
            <a:extLst>
              <a:ext uri="{FF2B5EF4-FFF2-40B4-BE49-F238E27FC236}">
                <a16:creationId xmlns:a16="http://schemas.microsoft.com/office/drawing/2014/main" xmlns="" id="{7CEABB19-DC67-B1E1-A588-82E1F0ACC2F3}"/>
              </a:ext>
            </a:extLst>
          </p:cNvPr>
          <p:cNvSpPr>
            <a:spLocks noGrp="1"/>
          </p:cNvSpPr>
          <p:nvPr>
            <p:ph type="sldNum" sz="quarter" idx="12"/>
          </p:nvPr>
        </p:nvSpPr>
        <p:spPr>
          <a:xfrm>
            <a:off x="11669678" y="6408742"/>
            <a:ext cx="438652" cy="448830"/>
          </a:xfrm>
        </p:spPr>
        <p:txBody>
          <a:bodyPr vert="horz" lIns="91440" tIns="45720" rIns="91440" bIns="45720" rtlCol="0" anchor="ctr">
            <a:normAutofit/>
          </a:bodyPr>
          <a:lstStyle/>
          <a:p>
            <a:pPr>
              <a:spcAft>
                <a:spcPts val="600"/>
              </a:spcAft>
            </a:pPr>
            <a:fld id="{3A98EE3D-8CD1-4C3F-BD1C-C98C9596463C}" type="slidenum">
              <a:rPr lang="en-US">
                <a:solidFill>
                  <a:schemeClr val="tx1"/>
                </a:solidFill>
              </a:rPr>
              <a:pPr>
                <a:spcAft>
                  <a:spcPts val="600"/>
                </a:spcAft>
              </a:pPr>
              <a:t>25</a:t>
            </a:fld>
            <a:endParaRPr lang="en-US">
              <a:solidFill>
                <a:schemeClr val="tx1"/>
              </a:solidFill>
            </a:endParaRPr>
          </a:p>
        </p:txBody>
      </p:sp>
      <p:graphicFrame>
        <p:nvGraphicFramePr>
          <p:cNvPr id="5" name="Content Placeholder 2">
            <a:extLst>
              <a:ext uri="{FF2B5EF4-FFF2-40B4-BE49-F238E27FC236}">
                <a16:creationId xmlns:a16="http://schemas.microsoft.com/office/drawing/2014/main" xmlns="" id="{47DC60FB-999C-492C-BEBE-484B16AC2DEB}"/>
              </a:ext>
            </a:extLst>
          </p:cNvPr>
          <p:cNvGraphicFramePr>
            <a:graphicFrameLocks noGrp="1"/>
          </p:cNvGraphicFramePr>
          <p:nvPr>
            <p:ph sz="quarter" idx="14"/>
            <p:extLst>
              <p:ext uri="{D42A27DB-BD31-4B8C-83A1-F6EECF244321}">
                <p14:modId xmlns:p14="http://schemas.microsoft.com/office/powerpoint/2010/main" xmlns="" val="2683333862"/>
              </p:ext>
            </p:extLst>
          </p:nvPr>
        </p:nvGraphicFramePr>
        <p:xfrm>
          <a:off x="579474" y="1581665"/>
          <a:ext cx="11033029" cy="4670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xmlns="" id="{B5416018-A2BF-470B-A413-C019A723A232}"/>
              </a:ext>
            </a:extLst>
          </p:cNvPr>
          <p:cNvSpPr/>
          <p:nvPr/>
        </p:nvSpPr>
        <p:spPr>
          <a:xfrm>
            <a:off x="2295317" y="6165074"/>
            <a:ext cx="7124454" cy="276999"/>
          </a:xfrm>
          <a:prstGeom prst="rect">
            <a:avLst/>
          </a:prstGeom>
        </p:spPr>
        <p:txBody>
          <a:bodyPr wrap="square">
            <a:spAutoFit/>
          </a:bodyPr>
          <a:lstStyle/>
          <a:p>
            <a:pPr>
              <a:spcAft>
                <a:spcPts val="600"/>
              </a:spcAft>
            </a:pPr>
            <a:r>
              <a:rPr lang="en-US" sz="1200" dirty="0"/>
              <a:t>https://www.osha.gov/pls/oshaweb/owadisp.show_document?p_id=10051&amp;p_table=STANDARDS</a:t>
            </a:r>
          </a:p>
        </p:txBody>
      </p:sp>
    </p:spTree>
    <p:extLst>
      <p:ext uri="{BB962C8B-B14F-4D97-AF65-F5344CB8AC3E}">
        <p14:creationId xmlns:p14="http://schemas.microsoft.com/office/powerpoint/2010/main" xmlns="" val="3106130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ifference between policy and procedure">
            <a:extLst>
              <a:ext uri="{FF2B5EF4-FFF2-40B4-BE49-F238E27FC236}">
                <a16:creationId xmlns:a16="http://schemas.microsoft.com/office/drawing/2014/main" xmlns="" id="{2383A164-83C6-B566-FA09-D016E96FC00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91409" y="364344"/>
            <a:ext cx="8809182" cy="5652951"/>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xmlns="" id="{1A1B1258-EDF9-EFB8-E951-F64171660D09}"/>
              </a:ext>
            </a:extLst>
          </p:cNvPr>
          <p:cNvSpPr txBox="1"/>
          <p:nvPr/>
        </p:nvSpPr>
        <p:spPr>
          <a:xfrm>
            <a:off x="3781499" y="6113416"/>
            <a:ext cx="4629002" cy="285674"/>
          </a:xfrm>
          <a:prstGeom prst="rect">
            <a:avLst/>
          </a:prstGeom>
          <a:noFill/>
        </p:spPr>
        <p:txBody>
          <a:bodyPr wrap="square">
            <a:spAutoFit/>
          </a:bodyPr>
          <a:lstStyle/>
          <a:p>
            <a:r>
              <a:rPr lang="en-US" sz="1200" dirty="0"/>
              <a:t>https://</a:t>
            </a:r>
            <a:r>
              <a:rPr lang="en-US" sz="1200" dirty="0" err="1"/>
              <a:t>safetyculture.com</a:t>
            </a:r>
            <a:r>
              <a:rPr lang="en-US" sz="1200" dirty="0"/>
              <a:t>/topics/policies-and-procedures/</a:t>
            </a:r>
          </a:p>
        </p:txBody>
      </p:sp>
      <p:sp>
        <p:nvSpPr>
          <p:cNvPr id="12" name="Rectangle 11">
            <a:extLst>
              <a:ext uri="{FF2B5EF4-FFF2-40B4-BE49-F238E27FC236}">
                <a16:creationId xmlns:a16="http://schemas.microsoft.com/office/drawing/2014/main" xmlns="" id="{2F090AD3-D7F5-DFB6-7EE9-7186006F4207}"/>
              </a:ext>
            </a:extLst>
          </p:cNvPr>
          <p:cNvSpPr/>
          <p:nvPr/>
        </p:nvSpPr>
        <p:spPr>
          <a:xfrm>
            <a:off x="189750" y="2367171"/>
            <a:ext cx="1773383" cy="2123658"/>
          </a:xfrm>
          <a:prstGeom prst="rect">
            <a:avLst/>
          </a:prstGeom>
          <a:noFill/>
          <a:ln w="28575">
            <a:solidFill>
              <a:srgbClr val="1E0078"/>
            </a:solidFill>
          </a:ln>
        </p:spPr>
        <p:txBody>
          <a:bodyPr wrap="square" lIns="91440" tIns="45720" rIns="91440" bIns="45720">
            <a:spAutoFit/>
          </a:bodyPr>
          <a:lstStyle/>
          <a:p>
            <a:pPr algn="ctr"/>
            <a:r>
              <a:rPr lang="en-US" sz="4400" b="1" cap="none" spc="0" dirty="0">
                <a:ln w="0"/>
                <a:solidFill>
                  <a:srgbClr val="1E0078"/>
                </a:solidFill>
                <a:effectLst/>
                <a:latin typeface="Calibri" panose="020F0502020204030204" pitchFamily="34" charset="0"/>
                <a:cs typeface="Calibri" panose="020F0502020204030204" pitchFamily="34" charset="0"/>
              </a:rPr>
              <a:t>What and Why</a:t>
            </a:r>
          </a:p>
        </p:txBody>
      </p:sp>
      <p:sp>
        <p:nvSpPr>
          <p:cNvPr id="13" name="Rectangle 12">
            <a:extLst>
              <a:ext uri="{FF2B5EF4-FFF2-40B4-BE49-F238E27FC236}">
                <a16:creationId xmlns:a16="http://schemas.microsoft.com/office/drawing/2014/main" xmlns="" id="{CFA80068-7906-D50C-4B1C-9588179EA8D3}"/>
              </a:ext>
            </a:extLst>
          </p:cNvPr>
          <p:cNvSpPr/>
          <p:nvPr/>
        </p:nvSpPr>
        <p:spPr>
          <a:xfrm>
            <a:off x="9967052" y="2510785"/>
            <a:ext cx="1773383" cy="2123658"/>
          </a:xfrm>
          <a:prstGeom prst="rect">
            <a:avLst/>
          </a:prstGeom>
          <a:noFill/>
          <a:ln w="28575">
            <a:solidFill>
              <a:srgbClr val="1E0078"/>
            </a:solidFill>
          </a:ln>
        </p:spPr>
        <p:txBody>
          <a:bodyPr wrap="square" lIns="91440" tIns="45720" rIns="91440" bIns="45720">
            <a:spAutoFit/>
          </a:bodyPr>
          <a:lstStyle/>
          <a:p>
            <a:pPr algn="ctr"/>
            <a:r>
              <a:rPr lang="en-US" sz="4400" b="1" cap="none" spc="0" dirty="0">
                <a:ln w="0"/>
                <a:solidFill>
                  <a:srgbClr val="1E0078"/>
                </a:solidFill>
                <a:effectLst/>
                <a:latin typeface="Calibri" panose="020F0502020204030204" pitchFamily="34" charset="0"/>
                <a:cs typeface="Calibri" panose="020F0502020204030204" pitchFamily="34" charset="0"/>
              </a:rPr>
              <a:t>How, Who, When</a:t>
            </a:r>
          </a:p>
        </p:txBody>
      </p:sp>
    </p:spTree>
    <p:extLst>
      <p:ext uri="{BB962C8B-B14F-4D97-AF65-F5344CB8AC3E}">
        <p14:creationId xmlns:p14="http://schemas.microsoft.com/office/powerpoint/2010/main" xmlns="" val="2051618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xmlns="" id="{C7164D14-47E9-7264-7C48-73D63CAB2209}"/>
              </a:ext>
            </a:extLst>
          </p:cNvPr>
          <p:cNvSpPr>
            <a:spLocks noGrp="1"/>
          </p:cNvSpPr>
          <p:nvPr>
            <p:ph type="ctrTitle"/>
          </p:nvPr>
        </p:nvSpPr>
        <p:spPr>
          <a:xfrm>
            <a:off x="6866315" y="805726"/>
            <a:ext cx="4889386" cy="1093530"/>
          </a:xfrm>
        </p:spPr>
        <p:txBody>
          <a:bodyPr>
            <a:normAutofit fontScale="90000"/>
          </a:bodyPr>
          <a:lstStyle/>
          <a:p>
            <a:pPr algn="ctr"/>
            <a:r>
              <a:rPr lang="en-US" dirty="0">
                <a:solidFill>
                  <a:schemeClr val="tx1"/>
                </a:solidFill>
              </a:rPr>
              <a:t>Standard precautions</a:t>
            </a:r>
          </a:p>
        </p:txBody>
      </p:sp>
      <p:sp>
        <p:nvSpPr>
          <p:cNvPr id="3" name="Content Placeholder 2"/>
          <p:cNvSpPr>
            <a:spLocks noGrp="1"/>
          </p:cNvSpPr>
          <p:nvPr>
            <p:ph type="subTitle" idx="1"/>
          </p:nvPr>
        </p:nvSpPr>
        <p:spPr>
          <a:xfrm>
            <a:off x="436300" y="397060"/>
            <a:ext cx="5305281" cy="5593909"/>
          </a:xfrm>
        </p:spPr>
        <p:txBody>
          <a:bodyPr>
            <a:normAutofit lnSpcReduction="10000"/>
          </a:bodyPr>
          <a:lstStyle/>
          <a:p>
            <a:pPr algn="l"/>
            <a:r>
              <a:rPr lang="en-US" sz="2000" dirty="0"/>
              <a:t>Standard Precautions (Universal Precautions)</a:t>
            </a:r>
          </a:p>
          <a:p>
            <a:pPr lvl="1">
              <a:buFont typeface="Arial" panose="020B0604020202020204" pitchFamily="34" charset="0"/>
              <a:buChar char="•"/>
            </a:pPr>
            <a:r>
              <a:rPr lang="en-US" dirty="0">
                <a:solidFill>
                  <a:schemeClr val="bg1"/>
                </a:solidFill>
              </a:rPr>
              <a:t>Used in all healthcare settings for all patient care interactions</a:t>
            </a:r>
          </a:p>
          <a:p>
            <a:pPr lvl="1">
              <a:buFont typeface="Arial" panose="020B0604020202020204" pitchFamily="34" charset="0"/>
              <a:buChar char="•"/>
            </a:pPr>
            <a:r>
              <a:rPr lang="en-US" u="sng" dirty="0">
                <a:solidFill>
                  <a:schemeClr val="bg1"/>
                </a:solidFill>
              </a:rPr>
              <a:t>Treat everyone as if they are infectious</a:t>
            </a:r>
          </a:p>
          <a:p>
            <a:pPr algn="l"/>
            <a:endParaRPr lang="en-US" sz="2000" dirty="0"/>
          </a:p>
          <a:p>
            <a:pPr algn="l"/>
            <a:r>
              <a:rPr lang="en-US" sz="2000" dirty="0"/>
              <a:t>Things to include in Standard Precautions Plans:</a:t>
            </a:r>
          </a:p>
          <a:p>
            <a:pPr marL="642931" lvl="1" indent="-342900">
              <a:buFont typeface="+mj-lt"/>
              <a:buAutoNum type="arabicPeriod"/>
            </a:pPr>
            <a:r>
              <a:rPr lang="en-US" dirty="0">
                <a:solidFill>
                  <a:schemeClr val="bg1"/>
                </a:solidFill>
              </a:rPr>
              <a:t>Hand hygiene policy</a:t>
            </a:r>
          </a:p>
          <a:p>
            <a:pPr marL="642931" lvl="1" indent="-342900">
              <a:buFont typeface="+mj-lt"/>
              <a:buAutoNum type="arabicPeriod"/>
            </a:pPr>
            <a:r>
              <a:rPr lang="en-US" dirty="0">
                <a:solidFill>
                  <a:schemeClr val="bg1"/>
                </a:solidFill>
              </a:rPr>
              <a:t>PPE selection policy</a:t>
            </a:r>
          </a:p>
          <a:p>
            <a:pPr marL="642931" lvl="1" indent="-342900">
              <a:buFont typeface="+mj-lt"/>
              <a:buAutoNum type="arabicPeriod"/>
            </a:pPr>
            <a:r>
              <a:rPr lang="en-US" dirty="0">
                <a:solidFill>
                  <a:schemeClr val="bg1"/>
                </a:solidFill>
              </a:rPr>
              <a:t>Safe injection practices</a:t>
            </a:r>
          </a:p>
          <a:p>
            <a:pPr marL="642931" lvl="1" indent="-342900">
              <a:buFont typeface="+mj-lt"/>
              <a:buAutoNum type="arabicPeriod"/>
            </a:pPr>
            <a:r>
              <a:rPr lang="en-US" dirty="0">
                <a:solidFill>
                  <a:schemeClr val="bg1"/>
                </a:solidFill>
              </a:rPr>
              <a:t>Exposure incident protocols</a:t>
            </a:r>
          </a:p>
          <a:p>
            <a:pPr marL="642931" lvl="1" indent="-342900">
              <a:buFont typeface="+mj-lt"/>
              <a:buAutoNum type="arabicPeriod"/>
            </a:pPr>
            <a:r>
              <a:rPr lang="en-US" dirty="0">
                <a:solidFill>
                  <a:schemeClr val="bg1"/>
                </a:solidFill>
              </a:rPr>
              <a:t>Standard sterilization and disinfection of patient care equipment, instruments and environmental surfaces</a:t>
            </a:r>
          </a:p>
          <a:p>
            <a:endParaRPr lang="en-US" dirty="0"/>
          </a:p>
        </p:txBody>
      </p:sp>
      <p:sp>
        <p:nvSpPr>
          <p:cNvPr id="5" name="Content Placeholder 3">
            <a:extLst>
              <a:ext uri="{FF2B5EF4-FFF2-40B4-BE49-F238E27FC236}">
                <a16:creationId xmlns:a16="http://schemas.microsoft.com/office/drawing/2014/main" xmlns="" id="{2369DB2C-DAC9-4646-8E78-52A79A5165BB}"/>
              </a:ext>
            </a:extLst>
          </p:cNvPr>
          <p:cNvSpPr txBox="1">
            <a:spLocks/>
          </p:cNvSpPr>
          <p:nvPr/>
        </p:nvSpPr>
        <p:spPr>
          <a:xfrm>
            <a:off x="399943" y="6495617"/>
            <a:ext cx="4388568" cy="304762"/>
          </a:xfrm>
          <a:prstGeom prst="rect">
            <a:avLst/>
          </a:prstGeom>
        </p:spPr>
        <p:txBody>
          <a:bodyPr lIns="91440" tIns="45720" rIns="91440" bIns="45720" anchor="t"/>
          <a:lstStyle>
            <a:lvl1pPr marL="0" indent="0" algn="l" defTabSz="457200" rtl="0" eaLnBrk="1" latinLnBrk="0" hangingPunct="1">
              <a:lnSpc>
                <a:spcPct val="90000"/>
              </a:lnSpc>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50" u="sng" dirty="0">
                <a:hlinkClick r:id="rId3">
                  <a:extLst>
                    <a:ext uri="{A12FA001-AC4F-418D-AE19-62706E023703}">
                      <ahyp:hlinkClr xmlns:ahyp="http://schemas.microsoft.com/office/drawing/2018/hyperlinkcolor" xmlns="" val="tx"/>
                    </a:ext>
                  </a:extLst>
                </a:hlinkClick>
              </a:rPr>
              <a:t>https://www.cdc.gov/infectioncontrol/basics/standard-precautions.html</a:t>
            </a:r>
            <a:endParaRPr lang="en-US" sz="1050" dirty="0"/>
          </a:p>
          <a:p>
            <a:endParaRPr lang="en-US" dirty="0"/>
          </a:p>
        </p:txBody>
      </p:sp>
      <p:grpSp>
        <p:nvGrpSpPr>
          <p:cNvPr id="7" name="Group 6">
            <a:extLst>
              <a:ext uri="{FF2B5EF4-FFF2-40B4-BE49-F238E27FC236}">
                <a16:creationId xmlns:a16="http://schemas.microsoft.com/office/drawing/2014/main" xmlns="" id="{7D24667B-917C-4D34-993F-3EF04E0466C0}"/>
              </a:ext>
            </a:extLst>
          </p:cNvPr>
          <p:cNvGrpSpPr/>
          <p:nvPr/>
        </p:nvGrpSpPr>
        <p:grpSpPr>
          <a:xfrm>
            <a:off x="7525716" y="2259456"/>
            <a:ext cx="3563198" cy="3731513"/>
            <a:chOff x="6272497" y="1018659"/>
            <a:chExt cx="5270303" cy="5250748"/>
          </a:xfrm>
        </p:grpSpPr>
        <p:grpSp>
          <p:nvGrpSpPr>
            <p:cNvPr id="8" name="Group 7">
              <a:extLst>
                <a:ext uri="{FF2B5EF4-FFF2-40B4-BE49-F238E27FC236}">
                  <a16:creationId xmlns:a16="http://schemas.microsoft.com/office/drawing/2014/main" xmlns="" id="{05D5063A-9E31-40C9-B111-B4070FC3FF5B}"/>
                </a:ext>
              </a:extLst>
            </p:cNvPr>
            <p:cNvGrpSpPr/>
            <p:nvPr/>
          </p:nvGrpSpPr>
          <p:grpSpPr>
            <a:xfrm>
              <a:off x="6849648" y="1018659"/>
              <a:ext cx="3178979" cy="4513515"/>
              <a:chOff x="6482179" y="1271988"/>
              <a:chExt cx="3178979" cy="4513515"/>
            </a:xfrm>
          </p:grpSpPr>
          <p:sp>
            <p:nvSpPr>
              <p:cNvPr id="20" name="Rectangle: Rounded Corners 66">
                <a:extLst>
                  <a:ext uri="{FF2B5EF4-FFF2-40B4-BE49-F238E27FC236}">
                    <a16:creationId xmlns:a16="http://schemas.microsoft.com/office/drawing/2014/main" xmlns="" id="{0D3C5C2B-41B2-4B42-837F-515A082CCEF9}"/>
                  </a:ext>
                </a:extLst>
              </p:cNvPr>
              <p:cNvSpPr/>
              <p:nvPr/>
            </p:nvSpPr>
            <p:spPr>
              <a:xfrm flipH="1">
                <a:off x="7922690" y="3027394"/>
                <a:ext cx="161089" cy="2758109"/>
              </a:xfrm>
              <a:prstGeom prst="roundRect">
                <a:avLst>
                  <a:gd name="adj" fmla="val 3870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F309FF07-72F3-4818-8997-D558A6B7F9DF}"/>
                  </a:ext>
                </a:extLst>
              </p:cNvPr>
              <p:cNvSpPr/>
              <p:nvPr/>
            </p:nvSpPr>
            <p:spPr>
              <a:xfrm flipH="1">
                <a:off x="7957521" y="1271990"/>
                <a:ext cx="91440" cy="17771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B07AD2CF-8EC9-4FBD-9ED3-D96A89120725}"/>
                  </a:ext>
                </a:extLst>
              </p:cNvPr>
              <p:cNvSpPr/>
              <p:nvPr/>
            </p:nvSpPr>
            <p:spPr>
              <a:xfrm rot="2582333" flipH="1">
                <a:off x="8282728" y="1461167"/>
                <a:ext cx="91440" cy="917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B80E961F-EB77-484D-842E-6C6C6B69ECA5}"/>
                  </a:ext>
                </a:extLst>
              </p:cNvPr>
              <p:cNvSpPr/>
              <p:nvPr/>
            </p:nvSpPr>
            <p:spPr>
              <a:xfrm flipH="1">
                <a:off x="6920719" y="1271988"/>
                <a:ext cx="1126688"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6B03CC55-89E3-432F-8AE2-9B25E6A1B9A8}"/>
                  </a:ext>
                </a:extLst>
              </p:cNvPr>
              <p:cNvSpPr/>
              <p:nvPr/>
            </p:nvSpPr>
            <p:spPr>
              <a:xfrm flipH="1">
                <a:off x="6919165" y="1277885"/>
                <a:ext cx="91440" cy="917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5A07646E-4666-4273-88F4-72A20ED6E6C1}"/>
                  </a:ext>
                </a:extLst>
              </p:cNvPr>
              <p:cNvGrpSpPr/>
              <p:nvPr/>
            </p:nvGrpSpPr>
            <p:grpSpPr>
              <a:xfrm flipH="1">
                <a:off x="6482179" y="1883286"/>
                <a:ext cx="965412" cy="655001"/>
                <a:chOff x="9283074" y="1746481"/>
                <a:chExt cx="1223752" cy="830276"/>
              </a:xfrm>
            </p:grpSpPr>
            <p:sp>
              <p:nvSpPr>
                <p:cNvPr id="50" name="Rectangle 49">
                  <a:extLst>
                    <a:ext uri="{FF2B5EF4-FFF2-40B4-BE49-F238E27FC236}">
                      <a16:creationId xmlns:a16="http://schemas.microsoft.com/office/drawing/2014/main" xmlns="" id="{CD36E605-70FF-4385-9329-7C1E13A9C534}"/>
                    </a:ext>
                  </a:extLst>
                </p:cNvPr>
                <p:cNvSpPr/>
                <p:nvPr/>
              </p:nvSpPr>
              <p:spPr>
                <a:xfrm>
                  <a:off x="9283074" y="1746481"/>
                  <a:ext cx="1223752" cy="8302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5107EB08-BAA2-4DEE-BD4B-41206C44AD73}"/>
                    </a:ext>
                  </a:extLst>
                </p:cNvPr>
                <p:cNvSpPr/>
                <p:nvPr/>
              </p:nvSpPr>
              <p:spPr>
                <a:xfrm>
                  <a:off x="9372505" y="1807157"/>
                  <a:ext cx="1044888" cy="70892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Rounded Corners 65">
                <a:extLst>
                  <a:ext uri="{FF2B5EF4-FFF2-40B4-BE49-F238E27FC236}">
                    <a16:creationId xmlns:a16="http://schemas.microsoft.com/office/drawing/2014/main" xmlns="" id="{FEF32BBE-150C-4BEB-8854-925E281F55B6}"/>
                  </a:ext>
                </a:extLst>
              </p:cNvPr>
              <p:cNvSpPr/>
              <p:nvPr/>
            </p:nvSpPr>
            <p:spPr>
              <a:xfrm flipH="1">
                <a:off x="7887858" y="2156548"/>
                <a:ext cx="230765" cy="189661"/>
              </a:xfrm>
              <a:prstGeom prst="roundRect">
                <a:avLst>
                  <a:gd name="adj" fmla="val 3870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2A590500-454A-4D0D-BC5C-3E81E92C4073}"/>
                  </a:ext>
                </a:extLst>
              </p:cNvPr>
              <p:cNvSpPr/>
              <p:nvPr/>
            </p:nvSpPr>
            <p:spPr>
              <a:xfrm rot="7295575" flipH="1">
                <a:off x="8927826" y="1373936"/>
                <a:ext cx="91440" cy="917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xmlns="" id="{5EFA699F-C748-4D82-A121-8D054D12FE6C}"/>
                  </a:ext>
                </a:extLst>
              </p:cNvPr>
              <p:cNvGrpSpPr/>
              <p:nvPr/>
            </p:nvGrpSpPr>
            <p:grpSpPr>
              <a:xfrm rot="20277078">
                <a:off x="9094561" y="2013721"/>
                <a:ext cx="566597" cy="259871"/>
                <a:chOff x="9094561" y="2013721"/>
                <a:chExt cx="566597" cy="259871"/>
              </a:xfrm>
            </p:grpSpPr>
            <p:sp>
              <p:nvSpPr>
                <p:cNvPr id="48" name="Rectangle: Top Corners Rounded 70">
                  <a:extLst>
                    <a:ext uri="{FF2B5EF4-FFF2-40B4-BE49-F238E27FC236}">
                      <a16:creationId xmlns:a16="http://schemas.microsoft.com/office/drawing/2014/main" xmlns="" id="{A37D084F-E90D-4FD9-A71E-E10A5A81A202}"/>
                    </a:ext>
                  </a:extLst>
                </p:cNvPr>
                <p:cNvSpPr/>
                <p:nvPr/>
              </p:nvSpPr>
              <p:spPr>
                <a:xfrm rot="20511467" flipH="1">
                  <a:off x="9094561" y="2013721"/>
                  <a:ext cx="561926" cy="196545"/>
                </a:xfrm>
                <a:prstGeom prst="round2SameRect">
                  <a:avLst>
                    <a:gd name="adj1" fmla="val 42297"/>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Top Corners Rounded 71">
                  <a:extLst>
                    <a:ext uri="{FF2B5EF4-FFF2-40B4-BE49-F238E27FC236}">
                      <a16:creationId xmlns:a16="http://schemas.microsoft.com/office/drawing/2014/main" xmlns="" id="{A102F0E3-FB51-4A72-95DC-3D73A1082AF8}"/>
                    </a:ext>
                  </a:extLst>
                </p:cNvPr>
                <p:cNvSpPr/>
                <p:nvPr/>
              </p:nvSpPr>
              <p:spPr>
                <a:xfrm rot="9669696" flipH="1">
                  <a:off x="9153601" y="2206613"/>
                  <a:ext cx="507557" cy="66979"/>
                </a:xfrm>
                <a:prstGeom prst="round2SameRect">
                  <a:avLst>
                    <a:gd name="adj1" fmla="val 42297"/>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xmlns="" id="{386FF48E-2D4C-4BFE-8CA1-DD8520340302}"/>
                  </a:ext>
                </a:extLst>
              </p:cNvPr>
              <p:cNvGrpSpPr/>
              <p:nvPr/>
            </p:nvGrpSpPr>
            <p:grpSpPr>
              <a:xfrm>
                <a:off x="6635658" y="2094274"/>
                <a:ext cx="658453" cy="294107"/>
                <a:chOff x="2104451" y="2044380"/>
                <a:chExt cx="7289009" cy="3255735"/>
              </a:xfrm>
              <a:solidFill>
                <a:schemeClr val="bg1"/>
              </a:solidFill>
            </p:grpSpPr>
            <p:sp>
              <p:nvSpPr>
                <p:cNvPr id="30" name="Freeform: Shape 75">
                  <a:extLst>
                    <a:ext uri="{FF2B5EF4-FFF2-40B4-BE49-F238E27FC236}">
                      <a16:creationId xmlns:a16="http://schemas.microsoft.com/office/drawing/2014/main" xmlns="" id="{2297AC2D-47D1-4CD9-9FE1-EE61B8C9A9D4}"/>
                    </a:ext>
                  </a:extLst>
                </p:cNvPr>
                <p:cNvSpPr/>
                <p:nvPr/>
              </p:nvSpPr>
              <p:spPr>
                <a:xfrm flipH="1">
                  <a:off x="7852533" y="3439983"/>
                  <a:ext cx="935096" cy="1860132"/>
                </a:xfrm>
                <a:custGeom>
                  <a:avLst/>
                  <a:gdLst>
                    <a:gd name="connsiteX0" fmla="*/ 1514128 w 1512816"/>
                    <a:gd name="connsiteY0" fmla="*/ 1125666 h 2944299"/>
                    <a:gd name="connsiteX1" fmla="*/ 1453127 w 1512816"/>
                    <a:gd name="connsiteY1" fmla="*/ 939410 h 2944299"/>
                    <a:gd name="connsiteX2" fmla="*/ 1437674 w 1512816"/>
                    <a:gd name="connsiteY2" fmla="*/ 681581 h 2944299"/>
                    <a:gd name="connsiteX3" fmla="*/ 1347393 w 1512816"/>
                    <a:gd name="connsiteY3" fmla="*/ 652301 h 2944299"/>
                    <a:gd name="connsiteX4" fmla="*/ 807333 w 1512816"/>
                    <a:gd name="connsiteY4" fmla="*/ 352991 h 2944299"/>
                    <a:gd name="connsiteX5" fmla="*/ 741453 w 1512816"/>
                    <a:gd name="connsiteY5" fmla="*/ 0 h 2944299"/>
                    <a:gd name="connsiteX6" fmla="*/ 618638 w 1512816"/>
                    <a:gd name="connsiteY6" fmla="*/ 106548 h 2944299"/>
                    <a:gd name="connsiteX7" fmla="*/ 498 w 1512816"/>
                    <a:gd name="connsiteY7" fmla="*/ 480685 h 2944299"/>
                    <a:gd name="connsiteX8" fmla="*/ 30592 w 1512816"/>
                    <a:gd name="connsiteY8" fmla="*/ 795449 h 2944299"/>
                    <a:gd name="connsiteX9" fmla="*/ 100539 w 1512816"/>
                    <a:gd name="connsiteY9" fmla="*/ 1594151 h 2944299"/>
                    <a:gd name="connsiteX10" fmla="*/ 153406 w 1512816"/>
                    <a:gd name="connsiteY10" fmla="*/ 2048809 h 2944299"/>
                    <a:gd name="connsiteX11" fmla="*/ 270528 w 1512816"/>
                    <a:gd name="connsiteY11" fmla="*/ 2545761 h 2944299"/>
                    <a:gd name="connsiteX12" fmla="*/ 401476 w 1512816"/>
                    <a:gd name="connsiteY12" fmla="*/ 2791391 h 2944299"/>
                    <a:gd name="connsiteX13" fmla="*/ 784560 w 1512816"/>
                    <a:gd name="connsiteY13" fmla="*/ 2922339 h 2944299"/>
                    <a:gd name="connsiteX14" fmla="*/ 988709 w 1512816"/>
                    <a:gd name="connsiteY14" fmla="*/ 2697857 h 2944299"/>
                    <a:gd name="connsiteX15" fmla="*/ 1183911 w 1512816"/>
                    <a:gd name="connsiteY15" fmla="*/ 2237505 h 2944299"/>
                    <a:gd name="connsiteX16" fmla="*/ 1371793 w 1512816"/>
                    <a:gd name="connsiteY16" fmla="*/ 1715339 h 2944299"/>
                    <a:gd name="connsiteX17" fmla="*/ 1449874 w 1512816"/>
                    <a:gd name="connsiteY17" fmla="*/ 1459949 h 2944299"/>
                    <a:gd name="connsiteX18" fmla="*/ 1517381 w 1512816"/>
                    <a:gd name="connsiteY18" fmla="*/ 1202120 h 2944299"/>
                    <a:gd name="connsiteX19" fmla="*/ 1514128 w 1512816"/>
                    <a:gd name="connsiteY19" fmla="*/ 1125666 h 2944299"/>
                    <a:gd name="connsiteX0" fmla="*/ 1517381 w 1517385"/>
                    <a:gd name="connsiteY0" fmla="*/ 1202120 h 2952207"/>
                    <a:gd name="connsiteX1" fmla="*/ 1453127 w 1517385"/>
                    <a:gd name="connsiteY1" fmla="*/ 939410 h 2952207"/>
                    <a:gd name="connsiteX2" fmla="*/ 1437674 w 1517385"/>
                    <a:gd name="connsiteY2" fmla="*/ 681581 h 2952207"/>
                    <a:gd name="connsiteX3" fmla="*/ 1347393 w 1517385"/>
                    <a:gd name="connsiteY3" fmla="*/ 652301 h 2952207"/>
                    <a:gd name="connsiteX4" fmla="*/ 807333 w 1517385"/>
                    <a:gd name="connsiteY4" fmla="*/ 352991 h 2952207"/>
                    <a:gd name="connsiteX5" fmla="*/ 741453 w 1517385"/>
                    <a:gd name="connsiteY5" fmla="*/ 0 h 2952207"/>
                    <a:gd name="connsiteX6" fmla="*/ 618638 w 1517385"/>
                    <a:gd name="connsiteY6" fmla="*/ 106548 h 2952207"/>
                    <a:gd name="connsiteX7" fmla="*/ 498 w 1517385"/>
                    <a:gd name="connsiteY7" fmla="*/ 480685 h 2952207"/>
                    <a:gd name="connsiteX8" fmla="*/ 30592 w 1517385"/>
                    <a:gd name="connsiteY8" fmla="*/ 795449 h 2952207"/>
                    <a:gd name="connsiteX9" fmla="*/ 100539 w 1517385"/>
                    <a:gd name="connsiteY9" fmla="*/ 1594151 h 2952207"/>
                    <a:gd name="connsiteX10" fmla="*/ 153406 w 1517385"/>
                    <a:gd name="connsiteY10" fmla="*/ 2048809 h 2952207"/>
                    <a:gd name="connsiteX11" fmla="*/ 270528 w 1517385"/>
                    <a:gd name="connsiteY11" fmla="*/ 2545761 h 2952207"/>
                    <a:gd name="connsiteX12" fmla="*/ 401476 w 1517385"/>
                    <a:gd name="connsiteY12" fmla="*/ 2791391 h 2952207"/>
                    <a:gd name="connsiteX13" fmla="*/ 784560 w 1517385"/>
                    <a:gd name="connsiteY13" fmla="*/ 2922339 h 2952207"/>
                    <a:gd name="connsiteX14" fmla="*/ 988709 w 1517385"/>
                    <a:gd name="connsiteY14" fmla="*/ 2697857 h 2952207"/>
                    <a:gd name="connsiteX15" fmla="*/ 1183911 w 1517385"/>
                    <a:gd name="connsiteY15" fmla="*/ 2237505 h 2952207"/>
                    <a:gd name="connsiteX16" fmla="*/ 1371793 w 1517385"/>
                    <a:gd name="connsiteY16" fmla="*/ 1715339 h 2952207"/>
                    <a:gd name="connsiteX17" fmla="*/ 1449874 w 1517385"/>
                    <a:gd name="connsiteY17" fmla="*/ 1459949 h 2952207"/>
                    <a:gd name="connsiteX18" fmla="*/ 1517381 w 1517385"/>
                    <a:gd name="connsiteY18" fmla="*/ 1202120 h 2952207"/>
                    <a:gd name="connsiteX0" fmla="*/ 1517381 w 1517380"/>
                    <a:gd name="connsiteY0" fmla="*/ 1202120 h 2952207"/>
                    <a:gd name="connsiteX1" fmla="*/ 1437674 w 1517380"/>
                    <a:gd name="connsiteY1" fmla="*/ 681581 h 2952207"/>
                    <a:gd name="connsiteX2" fmla="*/ 1347393 w 1517380"/>
                    <a:gd name="connsiteY2" fmla="*/ 652301 h 2952207"/>
                    <a:gd name="connsiteX3" fmla="*/ 807333 w 1517380"/>
                    <a:gd name="connsiteY3" fmla="*/ 352991 h 2952207"/>
                    <a:gd name="connsiteX4" fmla="*/ 741453 w 1517380"/>
                    <a:gd name="connsiteY4" fmla="*/ 0 h 2952207"/>
                    <a:gd name="connsiteX5" fmla="*/ 618638 w 1517380"/>
                    <a:gd name="connsiteY5" fmla="*/ 106548 h 2952207"/>
                    <a:gd name="connsiteX6" fmla="*/ 498 w 1517380"/>
                    <a:gd name="connsiteY6" fmla="*/ 480685 h 2952207"/>
                    <a:gd name="connsiteX7" fmla="*/ 30592 w 1517380"/>
                    <a:gd name="connsiteY7" fmla="*/ 795449 h 2952207"/>
                    <a:gd name="connsiteX8" fmla="*/ 100539 w 1517380"/>
                    <a:gd name="connsiteY8" fmla="*/ 1594151 h 2952207"/>
                    <a:gd name="connsiteX9" fmla="*/ 153406 w 1517380"/>
                    <a:gd name="connsiteY9" fmla="*/ 2048809 h 2952207"/>
                    <a:gd name="connsiteX10" fmla="*/ 270528 w 1517380"/>
                    <a:gd name="connsiteY10" fmla="*/ 2545761 h 2952207"/>
                    <a:gd name="connsiteX11" fmla="*/ 401476 w 1517380"/>
                    <a:gd name="connsiteY11" fmla="*/ 2791391 h 2952207"/>
                    <a:gd name="connsiteX12" fmla="*/ 784560 w 1517380"/>
                    <a:gd name="connsiteY12" fmla="*/ 2922339 h 2952207"/>
                    <a:gd name="connsiteX13" fmla="*/ 988709 w 1517380"/>
                    <a:gd name="connsiteY13" fmla="*/ 2697857 h 2952207"/>
                    <a:gd name="connsiteX14" fmla="*/ 1183911 w 1517380"/>
                    <a:gd name="connsiteY14" fmla="*/ 2237505 h 2952207"/>
                    <a:gd name="connsiteX15" fmla="*/ 1371793 w 1517380"/>
                    <a:gd name="connsiteY15" fmla="*/ 1715339 h 2952207"/>
                    <a:gd name="connsiteX16" fmla="*/ 1449874 w 1517380"/>
                    <a:gd name="connsiteY16" fmla="*/ 1459949 h 2952207"/>
                    <a:gd name="connsiteX17" fmla="*/ 1517381 w 1517380"/>
                    <a:gd name="connsiteY17" fmla="*/ 1202120 h 2952207"/>
                    <a:gd name="connsiteX0" fmla="*/ 1517381 w 1517382"/>
                    <a:gd name="connsiteY0" fmla="*/ 1202120 h 2952207"/>
                    <a:gd name="connsiteX1" fmla="*/ 1347393 w 1517382"/>
                    <a:gd name="connsiteY1" fmla="*/ 652301 h 2952207"/>
                    <a:gd name="connsiteX2" fmla="*/ 807333 w 1517382"/>
                    <a:gd name="connsiteY2" fmla="*/ 352991 h 2952207"/>
                    <a:gd name="connsiteX3" fmla="*/ 741453 w 1517382"/>
                    <a:gd name="connsiteY3" fmla="*/ 0 h 2952207"/>
                    <a:gd name="connsiteX4" fmla="*/ 618638 w 1517382"/>
                    <a:gd name="connsiteY4" fmla="*/ 106548 h 2952207"/>
                    <a:gd name="connsiteX5" fmla="*/ 498 w 1517382"/>
                    <a:gd name="connsiteY5" fmla="*/ 480685 h 2952207"/>
                    <a:gd name="connsiteX6" fmla="*/ 30592 w 1517382"/>
                    <a:gd name="connsiteY6" fmla="*/ 795449 h 2952207"/>
                    <a:gd name="connsiteX7" fmla="*/ 100539 w 1517382"/>
                    <a:gd name="connsiteY7" fmla="*/ 1594151 h 2952207"/>
                    <a:gd name="connsiteX8" fmla="*/ 153406 w 1517382"/>
                    <a:gd name="connsiteY8" fmla="*/ 2048809 h 2952207"/>
                    <a:gd name="connsiteX9" fmla="*/ 270528 w 1517382"/>
                    <a:gd name="connsiteY9" fmla="*/ 2545761 h 2952207"/>
                    <a:gd name="connsiteX10" fmla="*/ 401476 w 1517382"/>
                    <a:gd name="connsiteY10" fmla="*/ 2791391 h 2952207"/>
                    <a:gd name="connsiteX11" fmla="*/ 784560 w 1517382"/>
                    <a:gd name="connsiteY11" fmla="*/ 2922339 h 2952207"/>
                    <a:gd name="connsiteX12" fmla="*/ 988709 w 1517382"/>
                    <a:gd name="connsiteY12" fmla="*/ 2697857 h 2952207"/>
                    <a:gd name="connsiteX13" fmla="*/ 1183911 w 1517382"/>
                    <a:gd name="connsiteY13" fmla="*/ 2237505 h 2952207"/>
                    <a:gd name="connsiteX14" fmla="*/ 1371793 w 1517382"/>
                    <a:gd name="connsiteY14" fmla="*/ 1715339 h 2952207"/>
                    <a:gd name="connsiteX15" fmla="*/ 1449874 w 1517382"/>
                    <a:gd name="connsiteY15" fmla="*/ 1459949 h 2952207"/>
                    <a:gd name="connsiteX16" fmla="*/ 1517381 w 1517382"/>
                    <a:gd name="connsiteY16" fmla="*/ 1202120 h 2952207"/>
                    <a:gd name="connsiteX0" fmla="*/ 1517381 w 1517380"/>
                    <a:gd name="connsiteY0" fmla="*/ 1202120 h 2952207"/>
                    <a:gd name="connsiteX1" fmla="*/ 1347393 w 1517380"/>
                    <a:gd name="connsiteY1" fmla="*/ 652301 h 2952207"/>
                    <a:gd name="connsiteX2" fmla="*/ 807333 w 1517380"/>
                    <a:gd name="connsiteY2" fmla="*/ 352991 h 2952207"/>
                    <a:gd name="connsiteX3" fmla="*/ 741453 w 1517380"/>
                    <a:gd name="connsiteY3" fmla="*/ 0 h 2952207"/>
                    <a:gd name="connsiteX4" fmla="*/ 618638 w 1517380"/>
                    <a:gd name="connsiteY4" fmla="*/ 106548 h 2952207"/>
                    <a:gd name="connsiteX5" fmla="*/ 498 w 1517380"/>
                    <a:gd name="connsiteY5" fmla="*/ 480685 h 2952207"/>
                    <a:gd name="connsiteX6" fmla="*/ 30592 w 1517380"/>
                    <a:gd name="connsiteY6" fmla="*/ 795449 h 2952207"/>
                    <a:gd name="connsiteX7" fmla="*/ 100539 w 1517380"/>
                    <a:gd name="connsiteY7" fmla="*/ 1594151 h 2952207"/>
                    <a:gd name="connsiteX8" fmla="*/ 153406 w 1517380"/>
                    <a:gd name="connsiteY8" fmla="*/ 2048809 h 2952207"/>
                    <a:gd name="connsiteX9" fmla="*/ 270528 w 1517380"/>
                    <a:gd name="connsiteY9" fmla="*/ 2545761 h 2952207"/>
                    <a:gd name="connsiteX10" fmla="*/ 401476 w 1517380"/>
                    <a:gd name="connsiteY10" fmla="*/ 2791391 h 2952207"/>
                    <a:gd name="connsiteX11" fmla="*/ 784560 w 1517380"/>
                    <a:gd name="connsiteY11" fmla="*/ 2922339 h 2952207"/>
                    <a:gd name="connsiteX12" fmla="*/ 988709 w 1517380"/>
                    <a:gd name="connsiteY12" fmla="*/ 2697857 h 2952207"/>
                    <a:gd name="connsiteX13" fmla="*/ 1183911 w 1517380"/>
                    <a:gd name="connsiteY13" fmla="*/ 2237505 h 2952207"/>
                    <a:gd name="connsiteX14" fmla="*/ 1371793 w 1517380"/>
                    <a:gd name="connsiteY14" fmla="*/ 1715339 h 2952207"/>
                    <a:gd name="connsiteX15" fmla="*/ 1449874 w 1517380"/>
                    <a:gd name="connsiteY15" fmla="*/ 1459949 h 2952207"/>
                    <a:gd name="connsiteX16" fmla="*/ 1517381 w 1517380"/>
                    <a:gd name="connsiteY16" fmla="*/ 1202120 h 2952207"/>
                    <a:gd name="connsiteX0" fmla="*/ 1517381 w 1517382"/>
                    <a:gd name="connsiteY0" fmla="*/ 1202120 h 2952207"/>
                    <a:gd name="connsiteX1" fmla="*/ 1347393 w 1517382"/>
                    <a:gd name="connsiteY1" fmla="*/ 652301 h 2952207"/>
                    <a:gd name="connsiteX2" fmla="*/ 807333 w 1517382"/>
                    <a:gd name="connsiteY2" fmla="*/ 352991 h 2952207"/>
                    <a:gd name="connsiteX3" fmla="*/ 741453 w 1517382"/>
                    <a:gd name="connsiteY3" fmla="*/ 0 h 2952207"/>
                    <a:gd name="connsiteX4" fmla="*/ 618638 w 1517382"/>
                    <a:gd name="connsiteY4" fmla="*/ 106548 h 2952207"/>
                    <a:gd name="connsiteX5" fmla="*/ 498 w 1517382"/>
                    <a:gd name="connsiteY5" fmla="*/ 480685 h 2952207"/>
                    <a:gd name="connsiteX6" fmla="*/ 30592 w 1517382"/>
                    <a:gd name="connsiteY6" fmla="*/ 795449 h 2952207"/>
                    <a:gd name="connsiteX7" fmla="*/ 100539 w 1517382"/>
                    <a:gd name="connsiteY7" fmla="*/ 1594151 h 2952207"/>
                    <a:gd name="connsiteX8" fmla="*/ 153406 w 1517382"/>
                    <a:gd name="connsiteY8" fmla="*/ 2048809 h 2952207"/>
                    <a:gd name="connsiteX9" fmla="*/ 270528 w 1517382"/>
                    <a:gd name="connsiteY9" fmla="*/ 2545761 h 2952207"/>
                    <a:gd name="connsiteX10" fmla="*/ 401476 w 1517382"/>
                    <a:gd name="connsiteY10" fmla="*/ 2791391 h 2952207"/>
                    <a:gd name="connsiteX11" fmla="*/ 784560 w 1517382"/>
                    <a:gd name="connsiteY11" fmla="*/ 2922339 h 2952207"/>
                    <a:gd name="connsiteX12" fmla="*/ 988709 w 1517382"/>
                    <a:gd name="connsiteY12" fmla="*/ 2697857 h 2952207"/>
                    <a:gd name="connsiteX13" fmla="*/ 1183911 w 1517382"/>
                    <a:gd name="connsiteY13" fmla="*/ 2237505 h 2952207"/>
                    <a:gd name="connsiteX14" fmla="*/ 1371793 w 1517382"/>
                    <a:gd name="connsiteY14" fmla="*/ 1715339 h 2952207"/>
                    <a:gd name="connsiteX15" fmla="*/ 1449874 w 1517382"/>
                    <a:gd name="connsiteY15" fmla="*/ 1459949 h 2952207"/>
                    <a:gd name="connsiteX16" fmla="*/ 1517381 w 1517382"/>
                    <a:gd name="connsiteY16" fmla="*/ 1202120 h 2952207"/>
                    <a:gd name="connsiteX0" fmla="*/ 1517381 w 1517380"/>
                    <a:gd name="connsiteY0" fmla="*/ 1202120 h 2952207"/>
                    <a:gd name="connsiteX1" fmla="*/ 1347393 w 1517380"/>
                    <a:gd name="connsiteY1" fmla="*/ 652301 h 2952207"/>
                    <a:gd name="connsiteX2" fmla="*/ 807333 w 1517380"/>
                    <a:gd name="connsiteY2" fmla="*/ 352991 h 2952207"/>
                    <a:gd name="connsiteX3" fmla="*/ 741453 w 1517380"/>
                    <a:gd name="connsiteY3" fmla="*/ 0 h 2952207"/>
                    <a:gd name="connsiteX4" fmla="*/ 618638 w 1517380"/>
                    <a:gd name="connsiteY4" fmla="*/ 106548 h 2952207"/>
                    <a:gd name="connsiteX5" fmla="*/ 498 w 1517380"/>
                    <a:gd name="connsiteY5" fmla="*/ 480685 h 2952207"/>
                    <a:gd name="connsiteX6" fmla="*/ 30592 w 1517380"/>
                    <a:gd name="connsiteY6" fmla="*/ 795449 h 2952207"/>
                    <a:gd name="connsiteX7" fmla="*/ 100539 w 1517380"/>
                    <a:gd name="connsiteY7" fmla="*/ 1594151 h 2952207"/>
                    <a:gd name="connsiteX8" fmla="*/ 153406 w 1517380"/>
                    <a:gd name="connsiteY8" fmla="*/ 2048809 h 2952207"/>
                    <a:gd name="connsiteX9" fmla="*/ 270528 w 1517380"/>
                    <a:gd name="connsiteY9" fmla="*/ 2545761 h 2952207"/>
                    <a:gd name="connsiteX10" fmla="*/ 401476 w 1517380"/>
                    <a:gd name="connsiteY10" fmla="*/ 2791391 h 2952207"/>
                    <a:gd name="connsiteX11" fmla="*/ 784560 w 1517380"/>
                    <a:gd name="connsiteY11" fmla="*/ 2922339 h 2952207"/>
                    <a:gd name="connsiteX12" fmla="*/ 988709 w 1517380"/>
                    <a:gd name="connsiteY12" fmla="*/ 2697857 h 2952207"/>
                    <a:gd name="connsiteX13" fmla="*/ 1183911 w 1517380"/>
                    <a:gd name="connsiteY13" fmla="*/ 2237505 h 2952207"/>
                    <a:gd name="connsiteX14" fmla="*/ 1371793 w 1517380"/>
                    <a:gd name="connsiteY14" fmla="*/ 1715339 h 2952207"/>
                    <a:gd name="connsiteX15" fmla="*/ 1449874 w 1517380"/>
                    <a:gd name="connsiteY15" fmla="*/ 1459949 h 2952207"/>
                    <a:gd name="connsiteX16" fmla="*/ 1517381 w 1517380"/>
                    <a:gd name="connsiteY16" fmla="*/ 1202120 h 2952207"/>
                    <a:gd name="connsiteX0" fmla="*/ 1487096 w 1487096"/>
                    <a:gd name="connsiteY0" fmla="*/ 1232406 h 2952207"/>
                    <a:gd name="connsiteX1" fmla="*/ 1347393 w 1487096"/>
                    <a:gd name="connsiteY1" fmla="*/ 652301 h 2952207"/>
                    <a:gd name="connsiteX2" fmla="*/ 807333 w 1487096"/>
                    <a:gd name="connsiteY2" fmla="*/ 352991 h 2952207"/>
                    <a:gd name="connsiteX3" fmla="*/ 741453 w 1487096"/>
                    <a:gd name="connsiteY3" fmla="*/ 0 h 2952207"/>
                    <a:gd name="connsiteX4" fmla="*/ 618638 w 1487096"/>
                    <a:gd name="connsiteY4" fmla="*/ 106548 h 2952207"/>
                    <a:gd name="connsiteX5" fmla="*/ 498 w 1487096"/>
                    <a:gd name="connsiteY5" fmla="*/ 480685 h 2952207"/>
                    <a:gd name="connsiteX6" fmla="*/ 30592 w 1487096"/>
                    <a:gd name="connsiteY6" fmla="*/ 795449 h 2952207"/>
                    <a:gd name="connsiteX7" fmla="*/ 100539 w 1487096"/>
                    <a:gd name="connsiteY7" fmla="*/ 1594151 h 2952207"/>
                    <a:gd name="connsiteX8" fmla="*/ 153406 w 1487096"/>
                    <a:gd name="connsiteY8" fmla="*/ 2048809 h 2952207"/>
                    <a:gd name="connsiteX9" fmla="*/ 270528 w 1487096"/>
                    <a:gd name="connsiteY9" fmla="*/ 2545761 h 2952207"/>
                    <a:gd name="connsiteX10" fmla="*/ 401476 w 1487096"/>
                    <a:gd name="connsiteY10" fmla="*/ 2791391 h 2952207"/>
                    <a:gd name="connsiteX11" fmla="*/ 784560 w 1487096"/>
                    <a:gd name="connsiteY11" fmla="*/ 2922339 h 2952207"/>
                    <a:gd name="connsiteX12" fmla="*/ 988709 w 1487096"/>
                    <a:gd name="connsiteY12" fmla="*/ 2697857 h 2952207"/>
                    <a:gd name="connsiteX13" fmla="*/ 1183911 w 1487096"/>
                    <a:gd name="connsiteY13" fmla="*/ 2237505 h 2952207"/>
                    <a:gd name="connsiteX14" fmla="*/ 1371793 w 1487096"/>
                    <a:gd name="connsiteY14" fmla="*/ 1715339 h 2952207"/>
                    <a:gd name="connsiteX15" fmla="*/ 1449874 w 1487096"/>
                    <a:gd name="connsiteY15" fmla="*/ 1459949 h 2952207"/>
                    <a:gd name="connsiteX16" fmla="*/ 1487096 w 1487096"/>
                    <a:gd name="connsiteY16" fmla="*/ 1232406 h 2952207"/>
                    <a:gd name="connsiteX0" fmla="*/ 1487096 w 1487096"/>
                    <a:gd name="connsiteY0" fmla="*/ 1232406 h 2952207"/>
                    <a:gd name="connsiteX1" fmla="*/ 1347393 w 1487096"/>
                    <a:gd name="connsiteY1" fmla="*/ 652301 h 2952207"/>
                    <a:gd name="connsiteX2" fmla="*/ 807333 w 1487096"/>
                    <a:gd name="connsiteY2" fmla="*/ 352991 h 2952207"/>
                    <a:gd name="connsiteX3" fmla="*/ 741453 w 1487096"/>
                    <a:gd name="connsiteY3" fmla="*/ 0 h 2952207"/>
                    <a:gd name="connsiteX4" fmla="*/ 618638 w 1487096"/>
                    <a:gd name="connsiteY4" fmla="*/ 106548 h 2952207"/>
                    <a:gd name="connsiteX5" fmla="*/ 498 w 1487096"/>
                    <a:gd name="connsiteY5" fmla="*/ 480685 h 2952207"/>
                    <a:gd name="connsiteX6" fmla="*/ 30592 w 1487096"/>
                    <a:gd name="connsiteY6" fmla="*/ 795449 h 2952207"/>
                    <a:gd name="connsiteX7" fmla="*/ 100539 w 1487096"/>
                    <a:gd name="connsiteY7" fmla="*/ 1594151 h 2952207"/>
                    <a:gd name="connsiteX8" fmla="*/ 153406 w 1487096"/>
                    <a:gd name="connsiteY8" fmla="*/ 2048809 h 2952207"/>
                    <a:gd name="connsiteX9" fmla="*/ 270528 w 1487096"/>
                    <a:gd name="connsiteY9" fmla="*/ 2545761 h 2952207"/>
                    <a:gd name="connsiteX10" fmla="*/ 401476 w 1487096"/>
                    <a:gd name="connsiteY10" fmla="*/ 2791391 h 2952207"/>
                    <a:gd name="connsiteX11" fmla="*/ 784560 w 1487096"/>
                    <a:gd name="connsiteY11" fmla="*/ 2922339 h 2952207"/>
                    <a:gd name="connsiteX12" fmla="*/ 988709 w 1487096"/>
                    <a:gd name="connsiteY12" fmla="*/ 2697857 h 2952207"/>
                    <a:gd name="connsiteX13" fmla="*/ 1183911 w 1487096"/>
                    <a:gd name="connsiteY13" fmla="*/ 2237505 h 2952207"/>
                    <a:gd name="connsiteX14" fmla="*/ 1371793 w 1487096"/>
                    <a:gd name="connsiteY14" fmla="*/ 1715339 h 2952207"/>
                    <a:gd name="connsiteX15" fmla="*/ 1449874 w 1487096"/>
                    <a:gd name="connsiteY15" fmla="*/ 1459949 h 2952207"/>
                    <a:gd name="connsiteX16" fmla="*/ 1487096 w 1487096"/>
                    <a:gd name="connsiteY16" fmla="*/ 1232406 h 2952207"/>
                    <a:gd name="connsiteX0" fmla="*/ 1487096 w 1487096"/>
                    <a:gd name="connsiteY0" fmla="*/ 1147788 h 2867589"/>
                    <a:gd name="connsiteX1" fmla="*/ 1347393 w 1487096"/>
                    <a:gd name="connsiteY1" fmla="*/ 567683 h 2867589"/>
                    <a:gd name="connsiteX2" fmla="*/ 807333 w 1487096"/>
                    <a:gd name="connsiteY2" fmla="*/ 268373 h 2867589"/>
                    <a:gd name="connsiteX3" fmla="*/ 756440 w 1487096"/>
                    <a:gd name="connsiteY3" fmla="*/ 25284 h 2867589"/>
                    <a:gd name="connsiteX4" fmla="*/ 618638 w 1487096"/>
                    <a:gd name="connsiteY4" fmla="*/ 21930 h 2867589"/>
                    <a:gd name="connsiteX5" fmla="*/ 498 w 1487096"/>
                    <a:gd name="connsiteY5" fmla="*/ 396067 h 2867589"/>
                    <a:gd name="connsiteX6" fmla="*/ 30592 w 1487096"/>
                    <a:gd name="connsiteY6" fmla="*/ 710831 h 2867589"/>
                    <a:gd name="connsiteX7" fmla="*/ 100539 w 1487096"/>
                    <a:gd name="connsiteY7" fmla="*/ 1509533 h 2867589"/>
                    <a:gd name="connsiteX8" fmla="*/ 153406 w 1487096"/>
                    <a:gd name="connsiteY8" fmla="*/ 1964191 h 2867589"/>
                    <a:gd name="connsiteX9" fmla="*/ 270528 w 1487096"/>
                    <a:gd name="connsiteY9" fmla="*/ 2461143 h 2867589"/>
                    <a:gd name="connsiteX10" fmla="*/ 401476 w 1487096"/>
                    <a:gd name="connsiteY10" fmla="*/ 2706773 h 2867589"/>
                    <a:gd name="connsiteX11" fmla="*/ 784560 w 1487096"/>
                    <a:gd name="connsiteY11" fmla="*/ 2837721 h 2867589"/>
                    <a:gd name="connsiteX12" fmla="*/ 988709 w 1487096"/>
                    <a:gd name="connsiteY12" fmla="*/ 2613239 h 2867589"/>
                    <a:gd name="connsiteX13" fmla="*/ 1183911 w 1487096"/>
                    <a:gd name="connsiteY13" fmla="*/ 2152887 h 2867589"/>
                    <a:gd name="connsiteX14" fmla="*/ 1371793 w 1487096"/>
                    <a:gd name="connsiteY14" fmla="*/ 1630721 h 2867589"/>
                    <a:gd name="connsiteX15" fmla="*/ 1449874 w 1487096"/>
                    <a:gd name="connsiteY15" fmla="*/ 1375331 h 2867589"/>
                    <a:gd name="connsiteX16" fmla="*/ 1487096 w 1487096"/>
                    <a:gd name="connsiteY16" fmla="*/ 1147788 h 2867589"/>
                    <a:gd name="connsiteX0" fmla="*/ 1487096 w 1487096"/>
                    <a:gd name="connsiteY0" fmla="*/ 1237401 h 2957202"/>
                    <a:gd name="connsiteX1" fmla="*/ 1347393 w 1487096"/>
                    <a:gd name="connsiteY1" fmla="*/ 657296 h 2957202"/>
                    <a:gd name="connsiteX2" fmla="*/ 807333 w 1487096"/>
                    <a:gd name="connsiteY2" fmla="*/ 357986 h 2957202"/>
                    <a:gd name="connsiteX3" fmla="*/ 741453 w 1487096"/>
                    <a:gd name="connsiteY3" fmla="*/ 0 h 2957202"/>
                    <a:gd name="connsiteX4" fmla="*/ 618638 w 1487096"/>
                    <a:gd name="connsiteY4" fmla="*/ 111543 h 2957202"/>
                    <a:gd name="connsiteX5" fmla="*/ 498 w 1487096"/>
                    <a:gd name="connsiteY5" fmla="*/ 485680 h 2957202"/>
                    <a:gd name="connsiteX6" fmla="*/ 30592 w 1487096"/>
                    <a:gd name="connsiteY6" fmla="*/ 800444 h 2957202"/>
                    <a:gd name="connsiteX7" fmla="*/ 100539 w 1487096"/>
                    <a:gd name="connsiteY7" fmla="*/ 1599146 h 2957202"/>
                    <a:gd name="connsiteX8" fmla="*/ 153406 w 1487096"/>
                    <a:gd name="connsiteY8" fmla="*/ 2053804 h 2957202"/>
                    <a:gd name="connsiteX9" fmla="*/ 270528 w 1487096"/>
                    <a:gd name="connsiteY9" fmla="*/ 2550756 h 2957202"/>
                    <a:gd name="connsiteX10" fmla="*/ 401476 w 1487096"/>
                    <a:gd name="connsiteY10" fmla="*/ 2796386 h 2957202"/>
                    <a:gd name="connsiteX11" fmla="*/ 784560 w 1487096"/>
                    <a:gd name="connsiteY11" fmla="*/ 2927334 h 2957202"/>
                    <a:gd name="connsiteX12" fmla="*/ 988709 w 1487096"/>
                    <a:gd name="connsiteY12" fmla="*/ 2702852 h 2957202"/>
                    <a:gd name="connsiteX13" fmla="*/ 1183911 w 1487096"/>
                    <a:gd name="connsiteY13" fmla="*/ 2242500 h 2957202"/>
                    <a:gd name="connsiteX14" fmla="*/ 1371793 w 1487096"/>
                    <a:gd name="connsiteY14" fmla="*/ 1720334 h 2957202"/>
                    <a:gd name="connsiteX15" fmla="*/ 1449874 w 1487096"/>
                    <a:gd name="connsiteY15" fmla="*/ 1464944 h 2957202"/>
                    <a:gd name="connsiteX16" fmla="*/ 1487096 w 1487096"/>
                    <a:gd name="connsiteY16" fmla="*/ 1237401 h 2957202"/>
                    <a:gd name="connsiteX0" fmla="*/ 1487096 w 1487096"/>
                    <a:gd name="connsiteY0" fmla="*/ 1237401 h 2957202"/>
                    <a:gd name="connsiteX1" fmla="*/ 1347393 w 1487096"/>
                    <a:gd name="connsiteY1" fmla="*/ 657296 h 2957202"/>
                    <a:gd name="connsiteX2" fmla="*/ 807333 w 1487096"/>
                    <a:gd name="connsiteY2" fmla="*/ 357986 h 2957202"/>
                    <a:gd name="connsiteX3" fmla="*/ 741453 w 1487096"/>
                    <a:gd name="connsiteY3" fmla="*/ 0 h 2957202"/>
                    <a:gd name="connsiteX4" fmla="*/ 618638 w 1487096"/>
                    <a:gd name="connsiteY4" fmla="*/ 111543 h 2957202"/>
                    <a:gd name="connsiteX5" fmla="*/ 498 w 1487096"/>
                    <a:gd name="connsiteY5" fmla="*/ 485680 h 2957202"/>
                    <a:gd name="connsiteX6" fmla="*/ 30592 w 1487096"/>
                    <a:gd name="connsiteY6" fmla="*/ 800444 h 2957202"/>
                    <a:gd name="connsiteX7" fmla="*/ 100539 w 1487096"/>
                    <a:gd name="connsiteY7" fmla="*/ 1599146 h 2957202"/>
                    <a:gd name="connsiteX8" fmla="*/ 153406 w 1487096"/>
                    <a:gd name="connsiteY8" fmla="*/ 2053804 h 2957202"/>
                    <a:gd name="connsiteX9" fmla="*/ 270528 w 1487096"/>
                    <a:gd name="connsiteY9" fmla="*/ 2550756 h 2957202"/>
                    <a:gd name="connsiteX10" fmla="*/ 401476 w 1487096"/>
                    <a:gd name="connsiteY10" fmla="*/ 2796386 h 2957202"/>
                    <a:gd name="connsiteX11" fmla="*/ 784560 w 1487096"/>
                    <a:gd name="connsiteY11" fmla="*/ 2927334 h 2957202"/>
                    <a:gd name="connsiteX12" fmla="*/ 988709 w 1487096"/>
                    <a:gd name="connsiteY12" fmla="*/ 2702852 h 2957202"/>
                    <a:gd name="connsiteX13" fmla="*/ 1183911 w 1487096"/>
                    <a:gd name="connsiteY13" fmla="*/ 2242500 h 2957202"/>
                    <a:gd name="connsiteX14" fmla="*/ 1371793 w 1487096"/>
                    <a:gd name="connsiteY14" fmla="*/ 1720334 h 2957202"/>
                    <a:gd name="connsiteX15" fmla="*/ 1449874 w 1487096"/>
                    <a:gd name="connsiteY15" fmla="*/ 1464944 h 2957202"/>
                    <a:gd name="connsiteX16" fmla="*/ 1487096 w 1487096"/>
                    <a:gd name="connsiteY16" fmla="*/ 1237401 h 2957202"/>
                    <a:gd name="connsiteX0" fmla="*/ 1487096 w 1487096"/>
                    <a:gd name="connsiteY0" fmla="*/ 1237401 h 2957202"/>
                    <a:gd name="connsiteX1" fmla="*/ 1347393 w 1487096"/>
                    <a:gd name="connsiteY1" fmla="*/ 657296 h 2957202"/>
                    <a:gd name="connsiteX2" fmla="*/ 807333 w 1487096"/>
                    <a:gd name="connsiteY2" fmla="*/ 357986 h 2957202"/>
                    <a:gd name="connsiteX3" fmla="*/ 741453 w 1487096"/>
                    <a:gd name="connsiteY3" fmla="*/ 0 h 2957202"/>
                    <a:gd name="connsiteX4" fmla="*/ 618638 w 1487096"/>
                    <a:gd name="connsiteY4" fmla="*/ 111543 h 2957202"/>
                    <a:gd name="connsiteX5" fmla="*/ 498 w 1487096"/>
                    <a:gd name="connsiteY5" fmla="*/ 485680 h 2957202"/>
                    <a:gd name="connsiteX6" fmla="*/ 30592 w 1487096"/>
                    <a:gd name="connsiteY6" fmla="*/ 800444 h 2957202"/>
                    <a:gd name="connsiteX7" fmla="*/ 100539 w 1487096"/>
                    <a:gd name="connsiteY7" fmla="*/ 1599146 h 2957202"/>
                    <a:gd name="connsiteX8" fmla="*/ 153406 w 1487096"/>
                    <a:gd name="connsiteY8" fmla="*/ 2053804 h 2957202"/>
                    <a:gd name="connsiteX9" fmla="*/ 270528 w 1487096"/>
                    <a:gd name="connsiteY9" fmla="*/ 2550756 h 2957202"/>
                    <a:gd name="connsiteX10" fmla="*/ 401476 w 1487096"/>
                    <a:gd name="connsiteY10" fmla="*/ 2796386 h 2957202"/>
                    <a:gd name="connsiteX11" fmla="*/ 784560 w 1487096"/>
                    <a:gd name="connsiteY11" fmla="*/ 2927334 h 2957202"/>
                    <a:gd name="connsiteX12" fmla="*/ 988709 w 1487096"/>
                    <a:gd name="connsiteY12" fmla="*/ 2702852 h 2957202"/>
                    <a:gd name="connsiteX13" fmla="*/ 1183911 w 1487096"/>
                    <a:gd name="connsiteY13" fmla="*/ 2242500 h 2957202"/>
                    <a:gd name="connsiteX14" fmla="*/ 1371793 w 1487096"/>
                    <a:gd name="connsiteY14" fmla="*/ 1720334 h 2957202"/>
                    <a:gd name="connsiteX15" fmla="*/ 1449874 w 1487096"/>
                    <a:gd name="connsiteY15" fmla="*/ 1464944 h 2957202"/>
                    <a:gd name="connsiteX16" fmla="*/ 1487096 w 1487096"/>
                    <a:gd name="connsiteY16" fmla="*/ 1237401 h 2957202"/>
                    <a:gd name="connsiteX0" fmla="*/ 1487096 w 1487096"/>
                    <a:gd name="connsiteY0" fmla="*/ 1237401 h 2957202"/>
                    <a:gd name="connsiteX1" fmla="*/ 1347393 w 1487096"/>
                    <a:gd name="connsiteY1" fmla="*/ 657296 h 2957202"/>
                    <a:gd name="connsiteX2" fmla="*/ 807333 w 1487096"/>
                    <a:gd name="connsiteY2" fmla="*/ 357986 h 2957202"/>
                    <a:gd name="connsiteX3" fmla="*/ 741453 w 1487096"/>
                    <a:gd name="connsiteY3" fmla="*/ 0 h 2957202"/>
                    <a:gd name="connsiteX4" fmla="*/ 618638 w 1487096"/>
                    <a:gd name="connsiteY4" fmla="*/ 111543 h 2957202"/>
                    <a:gd name="connsiteX5" fmla="*/ 498 w 1487096"/>
                    <a:gd name="connsiteY5" fmla="*/ 485680 h 2957202"/>
                    <a:gd name="connsiteX6" fmla="*/ 30592 w 1487096"/>
                    <a:gd name="connsiteY6" fmla="*/ 800444 h 2957202"/>
                    <a:gd name="connsiteX7" fmla="*/ 100539 w 1487096"/>
                    <a:gd name="connsiteY7" fmla="*/ 1599146 h 2957202"/>
                    <a:gd name="connsiteX8" fmla="*/ 153406 w 1487096"/>
                    <a:gd name="connsiteY8" fmla="*/ 2053804 h 2957202"/>
                    <a:gd name="connsiteX9" fmla="*/ 270528 w 1487096"/>
                    <a:gd name="connsiteY9" fmla="*/ 2550756 h 2957202"/>
                    <a:gd name="connsiteX10" fmla="*/ 401476 w 1487096"/>
                    <a:gd name="connsiteY10" fmla="*/ 2796386 h 2957202"/>
                    <a:gd name="connsiteX11" fmla="*/ 784560 w 1487096"/>
                    <a:gd name="connsiteY11" fmla="*/ 2927334 h 2957202"/>
                    <a:gd name="connsiteX12" fmla="*/ 988709 w 1487096"/>
                    <a:gd name="connsiteY12" fmla="*/ 2702852 h 2957202"/>
                    <a:gd name="connsiteX13" fmla="*/ 1183911 w 1487096"/>
                    <a:gd name="connsiteY13" fmla="*/ 2242500 h 2957202"/>
                    <a:gd name="connsiteX14" fmla="*/ 1371793 w 1487096"/>
                    <a:gd name="connsiteY14" fmla="*/ 1720334 h 2957202"/>
                    <a:gd name="connsiteX15" fmla="*/ 1449874 w 1487096"/>
                    <a:gd name="connsiteY15" fmla="*/ 1464944 h 2957202"/>
                    <a:gd name="connsiteX16" fmla="*/ 1487096 w 1487096"/>
                    <a:gd name="connsiteY16" fmla="*/ 1237401 h 2957202"/>
                    <a:gd name="connsiteX0" fmla="*/ 1487096 w 1487096"/>
                    <a:gd name="connsiteY0" fmla="*/ 1237401 h 2957202"/>
                    <a:gd name="connsiteX1" fmla="*/ 1347393 w 1487096"/>
                    <a:gd name="connsiteY1" fmla="*/ 657296 h 2957202"/>
                    <a:gd name="connsiteX2" fmla="*/ 817325 w 1487096"/>
                    <a:gd name="connsiteY2" fmla="*/ 357985 h 2957202"/>
                    <a:gd name="connsiteX3" fmla="*/ 741453 w 1487096"/>
                    <a:gd name="connsiteY3" fmla="*/ 0 h 2957202"/>
                    <a:gd name="connsiteX4" fmla="*/ 618638 w 1487096"/>
                    <a:gd name="connsiteY4" fmla="*/ 111543 h 2957202"/>
                    <a:gd name="connsiteX5" fmla="*/ 498 w 1487096"/>
                    <a:gd name="connsiteY5" fmla="*/ 485680 h 2957202"/>
                    <a:gd name="connsiteX6" fmla="*/ 30592 w 1487096"/>
                    <a:gd name="connsiteY6" fmla="*/ 800444 h 2957202"/>
                    <a:gd name="connsiteX7" fmla="*/ 100539 w 1487096"/>
                    <a:gd name="connsiteY7" fmla="*/ 1599146 h 2957202"/>
                    <a:gd name="connsiteX8" fmla="*/ 153406 w 1487096"/>
                    <a:gd name="connsiteY8" fmla="*/ 2053804 h 2957202"/>
                    <a:gd name="connsiteX9" fmla="*/ 270528 w 1487096"/>
                    <a:gd name="connsiteY9" fmla="*/ 2550756 h 2957202"/>
                    <a:gd name="connsiteX10" fmla="*/ 401476 w 1487096"/>
                    <a:gd name="connsiteY10" fmla="*/ 2796386 h 2957202"/>
                    <a:gd name="connsiteX11" fmla="*/ 784560 w 1487096"/>
                    <a:gd name="connsiteY11" fmla="*/ 2927334 h 2957202"/>
                    <a:gd name="connsiteX12" fmla="*/ 988709 w 1487096"/>
                    <a:gd name="connsiteY12" fmla="*/ 2702852 h 2957202"/>
                    <a:gd name="connsiteX13" fmla="*/ 1183911 w 1487096"/>
                    <a:gd name="connsiteY13" fmla="*/ 2242500 h 2957202"/>
                    <a:gd name="connsiteX14" fmla="*/ 1371793 w 1487096"/>
                    <a:gd name="connsiteY14" fmla="*/ 1720334 h 2957202"/>
                    <a:gd name="connsiteX15" fmla="*/ 1449874 w 1487096"/>
                    <a:gd name="connsiteY15" fmla="*/ 1464944 h 2957202"/>
                    <a:gd name="connsiteX16" fmla="*/ 1487096 w 1487096"/>
                    <a:gd name="connsiteY16" fmla="*/ 1237401 h 2957202"/>
                    <a:gd name="connsiteX0" fmla="*/ 1510622 w 1510622"/>
                    <a:gd name="connsiteY0" fmla="*/ 1237401 h 2957202"/>
                    <a:gd name="connsiteX1" fmla="*/ 1370919 w 1510622"/>
                    <a:gd name="connsiteY1" fmla="*/ 657296 h 2957202"/>
                    <a:gd name="connsiteX2" fmla="*/ 840851 w 1510622"/>
                    <a:gd name="connsiteY2" fmla="*/ 357985 h 2957202"/>
                    <a:gd name="connsiteX3" fmla="*/ 764979 w 1510622"/>
                    <a:gd name="connsiteY3" fmla="*/ 0 h 2957202"/>
                    <a:gd name="connsiteX4" fmla="*/ 457329 w 1510622"/>
                    <a:gd name="connsiteY4" fmla="*/ 291381 h 2957202"/>
                    <a:gd name="connsiteX5" fmla="*/ 24024 w 1510622"/>
                    <a:gd name="connsiteY5" fmla="*/ 485680 h 2957202"/>
                    <a:gd name="connsiteX6" fmla="*/ 54118 w 1510622"/>
                    <a:gd name="connsiteY6" fmla="*/ 800444 h 2957202"/>
                    <a:gd name="connsiteX7" fmla="*/ 124065 w 1510622"/>
                    <a:gd name="connsiteY7" fmla="*/ 1599146 h 2957202"/>
                    <a:gd name="connsiteX8" fmla="*/ 176932 w 1510622"/>
                    <a:gd name="connsiteY8" fmla="*/ 2053804 h 2957202"/>
                    <a:gd name="connsiteX9" fmla="*/ 294054 w 1510622"/>
                    <a:gd name="connsiteY9" fmla="*/ 2550756 h 2957202"/>
                    <a:gd name="connsiteX10" fmla="*/ 425002 w 1510622"/>
                    <a:gd name="connsiteY10" fmla="*/ 2796386 h 2957202"/>
                    <a:gd name="connsiteX11" fmla="*/ 808086 w 1510622"/>
                    <a:gd name="connsiteY11" fmla="*/ 2927334 h 2957202"/>
                    <a:gd name="connsiteX12" fmla="*/ 1012235 w 1510622"/>
                    <a:gd name="connsiteY12" fmla="*/ 2702852 h 2957202"/>
                    <a:gd name="connsiteX13" fmla="*/ 1207437 w 1510622"/>
                    <a:gd name="connsiteY13" fmla="*/ 2242500 h 2957202"/>
                    <a:gd name="connsiteX14" fmla="*/ 1395319 w 1510622"/>
                    <a:gd name="connsiteY14" fmla="*/ 1720334 h 2957202"/>
                    <a:gd name="connsiteX15" fmla="*/ 1473400 w 1510622"/>
                    <a:gd name="connsiteY15" fmla="*/ 1464944 h 2957202"/>
                    <a:gd name="connsiteX16" fmla="*/ 1510622 w 1510622"/>
                    <a:gd name="connsiteY16" fmla="*/ 1237401 h 2957202"/>
                    <a:gd name="connsiteX0" fmla="*/ 1507786 w 1507786"/>
                    <a:gd name="connsiteY0" fmla="*/ 1237401 h 2957202"/>
                    <a:gd name="connsiteX1" fmla="*/ 1368083 w 1507786"/>
                    <a:gd name="connsiteY1" fmla="*/ 657296 h 2957202"/>
                    <a:gd name="connsiteX2" fmla="*/ 838015 w 1507786"/>
                    <a:gd name="connsiteY2" fmla="*/ 357985 h 2957202"/>
                    <a:gd name="connsiteX3" fmla="*/ 762143 w 1507786"/>
                    <a:gd name="connsiteY3" fmla="*/ 0 h 2957202"/>
                    <a:gd name="connsiteX4" fmla="*/ 414529 w 1507786"/>
                    <a:gd name="connsiteY4" fmla="*/ 301373 h 2957202"/>
                    <a:gd name="connsiteX5" fmla="*/ 21188 w 1507786"/>
                    <a:gd name="connsiteY5" fmla="*/ 485680 h 2957202"/>
                    <a:gd name="connsiteX6" fmla="*/ 51282 w 1507786"/>
                    <a:gd name="connsiteY6" fmla="*/ 800444 h 2957202"/>
                    <a:gd name="connsiteX7" fmla="*/ 121229 w 1507786"/>
                    <a:gd name="connsiteY7" fmla="*/ 1599146 h 2957202"/>
                    <a:gd name="connsiteX8" fmla="*/ 174096 w 1507786"/>
                    <a:gd name="connsiteY8" fmla="*/ 2053804 h 2957202"/>
                    <a:gd name="connsiteX9" fmla="*/ 291218 w 1507786"/>
                    <a:gd name="connsiteY9" fmla="*/ 2550756 h 2957202"/>
                    <a:gd name="connsiteX10" fmla="*/ 422166 w 1507786"/>
                    <a:gd name="connsiteY10" fmla="*/ 2796386 h 2957202"/>
                    <a:gd name="connsiteX11" fmla="*/ 805250 w 1507786"/>
                    <a:gd name="connsiteY11" fmla="*/ 2927334 h 2957202"/>
                    <a:gd name="connsiteX12" fmla="*/ 1009399 w 1507786"/>
                    <a:gd name="connsiteY12" fmla="*/ 2702852 h 2957202"/>
                    <a:gd name="connsiteX13" fmla="*/ 1204601 w 1507786"/>
                    <a:gd name="connsiteY13" fmla="*/ 2242500 h 2957202"/>
                    <a:gd name="connsiteX14" fmla="*/ 1392483 w 1507786"/>
                    <a:gd name="connsiteY14" fmla="*/ 1720334 h 2957202"/>
                    <a:gd name="connsiteX15" fmla="*/ 1470564 w 1507786"/>
                    <a:gd name="connsiteY15" fmla="*/ 1464944 h 2957202"/>
                    <a:gd name="connsiteX16" fmla="*/ 1507786 w 1507786"/>
                    <a:gd name="connsiteY16" fmla="*/ 1237401 h 2957202"/>
                    <a:gd name="connsiteX0" fmla="*/ 1486807 w 1486807"/>
                    <a:gd name="connsiteY0" fmla="*/ 1237401 h 2957202"/>
                    <a:gd name="connsiteX1" fmla="*/ 1347104 w 1486807"/>
                    <a:gd name="connsiteY1" fmla="*/ 657296 h 2957202"/>
                    <a:gd name="connsiteX2" fmla="*/ 817036 w 1486807"/>
                    <a:gd name="connsiteY2" fmla="*/ 357985 h 2957202"/>
                    <a:gd name="connsiteX3" fmla="*/ 741164 w 1486807"/>
                    <a:gd name="connsiteY3" fmla="*/ 0 h 2957202"/>
                    <a:gd name="connsiteX4" fmla="*/ 393550 w 1486807"/>
                    <a:gd name="connsiteY4" fmla="*/ 301373 h 2957202"/>
                    <a:gd name="connsiteX5" fmla="*/ 209 w 1486807"/>
                    <a:gd name="connsiteY5" fmla="*/ 485680 h 2957202"/>
                    <a:gd name="connsiteX6" fmla="*/ 30303 w 1486807"/>
                    <a:gd name="connsiteY6" fmla="*/ 800444 h 2957202"/>
                    <a:gd name="connsiteX7" fmla="*/ 100250 w 1486807"/>
                    <a:gd name="connsiteY7" fmla="*/ 1599146 h 2957202"/>
                    <a:gd name="connsiteX8" fmla="*/ 153117 w 1486807"/>
                    <a:gd name="connsiteY8" fmla="*/ 2053804 h 2957202"/>
                    <a:gd name="connsiteX9" fmla="*/ 270239 w 1486807"/>
                    <a:gd name="connsiteY9" fmla="*/ 2550756 h 2957202"/>
                    <a:gd name="connsiteX10" fmla="*/ 401187 w 1486807"/>
                    <a:gd name="connsiteY10" fmla="*/ 2796386 h 2957202"/>
                    <a:gd name="connsiteX11" fmla="*/ 784271 w 1486807"/>
                    <a:gd name="connsiteY11" fmla="*/ 2927334 h 2957202"/>
                    <a:gd name="connsiteX12" fmla="*/ 988420 w 1486807"/>
                    <a:gd name="connsiteY12" fmla="*/ 2702852 h 2957202"/>
                    <a:gd name="connsiteX13" fmla="*/ 1183622 w 1486807"/>
                    <a:gd name="connsiteY13" fmla="*/ 2242500 h 2957202"/>
                    <a:gd name="connsiteX14" fmla="*/ 1371504 w 1486807"/>
                    <a:gd name="connsiteY14" fmla="*/ 1720334 h 2957202"/>
                    <a:gd name="connsiteX15" fmla="*/ 1449585 w 1486807"/>
                    <a:gd name="connsiteY15" fmla="*/ 1464944 h 2957202"/>
                    <a:gd name="connsiteX16" fmla="*/ 1486807 w 1486807"/>
                    <a:gd name="connsiteY16" fmla="*/ 1237401 h 2957202"/>
                    <a:gd name="connsiteX0" fmla="*/ 1486599 w 1486599"/>
                    <a:gd name="connsiteY0" fmla="*/ 1237401 h 2957202"/>
                    <a:gd name="connsiteX1" fmla="*/ 1346896 w 1486599"/>
                    <a:gd name="connsiteY1" fmla="*/ 657296 h 2957202"/>
                    <a:gd name="connsiteX2" fmla="*/ 816828 w 1486599"/>
                    <a:gd name="connsiteY2" fmla="*/ 357985 h 2957202"/>
                    <a:gd name="connsiteX3" fmla="*/ 740956 w 1486599"/>
                    <a:gd name="connsiteY3" fmla="*/ 0 h 2957202"/>
                    <a:gd name="connsiteX4" fmla="*/ 393342 w 1486599"/>
                    <a:gd name="connsiteY4" fmla="*/ 301373 h 2957202"/>
                    <a:gd name="connsiteX5" fmla="*/ 1 w 1486599"/>
                    <a:gd name="connsiteY5" fmla="*/ 485680 h 2957202"/>
                    <a:gd name="connsiteX6" fmla="*/ 30095 w 1486599"/>
                    <a:gd name="connsiteY6" fmla="*/ 800444 h 2957202"/>
                    <a:gd name="connsiteX7" fmla="*/ 100042 w 1486599"/>
                    <a:gd name="connsiteY7" fmla="*/ 1599146 h 2957202"/>
                    <a:gd name="connsiteX8" fmla="*/ 152909 w 1486599"/>
                    <a:gd name="connsiteY8" fmla="*/ 2053804 h 2957202"/>
                    <a:gd name="connsiteX9" fmla="*/ 270031 w 1486599"/>
                    <a:gd name="connsiteY9" fmla="*/ 2550756 h 2957202"/>
                    <a:gd name="connsiteX10" fmla="*/ 400979 w 1486599"/>
                    <a:gd name="connsiteY10" fmla="*/ 2796386 h 2957202"/>
                    <a:gd name="connsiteX11" fmla="*/ 784063 w 1486599"/>
                    <a:gd name="connsiteY11" fmla="*/ 2927334 h 2957202"/>
                    <a:gd name="connsiteX12" fmla="*/ 988212 w 1486599"/>
                    <a:gd name="connsiteY12" fmla="*/ 2702852 h 2957202"/>
                    <a:gd name="connsiteX13" fmla="*/ 1183414 w 1486599"/>
                    <a:gd name="connsiteY13" fmla="*/ 2242500 h 2957202"/>
                    <a:gd name="connsiteX14" fmla="*/ 1371296 w 1486599"/>
                    <a:gd name="connsiteY14" fmla="*/ 1720334 h 2957202"/>
                    <a:gd name="connsiteX15" fmla="*/ 1449377 w 1486599"/>
                    <a:gd name="connsiteY15" fmla="*/ 1464944 h 2957202"/>
                    <a:gd name="connsiteX16" fmla="*/ 1486599 w 1486599"/>
                    <a:gd name="connsiteY16" fmla="*/ 1237401 h 2957202"/>
                    <a:gd name="connsiteX0" fmla="*/ 1486597 w 1486597"/>
                    <a:gd name="connsiteY0" fmla="*/ 1237401 h 2957202"/>
                    <a:gd name="connsiteX1" fmla="*/ 1346894 w 1486597"/>
                    <a:gd name="connsiteY1" fmla="*/ 657296 h 2957202"/>
                    <a:gd name="connsiteX2" fmla="*/ 816826 w 1486597"/>
                    <a:gd name="connsiteY2" fmla="*/ 357985 h 2957202"/>
                    <a:gd name="connsiteX3" fmla="*/ 740954 w 1486597"/>
                    <a:gd name="connsiteY3" fmla="*/ 0 h 2957202"/>
                    <a:gd name="connsiteX4" fmla="*/ 393340 w 1486597"/>
                    <a:gd name="connsiteY4" fmla="*/ 301373 h 2957202"/>
                    <a:gd name="connsiteX5" fmla="*/ 0 w 1486597"/>
                    <a:gd name="connsiteY5" fmla="*/ 485680 h 2957202"/>
                    <a:gd name="connsiteX6" fmla="*/ 30093 w 1486597"/>
                    <a:gd name="connsiteY6" fmla="*/ 800444 h 2957202"/>
                    <a:gd name="connsiteX7" fmla="*/ 100040 w 1486597"/>
                    <a:gd name="connsiteY7" fmla="*/ 1599146 h 2957202"/>
                    <a:gd name="connsiteX8" fmla="*/ 152907 w 1486597"/>
                    <a:gd name="connsiteY8" fmla="*/ 2053804 h 2957202"/>
                    <a:gd name="connsiteX9" fmla="*/ 270029 w 1486597"/>
                    <a:gd name="connsiteY9" fmla="*/ 2550756 h 2957202"/>
                    <a:gd name="connsiteX10" fmla="*/ 400977 w 1486597"/>
                    <a:gd name="connsiteY10" fmla="*/ 2796386 h 2957202"/>
                    <a:gd name="connsiteX11" fmla="*/ 784061 w 1486597"/>
                    <a:gd name="connsiteY11" fmla="*/ 2927334 h 2957202"/>
                    <a:gd name="connsiteX12" fmla="*/ 988210 w 1486597"/>
                    <a:gd name="connsiteY12" fmla="*/ 2702852 h 2957202"/>
                    <a:gd name="connsiteX13" fmla="*/ 1183412 w 1486597"/>
                    <a:gd name="connsiteY13" fmla="*/ 2242500 h 2957202"/>
                    <a:gd name="connsiteX14" fmla="*/ 1371294 w 1486597"/>
                    <a:gd name="connsiteY14" fmla="*/ 1720334 h 2957202"/>
                    <a:gd name="connsiteX15" fmla="*/ 1449375 w 1486597"/>
                    <a:gd name="connsiteY15" fmla="*/ 1464944 h 2957202"/>
                    <a:gd name="connsiteX16" fmla="*/ 1486597 w 1486597"/>
                    <a:gd name="connsiteY16" fmla="*/ 1237401 h 295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6597" h="2957202">
                      <a:moveTo>
                        <a:pt x="1486597" y="1237401"/>
                      </a:moveTo>
                      <a:cubicBezTo>
                        <a:pt x="1439231" y="1102793"/>
                        <a:pt x="1420193" y="897573"/>
                        <a:pt x="1346894" y="657296"/>
                      </a:cubicBezTo>
                      <a:cubicBezTo>
                        <a:pt x="1144164" y="584968"/>
                        <a:pt x="917681" y="560507"/>
                        <a:pt x="816826" y="357985"/>
                      </a:cubicBezTo>
                      <a:cubicBezTo>
                        <a:pt x="760706" y="244117"/>
                        <a:pt x="768261" y="185432"/>
                        <a:pt x="740954" y="0"/>
                      </a:cubicBezTo>
                      <a:cubicBezTo>
                        <a:pt x="684960" y="75980"/>
                        <a:pt x="516832" y="220426"/>
                        <a:pt x="393340" y="301373"/>
                      </a:cubicBezTo>
                      <a:cubicBezTo>
                        <a:pt x="269848" y="382320"/>
                        <a:pt x="105993" y="448129"/>
                        <a:pt x="0" y="485680"/>
                      </a:cubicBezTo>
                      <a:cubicBezTo>
                        <a:pt x="9395" y="593836"/>
                        <a:pt x="27653" y="774417"/>
                        <a:pt x="30093" y="800444"/>
                      </a:cubicBezTo>
                      <a:cubicBezTo>
                        <a:pt x="52866" y="1067220"/>
                        <a:pt x="76453" y="1333183"/>
                        <a:pt x="100040" y="1599146"/>
                      </a:cubicBezTo>
                      <a:cubicBezTo>
                        <a:pt x="113054" y="1749614"/>
                        <a:pt x="121187" y="1904962"/>
                        <a:pt x="152907" y="2053804"/>
                      </a:cubicBezTo>
                      <a:cubicBezTo>
                        <a:pt x="187881" y="2221353"/>
                        <a:pt x="207401" y="2390528"/>
                        <a:pt x="270029" y="2550756"/>
                      </a:cubicBezTo>
                      <a:cubicBezTo>
                        <a:pt x="303376" y="2636971"/>
                        <a:pt x="349736" y="2719932"/>
                        <a:pt x="400977" y="2796386"/>
                      </a:cubicBezTo>
                      <a:cubicBezTo>
                        <a:pt x="485564" y="2921640"/>
                        <a:pt x="636846" y="3004601"/>
                        <a:pt x="784061" y="2927334"/>
                      </a:cubicBezTo>
                      <a:cubicBezTo>
                        <a:pt x="879222" y="2876906"/>
                        <a:pt x="938596" y="2795572"/>
                        <a:pt x="988210" y="2702852"/>
                      </a:cubicBezTo>
                      <a:cubicBezTo>
                        <a:pt x="1067104" y="2555636"/>
                        <a:pt x="1132985" y="2401101"/>
                        <a:pt x="1183412" y="2242500"/>
                      </a:cubicBezTo>
                      <a:cubicBezTo>
                        <a:pt x="1239533" y="2066005"/>
                        <a:pt x="1308667" y="1894389"/>
                        <a:pt x="1371294" y="1720334"/>
                      </a:cubicBezTo>
                      <a:cubicBezTo>
                        <a:pt x="1401388" y="1636560"/>
                        <a:pt x="1426601" y="1550345"/>
                        <a:pt x="1449375" y="1464944"/>
                      </a:cubicBezTo>
                      <a:cubicBezTo>
                        <a:pt x="1472149" y="1380357"/>
                        <a:pt x="1471144" y="1323615"/>
                        <a:pt x="1486597" y="1237401"/>
                      </a:cubicBezTo>
                      <a:close/>
                    </a:path>
                  </a:pathLst>
                </a:custGeom>
                <a:grpFill/>
                <a:ln w="19050" cap="flat">
                  <a:solidFill>
                    <a:schemeClr val="bg1">
                      <a:lumMod val="75000"/>
                    </a:schemeClr>
                  </a:solidFill>
                  <a:prstDash val="solid"/>
                  <a:miter/>
                </a:ln>
              </p:spPr>
              <p:txBody>
                <a:bodyPr rtlCol="0" anchor="ctr"/>
                <a:lstStyle/>
                <a:p>
                  <a:endParaRPr lang="en-US"/>
                </a:p>
              </p:txBody>
            </p:sp>
            <p:sp>
              <p:nvSpPr>
                <p:cNvPr id="31" name="Freeform: Shape 76">
                  <a:extLst>
                    <a:ext uri="{FF2B5EF4-FFF2-40B4-BE49-F238E27FC236}">
                      <a16:creationId xmlns:a16="http://schemas.microsoft.com/office/drawing/2014/main" xmlns="" id="{888A3591-33CB-44BA-A625-9AEF78229A40}"/>
                    </a:ext>
                  </a:extLst>
                </p:cNvPr>
                <p:cNvSpPr/>
                <p:nvPr/>
              </p:nvSpPr>
              <p:spPr>
                <a:xfrm flipH="1">
                  <a:off x="9164888" y="2237782"/>
                  <a:ext cx="228572" cy="1340906"/>
                </a:xfrm>
                <a:custGeom>
                  <a:avLst/>
                  <a:gdLst>
                    <a:gd name="connsiteX0" fmla="*/ 294243 w 357870"/>
                    <a:gd name="connsiteY0" fmla="*/ 403418 h 2147223"/>
                    <a:gd name="connsiteX1" fmla="*/ 250322 w 357870"/>
                    <a:gd name="connsiteY1" fmla="*/ 890610 h 2147223"/>
                    <a:gd name="connsiteX2" fmla="*/ 278789 w 357870"/>
                    <a:gd name="connsiteY2" fmla="*/ 1613671 h 2147223"/>
                    <a:gd name="connsiteX3" fmla="*/ 361750 w 357870"/>
                    <a:gd name="connsiteY3" fmla="*/ 2000009 h 2147223"/>
                    <a:gd name="connsiteX4" fmla="*/ 363377 w 357870"/>
                    <a:gd name="connsiteY4" fmla="*/ 2018716 h 2147223"/>
                    <a:gd name="connsiteX5" fmla="*/ 213722 w 357870"/>
                    <a:gd name="connsiteY5" fmla="*/ 2124450 h 2147223"/>
                    <a:gd name="connsiteX6" fmla="*/ 2253 w 357870"/>
                    <a:gd name="connsiteY6" fmla="*/ 2151290 h 2147223"/>
                    <a:gd name="connsiteX7" fmla="*/ 2253 w 357870"/>
                    <a:gd name="connsiteY7" fmla="*/ 815782 h 2147223"/>
                    <a:gd name="connsiteX8" fmla="*/ 2253 w 357870"/>
                    <a:gd name="connsiteY8" fmla="*/ 402604 h 2147223"/>
                    <a:gd name="connsiteX9" fmla="*/ 2253 w 357870"/>
                    <a:gd name="connsiteY9" fmla="*/ 192762 h 2147223"/>
                    <a:gd name="connsiteX10" fmla="*/ 8760 w 357870"/>
                    <a:gd name="connsiteY10" fmla="*/ 0 h 2147223"/>
                    <a:gd name="connsiteX11" fmla="*/ 164921 w 357870"/>
                    <a:gd name="connsiteY11" fmla="*/ 209029 h 2147223"/>
                    <a:gd name="connsiteX12" fmla="*/ 232429 w 357870"/>
                    <a:gd name="connsiteY12" fmla="*/ 324524 h 2147223"/>
                    <a:gd name="connsiteX13" fmla="*/ 259269 w 357870"/>
                    <a:gd name="connsiteY13" fmla="*/ 374137 h 2147223"/>
                    <a:gd name="connsiteX14" fmla="*/ 294243 w 357870"/>
                    <a:gd name="connsiteY14" fmla="*/ 403418 h 2147223"/>
                    <a:gd name="connsiteX0" fmla="*/ 294243 w 363377"/>
                    <a:gd name="connsiteY0" fmla="*/ 403418 h 2153220"/>
                    <a:gd name="connsiteX1" fmla="*/ 250322 w 363377"/>
                    <a:gd name="connsiteY1" fmla="*/ 890610 h 2153220"/>
                    <a:gd name="connsiteX2" fmla="*/ 278789 w 363377"/>
                    <a:gd name="connsiteY2" fmla="*/ 1613671 h 2153220"/>
                    <a:gd name="connsiteX3" fmla="*/ 361750 w 363377"/>
                    <a:gd name="connsiteY3" fmla="*/ 2000009 h 2153220"/>
                    <a:gd name="connsiteX4" fmla="*/ 363377 w 363377"/>
                    <a:gd name="connsiteY4" fmla="*/ 2018716 h 2153220"/>
                    <a:gd name="connsiteX5" fmla="*/ 213722 w 363377"/>
                    <a:gd name="connsiteY5" fmla="*/ 2124450 h 2153220"/>
                    <a:gd name="connsiteX6" fmla="*/ 2253 w 363377"/>
                    <a:gd name="connsiteY6" fmla="*/ 2151290 h 2153220"/>
                    <a:gd name="connsiteX7" fmla="*/ 2253 w 363377"/>
                    <a:gd name="connsiteY7" fmla="*/ 815782 h 2153220"/>
                    <a:gd name="connsiteX8" fmla="*/ 2253 w 363377"/>
                    <a:gd name="connsiteY8" fmla="*/ 402604 h 2153220"/>
                    <a:gd name="connsiteX9" fmla="*/ 2253 w 363377"/>
                    <a:gd name="connsiteY9" fmla="*/ 192762 h 2153220"/>
                    <a:gd name="connsiteX10" fmla="*/ 8760 w 363377"/>
                    <a:gd name="connsiteY10" fmla="*/ 0 h 2153220"/>
                    <a:gd name="connsiteX11" fmla="*/ 164921 w 363377"/>
                    <a:gd name="connsiteY11" fmla="*/ 209029 h 2153220"/>
                    <a:gd name="connsiteX12" fmla="*/ 232429 w 363377"/>
                    <a:gd name="connsiteY12" fmla="*/ 324524 h 2153220"/>
                    <a:gd name="connsiteX13" fmla="*/ 294243 w 363377"/>
                    <a:gd name="connsiteY13" fmla="*/ 403418 h 2153220"/>
                    <a:gd name="connsiteX0" fmla="*/ 294243 w 363377"/>
                    <a:gd name="connsiteY0" fmla="*/ 403418 h 2153220"/>
                    <a:gd name="connsiteX1" fmla="*/ 250322 w 363377"/>
                    <a:gd name="connsiteY1" fmla="*/ 890610 h 2153220"/>
                    <a:gd name="connsiteX2" fmla="*/ 278789 w 363377"/>
                    <a:gd name="connsiteY2" fmla="*/ 1613671 h 2153220"/>
                    <a:gd name="connsiteX3" fmla="*/ 361750 w 363377"/>
                    <a:gd name="connsiteY3" fmla="*/ 2000009 h 2153220"/>
                    <a:gd name="connsiteX4" fmla="*/ 363377 w 363377"/>
                    <a:gd name="connsiteY4" fmla="*/ 2018716 h 2153220"/>
                    <a:gd name="connsiteX5" fmla="*/ 213722 w 363377"/>
                    <a:gd name="connsiteY5" fmla="*/ 2124450 h 2153220"/>
                    <a:gd name="connsiteX6" fmla="*/ 2253 w 363377"/>
                    <a:gd name="connsiteY6" fmla="*/ 2151290 h 2153220"/>
                    <a:gd name="connsiteX7" fmla="*/ 2253 w 363377"/>
                    <a:gd name="connsiteY7" fmla="*/ 815782 h 2153220"/>
                    <a:gd name="connsiteX8" fmla="*/ 2253 w 363377"/>
                    <a:gd name="connsiteY8" fmla="*/ 402604 h 2153220"/>
                    <a:gd name="connsiteX9" fmla="*/ 2253 w 363377"/>
                    <a:gd name="connsiteY9" fmla="*/ 192762 h 2153220"/>
                    <a:gd name="connsiteX10" fmla="*/ 8760 w 363377"/>
                    <a:gd name="connsiteY10" fmla="*/ 0 h 2153220"/>
                    <a:gd name="connsiteX11" fmla="*/ 164921 w 363377"/>
                    <a:gd name="connsiteY11" fmla="*/ 209029 h 2153220"/>
                    <a:gd name="connsiteX12" fmla="*/ 294243 w 363377"/>
                    <a:gd name="connsiteY12" fmla="*/ 403418 h 2153220"/>
                    <a:gd name="connsiteX0" fmla="*/ 294243 w 363377"/>
                    <a:gd name="connsiteY0" fmla="*/ 403418 h 2153220"/>
                    <a:gd name="connsiteX1" fmla="*/ 250322 w 363377"/>
                    <a:gd name="connsiteY1" fmla="*/ 890610 h 2153220"/>
                    <a:gd name="connsiteX2" fmla="*/ 278789 w 363377"/>
                    <a:gd name="connsiteY2" fmla="*/ 1613671 h 2153220"/>
                    <a:gd name="connsiteX3" fmla="*/ 361750 w 363377"/>
                    <a:gd name="connsiteY3" fmla="*/ 2000009 h 2153220"/>
                    <a:gd name="connsiteX4" fmla="*/ 363377 w 363377"/>
                    <a:gd name="connsiteY4" fmla="*/ 2018716 h 2153220"/>
                    <a:gd name="connsiteX5" fmla="*/ 213722 w 363377"/>
                    <a:gd name="connsiteY5" fmla="*/ 2124450 h 2153220"/>
                    <a:gd name="connsiteX6" fmla="*/ 2253 w 363377"/>
                    <a:gd name="connsiteY6" fmla="*/ 2151290 h 2153220"/>
                    <a:gd name="connsiteX7" fmla="*/ 2253 w 363377"/>
                    <a:gd name="connsiteY7" fmla="*/ 815782 h 2153220"/>
                    <a:gd name="connsiteX8" fmla="*/ 2253 w 363377"/>
                    <a:gd name="connsiteY8" fmla="*/ 402604 h 2153220"/>
                    <a:gd name="connsiteX9" fmla="*/ 2253 w 363377"/>
                    <a:gd name="connsiteY9" fmla="*/ 192762 h 2153220"/>
                    <a:gd name="connsiteX10" fmla="*/ 8760 w 363377"/>
                    <a:gd name="connsiteY10" fmla="*/ 0 h 2153220"/>
                    <a:gd name="connsiteX11" fmla="*/ 164921 w 363377"/>
                    <a:gd name="connsiteY11" fmla="*/ 209029 h 2153220"/>
                    <a:gd name="connsiteX12" fmla="*/ 294243 w 363377"/>
                    <a:gd name="connsiteY12" fmla="*/ 403418 h 2153220"/>
                    <a:gd name="connsiteX0" fmla="*/ 294243 w 370920"/>
                    <a:gd name="connsiteY0" fmla="*/ 403418 h 2153220"/>
                    <a:gd name="connsiteX1" fmla="*/ 250322 w 370920"/>
                    <a:gd name="connsiteY1" fmla="*/ 890610 h 2153220"/>
                    <a:gd name="connsiteX2" fmla="*/ 278789 w 370920"/>
                    <a:gd name="connsiteY2" fmla="*/ 1613671 h 2153220"/>
                    <a:gd name="connsiteX3" fmla="*/ 361750 w 370920"/>
                    <a:gd name="connsiteY3" fmla="*/ 2000009 h 2153220"/>
                    <a:gd name="connsiteX4" fmla="*/ 350024 w 370920"/>
                    <a:gd name="connsiteY4" fmla="*/ 1974351 h 2153220"/>
                    <a:gd name="connsiteX5" fmla="*/ 363377 w 370920"/>
                    <a:gd name="connsiteY5" fmla="*/ 2018716 h 2153220"/>
                    <a:gd name="connsiteX6" fmla="*/ 213722 w 370920"/>
                    <a:gd name="connsiteY6" fmla="*/ 2124450 h 2153220"/>
                    <a:gd name="connsiteX7" fmla="*/ 2253 w 370920"/>
                    <a:gd name="connsiteY7" fmla="*/ 2151290 h 2153220"/>
                    <a:gd name="connsiteX8" fmla="*/ 2253 w 370920"/>
                    <a:gd name="connsiteY8" fmla="*/ 815782 h 2153220"/>
                    <a:gd name="connsiteX9" fmla="*/ 2253 w 370920"/>
                    <a:gd name="connsiteY9" fmla="*/ 402604 h 2153220"/>
                    <a:gd name="connsiteX10" fmla="*/ 2253 w 370920"/>
                    <a:gd name="connsiteY10" fmla="*/ 192762 h 2153220"/>
                    <a:gd name="connsiteX11" fmla="*/ 8760 w 370920"/>
                    <a:gd name="connsiteY11" fmla="*/ 0 h 2153220"/>
                    <a:gd name="connsiteX12" fmla="*/ 164921 w 370920"/>
                    <a:gd name="connsiteY12" fmla="*/ 209029 h 2153220"/>
                    <a:gd name="connsiteX13" fmla="*/ 294243 w 370920"/>
                    <a:gd name="connsiteY13" fmla="*/ 403418 h 2153220"/>
                    <a:gd name="connsiteX0" fmla="*/ 294243 w 377541"/>
                    <a:gd name="connsiteY0" fmla="*/ 403418 h 2153220"/>
                    <a:gd name="connsiteX1" fmla="*/ 250322 w 377541"/>
                    <a:gd name="connsiteY1" fmla="*/ 890610 h 2153220"/>
                    <a:gd name="connsiteX2" fmla="*/ 278789 w 377541"/>
                    <a:gd name="connsiteY2" fmla="*/ 1613671 h 2153220"/>
                    <a:gd name="connsiteX3" fmla="*/ 361750 w 377541"/>
                    <a:gd name="connsiteY3" fmla="*/ 2000009 h 2153220"/>
                    <a:gd name="connsiteX4" fmla="*/ 363377 w 377541"/>
                    <a:gd name="connsiteY4" fmla="*/ 2018716 h 2153220"/>
                    <a:gd name="connsiteX5" fmla="*/ 213722 w 377541"/>
                    <a:gd name="connsiteY5" fmla="*/ 2124450 h 2153220"/>
                    <a:gd name="connsiteX6" fmla="*/ 2253 w 377541"/>
                    <a:gd name="connsiteY6" fmla="*/ 2151290 h 2153220"/>
                    <a:gd name="connsiteX7" fmla="*/ 2253 w 377541"/>
                    <a:gd name="connsiteY7" fmla="*/ 815782 h 2153220"/>
                    <a:gd name="connsiteX8" fmla="*/ 2253 w 377541"/>
                    <a:gd name="connsiteY8" fmla="*/ 402604 h 2153220"/>
                    <a:gd name="connsiteX9" fmla="*/ 2253 w 377541"/>
                    <a:gd name="connsiteY9" fmla="*/ 192762 h 2153220"/>
                    <a:gd name="connsiteX10" fmla="*/ 8760 w 377541"/>
                    <a:gd name="connsiteY10" fmla="*/ 0 h 2153220"/>
                    <a:gd name="connsiteX11" fmla="*/ 164921 w 377541"/>
                    <a:gd name="connsiteY11" fmla="*/ 209029 h 2153220"/>
                    <a:gd name="connsiteX12" fmla="*/ 294243 w 377541"/>
                    <a:gd name="connsiteY12" fmla="*/ 403418 h 2153220"/>
                    <a:gd name="connsiteX0" fmla="*/ 294243 w 364424"/>
                    <a:gd name="connsiteY0" fmla="*/ 403418 h 2153220"/>
                    <a:gd name="connsiteX1" fmla="*/ 250322 w 364424"/>
                    <a:gd name="connsiteY1" fmla="*/ 890610 h 2153220"/>
                    <a:gd name="connsiteX2" fmla="*/ 278789 w 364424"/>
                    <a:gd name="connsiteY2" fmla="*/ 1613671 h 2153220"/>
                    <a:gd name="connsiteX3" fmla="*/ 363377 w 364424"/>
                    <a:gd name="connsiteY3" fmla="*/ 2018716 h 2153220"/>
                    <a:gd name="connsiteX4" fmla="*/ 213722 w 364424"/>
                    <a:gd name="connsiteY4" fmla="*/ 2124450 h 2153220"/>
                    <a:gd name="connsiteX5" fmla="*/ 2253 w 364424"/>
                    <a:gd name="connsiteY5" fmla="*/ 2151290 h 2153220"/>
                    <a:gd name="connsiteX6" fmla="*/ 2253 w 364424"/>
                    <a:gd name="connsiteY6" fmla="*/ 815782 h 2153220"/>
                    <a:gd name="connsiteX7" fmla="*/ 2253 w 364424"/>
                    <a:gd name="connsiteY7" fmla="*/ 402604 h 2153220"/>
                    <a:gd name="connsiteX8" fmla="*/ 2253 w 364424"/>
                    <a:gd name="connsiteY8" fmla="*/ 192762 h 2153220"/>
                    <a:gd name="connsiteX9" fmla="*/ 8760 w 364424"/>
                    <a:gd name="connsiteY9" fmla="*/ 0 h 2153220"/>
                    <a:gd name="connsiteX10" fmla="*/ 164921 w 364424"/>
                    <a:gd name="connsiteY10" fmla="*/ 209029 h 2153220"/>
                    <a:gd name="connsiteX11" fmla="*/ 294243 w 364424"/>
                    <a:gd name="connsiteY11" fmla="*/ 403418 h 2153220"/>
                    <a:gd name="connsiteX0" fmla="*/ 294243 w 363376"/>
                    <a:gd name="connsiteY0" fmla="*/ 403418 h 2153220"/>
                    <a:gd name="connsiteX1" fmla="*/ 250322 w 363376"/>
                    <a:gd name="connsiteY1" fmla="*/ 890610 h 2153220"/>
                    <a:gd name="connsiteX2" fmla="*/ 278789 w 363376"/>
                    <a:gd name="connsiteY2" fmla="*/ 1613671 h 2153220"/>
                    <a:gd name="connsiteX3" fmla="*/ 363377 w 363376"/>
                    <a:gd name="connsiteY3" fmla="*/ 2018716 h 2153220"/>
                    <a:gd name="connsiteX4" fmla="*/ 213722 w 363376"/>
                    <a:gd name="connsiteY4" fmla="*/ 2124450 h 2153220"/>
                    <a:gd name="connsiteX5" fmla="*/ 2253 w 363376"/>
                    <a:gd name="connsiteY5" fmla="*/ 2151290 h 2153220"/>
                    <a:gd name="connsiteX6" fmla="*/ 2253 w 363376"/>
                    <a:gd name="connsiteY6" fmla="*/ 815782 h 2153220"/>
                    <a:gd name="connsiteX7" fmla="*/ 2253 w 363376"/>
                    <a:gd name="connsiteY7" fmla="*/ 402604 h 2153220"/>
                    <a:gd name="connsiteX8" fmla="*/ 2253 w 363376"/>
                    <a:gd name="connsiteY8" fmla="*/ 192762 h 2153220"/>
                    <a:gd name="connsiteX9" fmla="*/ 8760 w 363376"/>
                    <a:gd name="connsiteY9" fmla="*/ 0 h 2153220"/>
                    <a:gd name="connsiteX10" fmla="*/ 164921 w 363376"/>
                    <a:gd name="connsiteY10" fmla="*/ 209029 h 2153220"/>
                    <a:gd name="connsiteX11" fmla="*/ 294243 w 363376"/>
                    <a:gd name="connsiteY11" fmla="*/ 403418 h 2153220"/>
                    <a:gd name="connsiteX0" fmla="*/ 294243 w 363378"/>
                    <a:gd name="connsiteY0" fmla="*/ 403418 h 2131745"/>
                    <a:gd name="connsiteX1" fmla="*/ 250322 w 363378"/>
                    <a:gd name="connsiteY1" fmla="*/ 890610 h 2131745"/>
                    <a:gd name="connsiteX2" fmla="*/ 278789 w 363378"/>
                    <a:gd name="connsiteY2" fmla="*/ 1613671 h 2131745"/>
                    <a:gd name="connsiteX3" fmla="*/ 363377 w 363378"/>
                    <a:gd name="connsiteY3" fmla="*/ 2018716 h 2131745"/>
                    <a:gd name="connsiteX4" fmla="*/ 213722 w 363378"/>
                    <a:gd name="connsiteY4" fmla="*/ 2124450 h 2131745"/>
                    <a:gd name="connsiteX5" fmla="*/ 2253 w 363378"/>
                    <a:gd name="connsiteY5" fmla="*/ 2116321 h 2131745"/>
                    <a:gd name="connsiteX6" fmla="*/ 2253 w 363378"/>
                    <a:gd name="connsiteY6" fmla="*/ 815782 h 2131745"/>
                    <a:gd name="connsiteX7" fmla="*/ 2253 w 363378"/>
                    <a:gd name="connsiteY7" fmla="*/ 402604 h 2131745"/>
                    <a:gd name="connsiteX8" fmla="*/ 2253 w 363378"/>
                    <a:gd name="connsiteY8" fmla="*/ 192762 h 2131745"/>
                    <a:gd name="connsiteX9" fmla="*/ 8760 w 363378"/>
                    <a:gd name="connsiteY9" fmla="*/ 0 h 2131745"/>
                    <a:gd name="connsiteX10" fmla="*/ 164921 w 363378"/>
                    <a:gd name="connsiteY10" fmla="*/ 209029 h 2131745"/>
                    <a:gd name="connsiteX11" fmla="*/ 294243 w 363378"/>
                    <a:gd name="connsiteY11" fmla="*/ 403418 h 213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3378" h="2131745">
                      <a:moveTo>
                        <a:pt x="294243" y="403418"/>
                      </a:moveTo>
                      <a:cubicBezTo>
                        <a:pt x="287736" y="566086"/>
                        <a:pt x="258456" y="727128"/>
                        <a:pt x="250322" y="890610"/>
                      </a:cubicBezTo>
                      <a:cubicBezTo>
                        <a:pt x="238936" y="1131359"/>
                        <a:pt x="243816" y="1375362"/>
                        <a:pt x="278789" y="1613671"/>
                      </a:cubicBezTo>
                      <a:cubicBezTo>
                        <a:pt x="297631" y="1801688"/>
                        <a:pt x="344248" y="1933586"/>
                        <a:pt x="363377" y="2018716"/>
                      </a:cubicBezTo>
                      <a:cubicBezTo>
                        <a:pt x="335723" y="2076463"/>
                        <a:pt x="273909" y="2108183"/>
                        <a:pt x="213722" y="2124450"/>
                      </a:cubicBezTo>
                      <a:cubicBezTo>
                        <a:pt x="153535" y="2140717"/>
                        <a:pt x="2253" y="2126082"/>
                        <a:pt x="2253" y="2116321"/>
                      </a:cubicBezTo>
                      <a:lnTo>
                        <a:pt x="2253" y="815782"/>
                      </a:lnTo>
                      <a:lnTo>
                        <a:pt x="2253" y="402604"/>
                      </a:lnTo>
                      <a:lnTo>
                        <a:pt x="2253" y="192762"/>
                      </a:lnTo>
                      <a:cubicBezTo>
                        <a:pt x="2253" y="128508"/>
                        <a:pt x="-5880" y="62627"/>
                        <a:pt x="8760" y="0"/>
                      </a:cubicBezTo>
                      <a:cubicBezTo>
                        <a:pt x="65694" y="65881"/>
                        <a:pt x="118561" y="135828"/>
                        <a:pt x="164921" y="209029"/>
                      </a:cubicBezTo>
                      <a:cubicBezTo>
                        <a:pt x="212502" y="276265"/>
                        <a:pt x="240047" y="304808"/>
                        <a:pt x="294243" y="403418"/>
                      </a:cubicBezTo>
                      <a:close/>
                    </a:path>
                  </a:pathLst>
                </a:custGeom>
                <a:grpFill/>
                <a:ln w="19050" cap="flat">
                  <a:solidFill>
                    <a:schemeClr val="bg1">
                      <a:lumMod val="75000"/>
                    </a:schemeClr>
                  </a:solidFill>
                  <a:prstDash val="solid"/>
                  <a:miter/>
                </a:ln>
              </p:spPr>
              <p:txBody>
                <a:bodyPr rtlCol="0" anchor="ctr"/>
                <a:lstStyle/>
                <a:p>
                  <a:endParaRPr lang="en-US"/>
                </a:p>
              </p:txBody>
            </p:sp>
            <p:sp>
              <p:nvSpPr>
                <p:cNvPr id="32" name="Freeform: Shape 77">
                  <a:extLst>
                    <a:ext uri="{FF2B5EF4-FFF2-40B4-BE49-F238E27FC236}">
                      <a16:creationId xmlns:a16="http://schemas.microsoft.com/office/drawing/2014/main" xmlns="" id="{C095ED91-EA82-4D8D-8B8F-2592876FEED1}"/>
                    </a:ext>
                  </a:extLst>
                </p:cNvPr>
                <p:cNvSpPr/>
                <p:nvPr/>
              </p:nvSpPr>
              <p:spPr>
                <a:xfrm flipH="1">
                  <a:off x="8746972" y="3458106"/>
                  <a:ext cx="642350" cy="1344847"/>
                </a:xfrm>
                <a:custGeom>
                  <a:avLst/>
                  <a:gdLst>
                    <a:gd name="connsiteX0" fmla="*/ 1021026 w 1016677"/>
                    <a:gd name="connsiteY0" fmla="*/ 1260681 h 2130956"/>
                    <a:gd name="connsiteX1" fmla="*/ 943759 w 1016677"/>
                    <a:gd name="connsiteY1" fmla="*/ 482312 h 2130956"/>
                    <a:gd name="connsiteX2" fmla="*/ 921798 w 1016677"/>
                    <a:gd name="connsiteY2" fmla="*/ 463605 h 2130956"/>
                    <a:gd name="connsiteX3" fmla="*/ 502927 w 1016677"/>
                    <a:gd name="connsiteY3" fmla="*/ 247256 h 2130956"/>
                    <a:gd name="connsiteX4" fmla="*/ 385806 w 1016677"/>
                    <a:gd name="connsiteY4" fmla="*/ 0 h 2130956"/>
                    <a:gd name="connsiteX5" fmla="*/ 306912 w 1016677"/>
                    <a:gd name="connsiteY5" fmla="*/ 45547 h 2130956"/>
                    <a:gd name="connsiteX6" fmla="*/ 209310 w 1016677"/>
                    <a:gd name="connsiteY6" fmla="*/ 82961 h 2130956"/>
                    <a:gd name="connsiteX7" fmla="*/ 5162 w 1016677"/>
                    <a:gd name="connsiteY7" fmla="*/ 113868 h 2130956"/>
                    <a:gd name="connsiteX8" fmla="*/ 3535 w 1016677"/>
                    <a:gd name="connsiteY8" fmla="*/ 584793 h 2130956"/>
                    <a:gd name="connsiteX9" fmla="*/ 5162 w 1016677"/>
                    <a:gd name="connsiteY9" fmla="*/ 1154133 h 2130956"/>
                    <a:gd name="connsiteX10" fmla="*/ 5162 w 1016677"/>
                    <a:gd name="connsiteY10" fmla="*/ 1165519 h 2130956"/>
                    <a:gd name="connsiteX11" fmla="*/ 28748 w 1016677"/>
                    <a:gd name="connsiteY11" fmla="*/ 1198053 h 2130956"/>
                    <a:gd name="connsiteX12" fmla="*/ 240217 w 1016677"/>
                    <a:gd name="connsiteY12" fmla="*/ 1684432 h 2130956"/>
                    <a:gd name="connsiteX13" fmla="*/ 497234 w 1016677"/>
                    <a:gd name="connsiteY13" fmla="*/ 2105743 h 2130956"/>
                    <a:gd name="connsiteX14" fmla="*/ 925052 w 1016677"/>
                    <a:gd name="connsiteY14" fmla="*/ 1593338 h 2130956"/>
                    <a:gd name="connsiteX15" fmla="*/ 982799 w 1016677"/>
                    <a:gd name="connsiteY15" fmla="*/ 1411149 h 2130956"/>
                    <a:gd name="connsiteX16" fmla="*/ 1021026 w 1016677"/>
                    <a:gd name="connsiteY16" fmla="*/ 1260681 h 2130956"/>
                    <a:gd name="connsiteX0" fmla="*/ 1021026 w 1021195"/>
                    <a:gd name="connsiteY0" fmla="*/ 1260681 h 2138011"/>
                    <a:gd name="connsiteX1" fmla="*/ 943759 w 1021195"/>
                    <a:gd name="connsiteY1" fmla="*/ 482312 h 2138011"/>
                    <a:gd name="connsiteX2" fmla="*/ 921798 w 1021195"/>
                    <a:gd name="connsiteY2" fmla="*/ 463605 h 2138011"/>
                    <a:gd name="connsiteX3" fmla="*/ 502927 w 1021195"/>
                    <a:gd name="connsiteY3" fmla="*/ 247256 h 2138011"/>
                    <a:gd name="connsiteX4" fmla="*/ 385806 w 1021195"/>
                    <a:gd name="connsiteY4" fmla="*/ 0 h 2138011"/>
                    <a:gd name="connsiteX5" fmla="*/ 306912 w 1021195"/>
                    <a:gd name="connsiteY5" fmla="*/ 45547 h 2138011"/>
                    <a:gd name="connsiteX6" fmla="*/ 209310 w 1021195"/>
                    <a:gd name="connsiteY6" fmla="*/ 82961 h 2138011"/>
                    <a:gd name="connsiteX7" fmla="*/ 5162 w 1021195"/>
                    <a:gd name="connsiteY7" fmla="*/ 113868 h 2138011"/>
                    <a:gd name="connsiteX8" fmla="*/ 3535 w 1021195"/>
                    <a:gd name="connsiteY8" fmla="*/ 584793 h 2138011"/>
                    <a:gd name="connsiteX9" fmla="*/ 5162 w 1021195"/>
                    <a:gd name="connsiteY9" fmla="*/ 1154133 h 2138011"/>
                    <a:gd name="connsiteX10" fmla="*/ 28748 w 1021195"/>
                    <a:gd name="connsiteY10" fmla="*/ 1198053 h 2138011"/>
                    <a:gd name="connsiteX11" fmla="*/ 240217 w 1021195"/>
                    <a:gd name="connsiteY11" fmla="*/ 1684432 h 2138011"/>
                    <a:gd name="connsiteX12" fmla="*/ 497234 w 1021195"/>
                    <a:gd name="connsiteY12" fmla="*/ 2105743 h 2138011"/>
                    <a:gd name="connsiteX13" fmla="*/ 925052 w 1021195"/>
                    <a:gd name="connsiteY13" fmla="*/ 1593338 h 2138011"/>
                    <a:gd name="connsiteX14" fmla="*/ 982799 w 1021195"/>
                    <a:gd name="connsiteY14" fmla="*/ 1411149 h 2138011"/>
                    <a:gd name="connsiteX15" fmla="*/ 1021026 w 1021195"/>
                    <a:gd name="connsiteY15" fmla="*/ 1260681 h 2138011"/>
                    <a:gd name="connsiteX0" fmla="*/ 1021026 w 1021195"/>
                    <a:gd name="connsiteY0" fmla="*/ 1260681 h 2138013"/>
                    <a:gd name="connsiteX1" fmla="*/ 943759 w 1021195"/>
                    <a:gd name="connsiteY1" fmla="*/ 482312 h 2138013"/>
                    <a:gd name="connsiteX2" fmla="*/ 921798 w 1021195"/>
                    <a:gd name="connsiteY2" fmla="*/ 463605 h 2138013"/>
                    <a:gd name="connsiteX3" fmla="*/ 502927 w 1021195"/>
                    <a:gd name="connsiteY3" fmla="*/ 247256 h 2138013"/>
                    <a:gd name="connsiteX4" fmla="*/ 385806 w 1021195"/>
                    <a:gd name="connsiteY4" fmla="*/ 0 h 2138013"/>
                    <a:gd name="connsiteX5" fmla="*/ 306912 w 1021195"/>
                    <a:gd name="connsiteY5" fmla="*/ 45547 h 2138013"/>
                    <a:gd name="connsiteX6" fmla="*/ 209310 w 1021195"/>
                    <a:gd name="connsiteY6" fmla="*/ 82961 h 2138013"/>
                    <a:gd name="connsiteX7" fmla="*/ 5162 w 1021195"/>
                    <a:gd name="connsiteY7" fmla="*/ 113868 h 2138013"/>
                    <a:gd name="connsiteX8" fmla="*/ 3535 w 1021195"/>
                    <a:gd name="connsiteY8" fmla="*/ 584793 h 2138013"/>
                    <a:gd name="connsiteX9" fmla="*/ 5162 w 1021195"/>
                    <a:gd name="connsiteY9" fmla="*/ 1154133 h 2138013"/>
                    <a:gd name="connsiteX10" fmla="*/ 240217 w 1021195"/>
                    <a:gd name="connsiteY10" fmla="*/ 1684432 h 2138013"/>
                    <a:gd name="connsiteX11" fmla="*/ 497234 w 1021195"/>
                    <a:gd name="connsiteY11" fmla="*/ 2105743 h 2138013"/>
                    <a:gd name="connsiteX12" fmla="*/ 925052 w 1021195"/>
                    <a:gd name="connsiteY12" fmla="*/ 1593338 h 2138013"/>
                    <a:gd name="connsiteX13" fmla="*/ 982799 w 1021195"/>
                    <a:gd name="connsiteY13" fmla="*/ 1411149 h 2138013"/>
                    <a:gd name="connsiteX14" fmla="*/ 1021026 w 1021195"/>
                    <a:gd name="connsiteY14" fmla="*/ 1260681 h 2138013"/>
                    <a:gd name="connsiteX0" fmla="*/ 1021026 w 1021195"/>
                    <a:gd name="connsiteY0" fmla="*/ 1260681 h 2138011"/>
                    <a:gd name="connsiteX1" fmla="*/ 943759 w 1021195"/>
                    <a:gd name="connsiteY1" fmla="*/ 482312 h 2138011"/>
                    <a:gd name="connsiteX2" fmla="*/ 921798 w 1021195"/>
                    <a:gd name="connsiteY2" fmla="*/ 463605 h 2138011"/>
                    <a:gd name="connsiteX3" fmla="*/ 502927 w 1021195"/>
                    <a:gd name="connsiteY3" fmla="*/ 247256 h 2138011"/>
                    <a:gd name="connsiteX4" fmla="*/ 385806 w 1021195"/>
                    <a:gd name="connsiteY4" fmla="*/ 0 h 2138011"/>
                    <a:gd name="connsiteX5" fmla="*/ 306912 w 1021195"/>
                    <a:gd name="connsiteY5" fmla="*/ 45547 h 2138011"/>
                    <a:gd name="connsiteX6" fmla="*/ 209310 w 1021195"/>
                    <a:gd name="connsiteY6" fmla="*/ 82961 h 2138011"/>
                    <a:gd name="connsiteX7" fmla="*/ 5162 w 1021195"/>
                    <a:gd name="connsiteY7" fmla="*/ 113868 h 2138011"/>
                    <a:gd name="connsiteX8" fmla="*/ 3535 w 1021195"/>
                    <a:gd name="connsiteY8" fmla="*/ 584793 h 2138011"/>
                    <a:gd name="connsiteX9" fmla="*/ 167 w 1021195"/>
                    <a:gd name="connsiteY9" fmla="*/ 1194097 h 2138011"/>
                    <a:gd name="connsiteX10" fmla="*/ 240217 w 1021195"/>
                    <a:gd name="connsiteY10" fmla="*/ 1684432 h 2138011"/>
                    <a:gd name="connsiteX11" fmla="*/ 497234 w 1021195"/>
                    <a:gd name="connsiteY11" fmla="*/ 2105743 h 2138011"/>
                    <a:gd name="connsiteX12" fmla="*/ 925052 w 1021195"/>
                    <a:gd name="connsiteY12" fmla="*/ 1593338 h 2138011"/>
                    <a:gd name="connsiteX13" fmla="*/ 982799 w 1021195"/>
                    <a:gd name="connsiteY13" fmla="*/ 1411149 h 2138011"/>
                    <a:gd name="connsiteX14" fmla="*/ 1021026 w 1021195"/>
                    <a:gd name="connsiteY14" fmla="*/ 1260681 h 213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1195" h="2138011">
                      <a:moveTo>
                        <a:pt x="1021026" y="1260681"/>
                      </a:moveTo>
                      <a:cubicBezTo>
                        <a:pt x="1006386" y="1000411"/>
                        <a:pt x="969785" y="741768"/>
                        <a:pt x="943759" y="482312"/>
                      </a:cubicBezTo>
                      <a:cubicBezTo>
                        <a:pt x="942132" y="466858"/>
                        <a:pt x="936438" y="461978"/>
                        <a:pt x="921798" y="463605"/>
                      </a:cubicBezTo>
                      <a:cubicBezTo>
                        <a:pt x="732290" y="488005"/>
                        <a:pt x="596461" y="409111"/>
                        <a:pt x="502927" y="247256"/>
                      </a:cubicBezTo>
                      <a:cubicBezTo>
                        <a:pt x="456567" y="168362"/>
                        <a:pt x="432980" y="78081"/>
                        <a:pt x="385806" y="0"/>
                      </a:cubicBezTo>
                      <a:cubicBezTo>
                        <a:pt x="375232" y="23587"/>
                        <a:pt x="328872" y="35787"/>
                        <a:pt x="306912" y="45547"/>
                      </a:cubicBezTo>
                      <a:cubicBezTo>
                        <a:pt x="275191" y="59374"/>
                        <a:pt x="242658" y="73201"/>
                        <a:pt x="209310" y="82961"/>
                      </a:cubicBezTo>
                      <a:cubicBezTo>
                        <a:pt x="140176" y="103294"/>
                        <a:pt x="76736" y="112241"/>
                        <a:pt x="5162" y="113868"/>
                      </a:cubicBezTo>
                      <a:cubicBezTo>
                        <a:pt x="-5412" y="114681"/>
                        <a:pt x="3535" y="554699"/>
                        <a:pt x="3535" y="584793"/>
                      </a:cubicBezTo>
                      <a:cubicBezTo>
                        <a:pt x="4348" y="774302"/>
                        <a:pt x="167" y="1004588"/>
                        <a:pt x="167" y="1194097"/>
                      </a:cubicBezTo>
                      <a:cubicBezTo>
                        <a:pt x="80184" y="1357542"/>
                        <a:pt x="157373" y="1532491"/>
                        <a:pt x="240217" y="1684432"/>
                      </a:cubicBezTo>
                      <a:cubicBezTo>
                        <a:pt x="323062" y="1836373"/>
                        <a:pt x="378486" y="1993502"/>
                        <a:pt x="497234" y="2105743"/>
                      </a:cubicBezTo>
                      <a:cubicBezTo>
                        <a:pt x="682676" y="2281425"/>
                        <a:pt x="893331" y="1686872"/>
                        <a:pt x="925052" y="1593338"/>
                      </a:cubicBezTo>
                      <a:cubicBezTo>
                        <a:pt x="945385" y="1533150"/>
                        <a:pt x="964092" y="1472150"/>
                        <a:pt x="982799" y="1411149"/>
                      </a:cubicBezTo>
                      <a:cubicBezTo>
                        <a:pt x="999066" y="1359908"/>
                        <a:pt x="1023466" y="1315174"/>
                        <a:pt x="1021026" y="1260681"/>
                      </a:cubicBezTo>
                      <a:close/>
                    </a:path>
                  </a:pathLst>
                </a:custGeom>
                <a:grpFill/>
                <a:ln w="19050" cap="flat">
                  <a:solidFill>
                    <a:schemeClr val="bg1">
                      <a:lumMod val="75000"/>
                    </a:schemeClr>
                  </a:solidFill>
                  <a:prstDash val="solid"/>
                  <a:miter/>
                </a:ln>
              </p:spPr>
              <p:txBody>
                <a:bodyPr rtlCol="0" anchor="ctr"/>
                <a:lstStyle/>
                <a:p>
                  <a:endParaRPr lang="en-US"/>
                </a:p>
              </p:txBody>
            </p:sp>
            <p:sp>
              <p:nvSpPr>
                <p:cNvPr id="33" name="Freeform: Shape 78">
                  <a:extLst>
                    <a:ext uri="{FF2B5EF4-FFF2-40B4-BE49-F238E27FC236}">
                      <a16:creationId xmlns:a16="http://schemas.microsoft.com/office/drawing/2014/main" xmlns="" id="{AA599BE5-C71D-465B-8D13-88045C6AB954}"/>
                    </a:ext>
                  </a:extLst>
                </p:cNvPr>
                <p:cNvSpPr/>
                <p:nvPr/>
              </p:nvSpPr>
              <p:spPr>
                <a:xfrm flipH="1">
                  <a:off x="7198653" y="2086837"/>
                  <a:ext cx="1145999" cy="1795739"/>
                </a:xfrm>
                <a:custGeom>
                  <a:avLst/>
                  <a:gdLst>
                    <a:gd name="connsiteX0" fmla="*/ 1820419 w 1821886"/>
                    <a:gd name="connsiteY0" fmla="*/ 1327383 h 2854831"/>
                    <a:gd name="connsiteX1" fmla="*/ 1554456 w 1821886"/>
                    <a:gd name="connsiteY1" fmla="*/ 802777 h 2854831"/>
                    <a:gd name="connsiteX2" fmla="*/ 1358441 w 1821886"/>
                    <a:gd name="connsiteY2" fmla="*/ 496147 h 2854831"/>
                    <a:gd name="connsiteX3" fmla="*/ 1023343 w 1821886"/>
                    <a:gd name="connsiteY3" fmla="*/ 104929 h 2854831"/>
                    <a:gd name="connsiteX4" fmla="*/ 845222 w 1821886"/>
                    <a:gd name="connsiteY4" fmla="*/ 13835 h 2854831"/>
                    <a:gd name="connsiteX5" fmla="*/ 604472 w 1821886"/>
                    <a:gd name="connsiteY5" fmla="*/ 59382 h 2854831"/>
                    <a:gd name="connsiteX6" fmla="*/ 163641 w 1821886"/>
                    <a:gd name="connsiteY6" fmla="*/ 702736 h 2854831"/>
                    <a:gd name="connsiteX7" fmla="*/ 1786 w 1821886"/>
                    <a:gd name="connsiteY7" fmla="*/ 1904856 h 2854831"/>
                    <a:gd name="connsiteX8" fmla="*/ 17239 w 1821886"/>
                    <a:gd name="connsiteY8" fmla="*/ 2261100 h 2854831"/>
                    <a:gd name="connsiteX9" fmla="*/ 111587 w 1821886"/>
                    <a:gd name="connsiteY9" fmla="*/ 2553903 h 2854831"/>
                    <a:gd name="connsiteX10" fmla="*/ 419843 w 1821886"/>
                    <a:gd name="connsiteY10" fmla="*/ 2747478 h 2854831"/>
                    <a:gd name="connsiteX11" fmla="*/ 987556 w 1821886"/>
                    <a:gd name="connsiteY11" fmla="*/ 2858906 h 2854831"/>
                    <a:gd name="connsiteX12" fmla="*/ 1602443 w 1821886"/>
                    <a:gd name="connsiteY12" fmla="*/ 2752359 h 2854831"/>
                    <a:gd name="connsiteX13" fmla="*/ 1776498 w 1821886"/>
                    <a:gd name="connsiteY13" fmla="*/ 2592130 h 2854831"/>
                    <a:gd name="connsiteX14" fmla="*/ 1778938 w 1821886"/>
                    <a:gd name="connsiteY14" fmla="*/ 2430275 h 2854831"/>
                    <a:gd name="connsiteX15" fmla="*/ 1791952 w 1821886"/>
                    <a:gd name="connsiteY15" fmla="*/ 2003270 h 2854831"/>
                    <a:gd name="connsiteX16" fmla="*/ 1809032 w 1821886"/>
                    <a:gd name="connsiteY16" fmla="*/ 1642146 h 2854831"/>
                    <a:gd name="connsiteX17" fmla="*/ 1819606 w 1821886"/>
                    <a:gd name="connsiteY17" fmla="*/ 1461584 h 2854831"/>
                    <a:gd name="connsiteX18" fmla="*/ 1820419 w 1821886"/>
                    <a:gd name="connsiteY18" fmla="*/ 1327383 h 2854831"/>
                    <a:gd name="connsiteX19" fmla="*/ 1820419 w 1821886"/>
                    <a:gd name="connsiteY19" fmla="*/ 1327383 h 285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1886" h="2854831">
                      <a:moveTo>
                        <a:pt x="1820419" y="1327383"/>
                      </a:moveTo>
                      <a:cubicBezTo>
                        <a:pt x="1726071" y="1154954"/>
                        <a:pt x="1650430" y="973579"/>
                        <a:pt x="1554456" y="802777"/>
                      </a:cubicBezTo>
                      <a:cubicBezTo>
                        <a:pt x="1495082" y="697042"/>
                        <a:pt x="1433268" y="591308"/>
                        <a:pt x="1358441" y="496147"/>
                      </a:cubicBezTo>
                      <a:cubicBezTo>
                        <a:pt x="1254333" y="364385"/>
                        <a:pt x="1157545" y="207410"/>
                        <a:pt x="1023343" y="104929"/>
                      </a:cubicBezTo>
                      <a:cubicBezTo>
                        <a:pt x="972916" y="65889"/>
                        <a:pt x="904595" y="35795"/>
                        <a:pt x="845222" y="13835"/>
                      </a:cubicBezTo>
                      <a:cubicBezTo>
                        <a:pt x="758194" y="-17885"/>
                        <a:pt x="678486" y="8142"/>
                        <a:pt x="604472" y="59382"/>
                      </a:cubicBezTo>
                      <a:cubicBezTo>
                        <a:pt x="392190" y="207410"/>
                        <a:pt x="257175" y="467680"/>
                        <a:pt x="163641" y="702736"/>
                      </a:cubicBezTo>
                      <a:cubicBezTo>
                        <a:pt x="13172" y="1082567"/>
                        <a:pt x="-7161" y="1500625"/>
                        <a:pt x="1786" y="1904856"/>
                      </a:cubicBezTo>
                      <a:cubicBezTo>
                        <a:pt x="4226" y="2023604"/>
                        <a:pt x="9106" y="2142352"/>
                        <a:pt x="17239" y="2261100"/>
                      </a:cubicBezTo>
                      <a:cubicBezTo>
                        <a:pt x="24559" y="2363581"/>
                        <a:pt x="46519" y="2470942"/>
                        <a:pt x="111587" y="2553903"/>
                      </a:cubicBezTo>
                      <a:cubicBezTo>
                        <a:pt x="186414" y="2649877"/>
                        <a:pt x="310042" y="2704371"/>
                        <a:pt x="419843" y="2747478"/>
                      </a:cubicBezTo>
                      <a:cubicBezTo>
                        <a:pt x="595525" y="2815799"/>
                        <a:pt x="798048" y="2846706"/>
                        <a:pt x="987556" y="2858906"/>
                      </a:cubicBezTo>
                      <a:cubicBezTo>
                        <a:pt x="1190892" y="2871920"/>
                        <a:pt x="1418628" y="2850773"/>
                        <a:pt x="1602443" y="2752359"/>
                      </a:cubicBezTo>
                      <a:cubicBezTo>
                        <a:pt x="1667511" y="2717385"/>
                        <a:pt x="1757791" y="2671024"/>
                        <a:pt x="1776498" y="2592130"/>
                      </a:cubicBezTo>
                      <a:cubicBezTo>
                        <a:pt x="1787885" y="2542516"/>
                        <a:pt x="1778938" y="2481515"/>
                        <a:pt x="1778938" y="2430275"/>
                      </a:cubicBezTo>
                      <a:cubicBezTo>
                        <a:pt x="1779752" y="2287127"/>
                        <a:pt x="1788699" y="2145605"/>
                        <a:pt x="1791952" y="2003270"/>
                      </a:cubicBezTo>
                      <a:cubicBezTo>
                        <a:pt x="1794392" y="1882896"/>
                        <a:pt x="1801712" y="1762521"/>
                        <a:pt x="1809032" y="1642146"/>
                      </a:cubicBezTo>
                      <a:cubicBezTo>
                        <a:pt x="1813099" y="1581959"/>
                        <a:pt x="1814725" y="1521772"/>
                        <a:pt x="1819606" y="1461584"/>
                      </a:cubicBezTo>
                      <a:cubicBezTo>
                        <a:pt x="1822859" y="1419290"/>
                        <a:pt x="1840752" y="1368050"/>
                        <a:pt x="1820419" y="1327383"/>
                      </a:cubicBezTo>
                      <a:cubicBezTo>
                        <a:pt x="1820419" y="1327383"/>
                        <a:pt x="1820419" y="1327383"/>
                        <a:pt x="1820419" y="1327383"/>
                      </a:cubicBezTo>
                      <a:close/>
                    </a:path>
                  </a:pathLst>
                </a:custGeom>
                <a:grpFill/>
                <a:ln w="19050" cap="flat">
                  <a:solidFill>
                    <a:schemeClr val="bg1">
                      <a:lumMod val="75000"/>
                    </a:schemeClr>
                  </a:solidFill>
                  <a:prstDash val="solid"/>
                  <a:miter/>
                </a:ln>
              </p:spPr>
              <p:txBody>
                <a:bodyPr rtlCol="0" anchor="ctr"/>
                <a:lstStyle/>
                <a:p>
                  <a:endParaRPr lang="en-US"/>
                </a:p>
              </p:txBody>
            </p:sp>
            <p:sp>
              <p:nvSpPr>
                <p:cNvPr id="34" name="Freeform: Shape 79">
                  <a:extLst>
                    <a:ext uri="{FF2B5EF4-FFF2-40B4-BE49-F238E27FC236}">
                      <a16:creationId xmlns:a16="http://schemas.microsoft.com/office/drawing/2014/main" xmlns="" id="{157BB0BC-6900-4436-9AFB-7608FC34BF84}"/>
                    </a:ext>
                  </a:extLst>
                </p:cNvPr>
                <p:cNvSpPr/>
                <p:nvPr/>
              </p:nvSpPr>
              <p:spPr>
                <a:xfrm flipH="1">
                  <a:off x="8314449" y="2055728"/>
                  <a:ext cx="936240" cy="1739463"/>
                </a:xfrm>
                <a:custGeom>
                  <a:avLst/>
                  <a:gdLst>
                    <a:gd name="connsiteX0" fmla="*/ 1491640 w 1488416"/>
                    <a:gd name="connsiteY0" fmla="*/ 1253669 h 2765363"/>
                    <a:gd name="connsiteX1" fmla="*/ 1449346 w 1488416"/>
                    <a:gd name="connsiteY1" fmla="*/ 1108081 h 2765363"/>
                    <a:gd name="connsiteX2" fmla="*/ 1323278 w 1488416"/>
                    <a:gd name="connsiteY2" fmla="*/ 807144 h 2765363"/>
                    <a:gd name="connsiteX3" fmla="*/ 865366 w 1488416"/>
                    <a:gd name="connsiteY3" fmla="*/ 193071 h 2765363"/>
                    <a:gd name="connsiteX4" fmla="*/ 458695 w 1488416"/>
                    <a:gd name="connsiteY4" fmla="*/ 2749 h 2765363"/>
                    <a:gd name="connsiteX5" fmla="*/ 174839 w 1488416"/>
                    <a:gd name="connsiteY5" fmla="*/ 292299 h 2765363"/>
                    <a:gd name="connsiteX6" fmla="*/ 22744 w 1488416"/>
                    <a:gd name="connsiteY6" fmla="*/ 991773 h 2765363"/>
                    <a:gd name="connsiteX7" fmla="*/ 1597 w 1488416"/>
                    <a:gd name="connsiteY7" fmla="*/ 1509059 h 2765363"/>
                    <a:gd name="connsiteX8" fmla="*/ 31691 w 1488416"/>
                    <a:gd name="connsiteY8" fmla="*/ 1844156 h 2765363"/>
                    <a:gd name="connsiteX9" fmla="*/ 141492 w 1488416"/>
                    <a:gd name="connsiteY9" fmla="*/ 2328094 h 2765363"/>
                    <a:gd name="connsiteX10" fmla="*/ 438362 w 1488416"/>
                    <a:gd name="connsiteY10" fmla="*/ 2742899 h 2765363"/>
                    <a:gd name="connsiteX11" fmla="*/ 653897 w 1488416"/>
                    <a:gd name="connsiteY11" fmla="*/ 2764046 h 2765363"/>
                    <a:gd name="connsiteX12" fmla="*/ 1215104 w 1488416"/>
                    <a:gd name="connsiteY12" fmla="*/ 2466363 h 2765363"/>
                    <a:gd name="connsiteX13" fmla="*/ 1435519 w 1488416"/>
                    <a:gd name="connsiteY13" fmla="*/ 2207720 h 2765363"/>
                    <a:gd name="connsiteX14" fmla="*/ 1455853 w 1488416"/>
                    <a:gd name="connsiteY14" fmla="*/ 1707514 h 2765363"/>
                    <a:gd name="connsiteX15" fmla="*/ 1491640 w 1488416"/>
                    <a:gd name="connsiteY15" fmla="*/ 1253669 h 2765363"/>
                    <a:gd name="connsiteX16" fmla="*/ 1491640 w 1488416"/>
                    <a:gd name="connsiteY16" fmla="*/ 1253669 h 27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8416" h="2765363">
                      <a:moveTo>
                        <a:pt x="1491640" y="1253669"/>
                      </a:moveTo>
                      <a:cubicBezTo>
                        <a:pt x="1489200" y="1204869"/>
                        <a:pt x="1465613" y="1155255"/>
                        <a:pt x="1449346" y="1108081"/>
                      </a:cubicBezTo>
                      <a:cubicBezTo>
                        <a:pt x="1414372" y="1003160"/>
                        <a:pt x="1379399" y="903119"/>
                        <a:pt x="1323278" y="807144"/>
                      </a:cubicBezTo>
                      <a:cubicBezTo>
                        <a:pt x="1193143" y="585915"/>
                        <a:pt x="1055688" y="367126"/>
                        <a:pt x="865366" y="193071"/>
                      </a:cubicBezTo>
                      <a:cubicBezTo>
                        <a:pt x="756379" y="94656"/>
                        <a:pt x="616484" y="-19212"/>
                        <a:pt x="458695" y="2749"/>
                      </a:cubicBezTo>
                      <a:cubicBezTo>
                        <a:pt x="314734" y="23082"/>
                        <a:pt x="226079" y="171111"/>
                        <a:pt x="174839" y="292299"/>
                      </a:cubicBezTo>
                      <a:cubicBezTo>
                        <a:pt x="80491" y="515154"/>
                        <a:pt x="41451" y="751837"/>
                        <a:pt x="22744" y="991773"/>
                      </a:cubicBezTo>
                      <a:cubicBezTo>
                        <a:pt x="9730" y="1164202"/>
                        <a:pt x="-4910" y="1335817"/>
                        <a:pt x="1597" y="1509059"/>
                      </a:cubicBezTo>
                      <a:cubicBezTo>
                        <a:pt x="5664" y="1620487"/>
                        <a:pt x="5664" y="1735168"/>
                        <a:pt x="31691" y="1844156"/>
                      </a:cubicBezTo>
                      <a:cubicBezTo>
                        <a:pt x="69918" y="2006011"/>
                        <a:pt x="92691" y="2168679"/>
                        <a:pt x="141492" y="2328094"/>
                      </a:cubicBezTo>
                      <a:cubicBezTo>
                        <a:pt x="187852" y="2480189"/>
                        <a:pt x="277320" y="2681898"/>
                        <a:pt x="438362" y="2742899"/>
                      </a:cubicBezTo>
                      <a:cubicBezTo>
                        <a:pt x="506682" y="2768926"/>
                        <a:pt x="577443" y="2777059"/>
                        <a:pt x="653897" y="2764046"/>
                      </a:cubicBezTo>
                      <a:cubicBezTo>
                        <a:pt x="860486" y="2728259"/>
                        <a:pt x="1053249" y="2592431"/>
                        <a:pt x="1215104" y="2466363"/>
                      </a:cubicBezTo>
                      <a:cubicBezTo>
                        <a:pt x="1289931" y="2407802"/>
                        <a:pt x="1435519" y="2315081"/>
                        <a:pt x="1435519" y="2207720"/>
                      </a:cubicBezTo>
                      <a:cubicBezTo>
                        <a:pt x="1435519" y="2040984"/>
                        <a:pt x="1442839" y="1873436"/>
                        <a:pt x="1455853" y="1707514"/>
                      </a:cubicBezTo>
                      <a:cubicBezTo>
                        <a:pt x="1465613" y="1558673"/>
                        <a:pt x="1497333" y="1404138"/>
                        <a:pt x="1491640" y="1253669"/>
                      </a:cubicBezTo>
                      <a:cubicBezTo>
                        <a:pt x="1491640" y="1253669"/>
                        <a:pt x="1491640" y="1253669"/>
                        <a:pt x="1491640" y="1253669"/>
                      </a:cubicBezTo>
                      <a:close/>
                    </a:path>
                  </a:pathLst>
                </a:custGeom>
                <a:grpFill/>
                <a:ln w="19050" cap="flat">
                  <a:solidFill>
                    <a:schemeClr val="bg1">
                      <a:lumMod val="75000"/>
                    </a:schemeClr>
                  </a:solidFill>
                  <a:prstDash val="solid"/>
                  <a:miter/>
                </a:ln>
              </p:spPr>
              <p:txBody>
                <a:bodyPr rtlCol="0" anchor="ctr"/>
                <a:lstStyle/>
                <a:p>
                  <a:endParaRPr lang="en-US"/>
                </a:p>
              </p:txBody>
            </p:sp>
            <p:sp>
              <p:nvSpPr>
                <p:cNvPr id="35" name="Freeform: Shape 80">
                  <a:extLst>
                    <a:ext uri="{FF2B5EF4-FFF2-40B4-BE49-F238E27FC236}">
                      <a16:creationId xmlns:a16="http://schemas.microsoft.com/office/drawing/2014/main" xmlns="" id="{3FF34F5B-706A-48E4-B2C4-3072B220D725}"/>
                    </a:ext>
                  </a:extLst>
                </p:cNvPr>
                <p:cNvSpPr/>
                <p:nvPr/>
              </p:nvSpPr>
              <p:spPr>
                <a:xfrm flipH="1">
                  <a:off x="8576303" y="3578688"/>
                  <a:ext cx="5116" cy="5116"/>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lnTo>
                        <a:pt x="0" y="0"/>
                      </a:lnTo>
                      <a:close/>
                    </a:path>
                  </a:pathLst>
                </a:custGeom>
                <a:grpFill/>
                <a:ln w="19050" cap="flat">
                  <a:solidFill>
                    <a:schemeClr val="bg1">
                      <a:lumMod val="75000"/>
                    </a:schemeClr>
                  </a:solidFill>
                  <a:prstDash val="solid"/>
                  <a:miter/>
                </a:ln>
              </p:spPr>
              <p:txBody>
                <a:bodyPr rtlCol="0" anchor="ctr"/>
                <a:lstStyle/>
                <a:p>
                  <a:endParaRPr lang="en-US"/>
                </a:p>
              </p:txBody>
            </p:sp>
            <p:sp>
              <p:nvSpPr>
                <p:cNvPr id="36" name="Freeform: Shape 81">
                  <a:extLst>
                    <a:ext uri="{FF2B5EF4-FFF2-40B4-BE49-F238E27FC236}">
                      <a16:creationId xmlns:a16="http://schemas.microsoft.com/office/drawing/2014/main" xmlns="" id="{89517CAE-19E9-47DA-A1D6-EEB3595D077B}"/>
                    </a:ext>
                  </a:extLst>
                </p:cNvPr>
                <p:cNvSpPr/>
                <p:nvPr/>
              </p:nvSpPr>
              <p:spPr>
                <a:xfrm flipH="1">
                  <a:off x="6845379" y="3735173"/>
                  <a:ext cx="1094996" cy="1442988"/>
                </a:xfrm>
                <a:custGeom>
                  <a:avLst/>
                  <a:gdLst>
                    <a:gd name="connsiteX0" fmla="*/ 1742637 w 1740552"/>
                    <a:gd name="connsiteY0" fmla="*/ 386434 h 2228557"/>
                    <a:gd name="connsiteX1" fmla="*/ 1382326 w 1740552"/>
                    <a:gd name="connsiteY1" fmla="*/ 323806 h 2228557"/>
                    <a:gd name="connsiteX2" fmla="*/ 1235111 w 1740552"/>
                    <a:gd name="connsiteY2" fmla="*/ 221325 h 2228557"/>
                    <a:gd name="connsiteX3" fmla="*/ 1174924 w 1740552"/>
                    <a:gd name="connsiteY3" fmla="*/ 87124 h 2228557"/>
                    <a:gd name="connsiteX4" fmla="*/ 1131004 w 1740552"/>
                    <a:gd name="connsiteY4" fmla="*/ 5789 h 2228557"/>
                    <a:gd name="connsiteX5" fmla="*/ 595011 w 1740552"/>
                    <a:gd name="connsiteY5" fmla="*/ 166018 h 2228557"/>
                    <a:gd name="connsiteX6" fmla="*/ 57392 w 1740552"/>
                    <a:gd name="connsiteY6" fmla="*/ 144871 h 2228557"/>
                    <a:gd name="connsiteX7" fmla="*/ 8591 w 1740552"/>
                    <a:gd name="connsiteY7" fmla="*/ 308353 h 2228557"/>
                    <a:gd name="connsiteX8" fmla="*/ 80165 w 1740552"/>
                    <a:gd name="connsiteY8" fmla="*/ 601969 h 2228557"/>
                    <a:gd name="connsiteX9" fmla="*/ 212740 w 1740552"/>
                    <a:gd name="connsiteY9" fmla="*/ 1211163 h 2228557"/>
                    <a:gd name="connsiteX10" fmla="*/ 348568 w 1740552"/>
                    <a:gd name="connsiteY10" fmla="*/ 1808969 h 2228557"/>
                    <a:gd name="connsiteX11" fmla="*/ 952068 w 1740552"/>
                    <a:gd name="connsiteY11" fmla="*/ 2214014 h 2228557"/>
                    <a:gd name="connsiteX12" fmla="*/ 1211525 w 1740552"/>
                    <a:gd name="connsiteY12" fmla="*/ 1997665 h 2228557"/>
                    <a:gd name="connsiteX13" fmla="*/ 1406727 w 1740552"/>
                    <a:gd name="connsiteY13" fmla="*/ 1553580 h 2228557"/>
                    <a:gd name="connsiteX14" fmla="*/ 1621449 w 1740552"/>
                    <a:gd name="connsiteY14" fmla="*/ 1035481 h 2228557"/>
                    <a:gd name="connsiteX15" fmla="*/ 1742637 w 1740552"/>
                    <a:gd name="connsiteY15" fmla="*/ 386434 h 2228557"/>
                    <a:gd name="connsiteX0" fmla="*/ 1748503 w 1750266"/>
                    <a:gd name="connsiteY0" fmla="*/ 383983 h 2230158"/>
                    <a:gd name="connsiteX1" fmla="*/ 1388192 w 1750266"/>
                    <a:gd name="connsiteY1" fmla="*/ 321355 h 2230158"/>
                    <a:gd name="connsiteX2" fmla="*/ 1240977 w 1750266"/>
                    <a:gd name="connsiteY2" fmla="*/ 218874 h 2230158"/>
                    <a:gd name="connsiteX3" fmla="*/ 1180790 w 1750266"/>
                    <a:gd name="connsiteY3" fmla="*/ 84673 h 2230158"/>
                    <a:gd name="connsiteX4" fmla="*/ 1136870 w 1750266"/>
                    <a:gd name="connsiteY4" fmla="*/ 3338 h 2230158"/>
                    <a:gd name="connsiteX5" fmla="*/ 585734 w 1750266"/>
                    <a:gd name="connsiteY5" fmla="*/ 208995 h 2230158"/>
                    <a:gd name="connsiteX6" fmla="*/ 63258 w 1750266"/>
                    <a:gd name="connsiteY6" fmla="*/ 142420 h 2230158"/>
                    <a:gd name="connsiteX7" fmla="*/ 14457 w 1750266"/>
                    <a:gd name="connsiteY7" fmla="*/ 305902 h 2230158"/>
                    <a:gd name="connsiteX8" fmla="*/ 86031 w 1750266"/>
                    <a:gd name="connsiteY8" fmla="*/ 599518 h 2230158"/>
                    <a:gd name="connsiteX9" fmla="*/ 218606 w 1750266"/>
                    <a:gd name="connsiteY9" fmla="*/ 1208712 h 2230158"/>
                    <a:gd name="connsiteX10" fmla="*/ 354434 w 1750266"/>
                    <a:gd name="connsiteY10" fmla="*/ 1806518 h 2230158"/>
                    <a:gd name="connsiteX11" fmla="*/ 957934 w 1750266"/>
                    <a:gd name="connsiteY11" fmla="*/ 2211563 h 2230158"/>
                    <a:gd name="connsiteX12" fmla="*/ 1217391 w 1750266"/>
                    <a:gd name="connsiteY12" fmla="*/ 1995214 h 2230158"/>
                    <a:gd name="connsiteX13" fmla="*/ 1412593 w 1750266"/>
                    <a:gd name="connsiteY13" fmla="*/ 1551129 h 2230158"/>
                    <a:gd name="connsiteX14" fmla="*/ 1627315 w 1750266"/>
                    <a:gd name="connsiteY14" fmla="*/ 1033030 h 2230158"/>
                    <a:gd name="connsiteX15" fmla="*/ 1748503 w 1750266"/>
                    <a:gd name="connsiteY15" fmla="*/ 383983 h 2230158"/>
                    <a:gd name="connsiteX0" fmla="*/ 1738583 w 1740346"/>
                    <a:gd name="connsiteY0" fmla="*/ 383983 h 2230160"/>
                    <a:gd name="connsiteX1" fmla="*/ 1378272 w 1740346"/>
                    <a:gd name="connsiteY1" fmla="*/ 321355 h 2230160"/>
                    <a:gd name="connsiteX2" fmla="*/ 1231057 w 1740346"/>
                    <a:gd name="connsiteY2" fmla="*/ 218874 h 2230160"/>
                    <a:gd name="connsiteX3" fmla="*/ 1170870 w 1740346"/>
                    <a:gd name="connsiteY3" fmla="*/ 84673 h 2230160"/>
                    <a:gd name="connsiteX4" fmla="*/ 1126950 w 1740346"/>
                    <a:gd name="connsiteY4" fmla="*/ 3338 h 2230160"/>
                    <a:gd name="connsiteX5" fmla="*/ 575814 w 1740346"/>
                    <a:gd name="connsiteY5" fmla="*/ 208995 h 2230160"/>
                    <a:gd name="connsiteX6" fmla="*/ 83623 w 1740346"/>
                    <a:gd name="connsiteY6" fmla="*/ 202991 h 2230160"/>
                    <a:gd name="connsiteX7" fmla="*/ 4537 w 1740346"/>
                    <a:gd name="connsiteY7" fmla="*/ 305902 h 2230160"/>
                    <a:gd name="connsiteX8" fmla="*/ 76111 w 1740346"/>
                    <a:gd name="connsiteY8" fmla="*/ 599518 h 2230160"/>
                    <a:gd name="connsiteX9" fmla="*/ 208686 w 1740346"/>
                    <a:gd name="connsiteY9" fmla="*/ 1208712 h 2230160"/>
                    <a:gd name="connsiteX10" fmla="*/ 344514 w 1740346"/>
                    <a:gd name="connsiteY10" fmla="*/ 1806518 h 2230160"/>
                    <a:gd name="connsiteX11" fmla="*/ 948014 w 1740346"/>
                    <a:gd name="connsiteY11" fmla="*/ 2211563 h 2230160"/>
                    <a:gd name="connsiteX12" fmla="*/ 1207471 w 1740346"/>
                    <a:gd name="connsiteY12" fmla="*/ 1995214 h 2230160"/>
                    <a:gd name="connsiteX13" fmla="*/ 1402673 w 1740346"/>
                    <a:gd name="connsiteY13" fmla="*/ 1551129 h 2230160"/>
                    <a:gd name="connsiteX14" fmla="*/ 1617395 w 1740346"/>
                    <a:gd name="connsiteY14" fmla="*/ 1033030 h 2230160"/>
                    <a:gd name="connsiteX15" fmla="*/ 1738583 w 1740346"/>
                    <a:gd name="connsiteY15" fmla="*/ 383983 h 2230160"/>
                    <a:gd name="connsiteX0" fmla="*/ 1738583 w 1740346"/>
                    <a:gd name="connsiteY0" fmla="*/ 406213 h 2252388"/>
                    <a:gd name="connsiteX1" fmla="*/ 1378272 w 1740346"/>
                    <a:gd name="connsiteY1" fmla="*/ 343585 h 2252388"/>
                    <a:gd name="connsiteX2" fmla="*/ 1231057 w 1740346"/>
                    <a:gd name="connsiteY2" fmla="*/ 241104 h 2252388"/>
                    <a:gd name="connsiteX3" fmla="*/ 1170870 w 1740346"/>
                    <a:gd name="connsiteY3" fmla="*/ 106903 h 2252388"/>
                    <a:gd name="connsiteX4" fmla="*/ 1126950 w 1740346"/>
                    <a:gd name="connsiteY4" fmla="*/ 25568 h 2252388"/>
                    <a:gd name="connsiteX5" fmla="*/ 575814 w 1740346"/>
                    <a:gd name="connsiteY5" fmla="*/ 231225 h 2252388"/>
                    <a:gd name="connsiteX6" fmla="*/ 83623 w 1740346"/>
                    <a:gd name="connsiteY6" fmla="*/ 225221 h 2252388"/>
                    <a:gd name="connsiteX7" fmla="*/ 4537 w 1740346"/>
                    <a:gd name="connsiteY7" fmla="*/ 328132 h 2252388"/>
                    <a:gd name="connsiteX8" fmla="*/ 76111 w 1740346"/>
                    <a:gd name="connsiteY8" fmla="*/ 621748 h 2252388"/>
                    <a:gd name="connsiteX9" fmla="*/ 208686 w 1740346"/>
                    <a:gd name="connsiteY9" fmla="*/ 1230942 h 2252388"/>
                    <a:gd name="connsiteX10" fmla="*/ 344514 w 1740346"/>
                    <a:gd name="connsiteY10" fmla="*/ 1828748 h 2252388"/>
                    <a:gd name="connsiteX11" fmla="*/ 948014 w 1740346"/>
                    <a:gd name="connsiteY11" fmla="*/ 2233793 h 2252388"/>
                    <a:gd name="connsiteX12" fmla="*/ 1207471 w 1740346"/>
                    <a:gd name="connsiteY12" fmla="*/ 2017444 h 2252388"/>
                    <a:gd name="connsiteX13" fmla="*/ 1402673 w 1740346"/>
                    <a:gd name="connsiteY13" fmla="*/ 1573359 h 2252388"/>
                    <a:gd name="connsiteX14" fmla="*/ 1617395 w 1740346"/>
                    <a:gd name="connsiteY14" fmla="*/ 1055260 h 2252388"/>
                    <a:gd name="connsiteX15" fmla="*/ 1738583 w 1740346"/>
                    <a:gd name="connsiteY15" fmla="*/ 406213 h 2252388"/>
                    <a:gd name="connsiteX0" fmla="*/ 1739027 w 1740790"/>
                    <a:gd name="connsiteY0" fmla="*/ 385384 h 2231560"/>
                    <a:gd name="connsiteX1" fmla="*/ 1378716 w 1740790"/>
                    <a:gd name="connsiteY1" fmla="*/ 322756 h 2231560"/>
                    <a:gd name="connsiteX2" fmla="*/ 1231501 w 1740790"/>
                    <a:gd name="connsiteY2" fmla="*/ 220275 h 2231560"/>
                    <a:gd name="connsiteX3" fmla="*/ 1171314 w 1740790"/>
                    <a:gd name="connsiteY3" fmla="*/ 86074 h 2231560"/>
                    <a:gd name="connsiteX4" fmla="*/ 1127394 w 1740790"/>
                    <a:gd name="connsiteY4" fmla="*/ 4739 h 2231560"/>
                    <a:gd name="connsiteX5" fmla="*/ 591401 w 1740790"/>
                    <a:gd name="connsiteY5" fmla="*/ 240682 h 2231560"/>
                    <a:gd name="connsiteX6" fmla="*/ 84067 w 1740790"/>
                    <a:gd name="connsiteY6" fmla="*/ 204392 h 2231560"/>
                    <a:gd name="connsiteX7" fmla="*/ 4981 w 1740790"/>
                    <a:gd name="connsiteY7" fmla="*/ 307303 h 2231560"/>
                    <a:gd name="connsiteX8" fmla="*/ 76555 w 1740790"/>
                    <a:gd name="connsiteY8" fmla="*/ 600919 h 2231560"/>
                    <a:gd name="connsiteX9" fmla="*/ 209130 w 1740790"/>
                    <a:gd name="connsiteY9" fmla="*/ 1210113 h 2231560"/>
                    <a:gd name="connsiteX10" fmla="*/ 344958 w 1740790"/>
                    <a:gd name="connsiteY10" fmla="*/ 1807919 h 2231560"/>
                    <a:gd name="connsiteX11" fmla="*/ 948458 w 1740790"/>
                    <a:gd name="connsiteY11" fmla="*/ 2212964 h 2231560"/>
                    <a:gd name="connsiteX12" fmla="*/ 1207915 w 1740790"/>
                    <a:gd name="connsiteY12" fmla="*/ 1996615 h 2231560"/>
                    <a:gd name="connsiteX13" fmla="*/ 1403117 w 1740790"/>
                    <a:gd name="connsiteY13" fmla="*/ 1552530 h 2231560"/>
                    <a:gd name="connsiteX14" fmla="*/ 1617839 w 1740790"/>
                    <a:gd name="connsiteY14" fmla="*/ 1034431 h 2231560"/>
                    <a:gd name="connsiteX15" fmla="*/ 1739027 w 1740790"/>
                    <a:gd name="connsiteY15" fmla="*/ 385384 h 2231560"/>
                    <a:gd name="connsiteX0" fmla="*/ 1739027 w 1740790"/>
                    <a:gd name="connsiteY0" fmla="*/ 385384 h 2231560"/>
                    <a:gd name="connsiteX1" fmla="*/ 1378716 w 1740790"/>
                    <a:gd name="connsiteY1" fmla="*/ 322756 h 2231560"/>
                    <a:gd name="connsiteX2" fmla="*/ 1231501 w 1740790"/>
                    <a:gd name="connsiteY2" fmla="*/ 220275 h 2231560"/>
                    <a:gd name="connsiteX3" fmla="*/ 1171314 w 1740790"/>
                    <a:gd name="connsiteY3" fmla="*/ 86074 h 2231560"/>
                    <a:gd name="connsiteX4" fmla="*/ 1127394 w 1740790"/>
                    <a:gd name="connsiteY4" fmla="*/ 4739 h 2231560"/>
                    <a:gd name="connsiteX5" fmla="*/ 591401 w 1740790"/>
                    <a:gd name="connsiteY5" fmla="*/ 240682 h 2231560"/>
                    <a:gd name="connsiteX6" fmla="*/ 84067 w 1740790"/>
                    <a:gd name="connsiteY6" fmla="*/ 204392 h 2231560"/>
                    <a:gd name="connsiteX7" fmla="*/ 4981 w 1740790"/>
                    <a:gd name="connsiteY7" fmla="*/ 307303 h 2231560"/>
                    <a:gd name="connsiteX8" fmla="*/ 76555 w 1740790"/>
                    <a:gd name="connsiteY8" fmla="*/ 600919 h 2231560"/>
                    <a:gd name="connsiteX9" fmla="*/ 209130 w 1740790"/>
                    <a:gd name="connsiteY9" fmla="*/ 1210113 h 2231560"/>
                    <a:gd name="connsiteX10" fmla="*/ 344958 w 1740790"/>
                    <a:gd name="connsiteY10" fmla="*/ 1807919 h 2231560"/>
                    <a:gd name="connsiteX11" fmla="*/ 948458 w 1740790"/>
                    <a:gd name="connsiteY11" fmla="*/ 2212964 h 2231560"/>
                    <a:gd name="connsiteX12" fmla="*/ 1207915 w 1740790"/>
                    <a:gd name="connsiteY12" fmla="*/ 1996615 h 2231560"/>
                    <a:gd name="connsiteX13" fmla="*/ 1617839 w 1740790"/>
                    <a:gd name="connsiteY13" fmla="*/ 1034431 h 2231560"/>
                    <a:gd name="connsiteX14" fmla="*/ 1739027 w 1740790"/>
                    <a:gd name="connsiteY14" fmla="*/ 385384 h 2231560"/>
                    <a:gd name="connsiteX0" fmla="*/ 1739027 w 1740790"/>
                    <a:gd name="connsiteY0" fmla="*/ 385384 h 2233666"/>
                    <a:gd name="connsiteX1" fmla="*/ 1378716 w 1740790"/>
                    <a:gd name="connsiteY1" fmla="*/ 322756 h 2233666"/>
                    <a:gd name="connsiteX2" fmla="*/ 1231501 w 1740790"/>
                    <a:gd name="connsiteY2" fmla="*/ 220275 h 2233666"/>
                    <a:gd name="connsiteX3" fmla="*/ 1171314 w 1740790"/>
                    <a:gd name="connsiteY3" fmla="*/ 86074 h 2233666"/>
                    <a:gd name="connsiteX4" fmla="*/ 1127394 w 1740790"/>
                    <a:gd name="connsiteY4" fmla="*/ 4739 h 2233666"/>
                    <a:gd name="connsiteX5" fmla="*/ 591401 w 1740790"/>
                    <a:gd name="connsiteY5" fmla="*/ 240682 h 2233666"/>
                    <a:gd name="connsiteX6" fmla="*/ 84067 w 1740790"/>
                    <a:gd name="connsiteY6" fmla="*/ 204392 h 2233666"/>
                    <a:gd name="connsiteX7" fmla="*/ 4981 w 1740790"/>
                    <a:gd name="connsiteY7" fmla="*/ 307303 h 2233666"/>
                    <a:gd name="connsiteX8" fmla="*/ 76555 w 1740790"/>
                    <a:gd name="connsiteY8" fmla="*/ 600919 h 2233666"/>
                    <a:gd name="connsiteX9" fmla="*/ 344958 w 1740790"/>
                    <a:gd name="connsiteY9" fmla="*/ 1807919 h 2233666"/>
                    <a:gd name="connsiteX10" fmla="*/ 948458 w 1740790"/>
                    <a:gd name="connsiteY10" fmla="*/ 2212964 h 2233666"/>
                    <a:gd name="connsiteX11" fmla="*/ 1207915 w 1740790"/>
                    <a:gd name="connsiteY11" fmla="*/ 1996615 h 2233666"/>
                    <a:gd name="connsiteX12" fmla="*/ 1617839 w 1740790"/>
                    <a:gd name="connsiteY12" fmla="*/ 1034431 h 2233666"/>
                    <a:gd name="connsiteX13" fmla="*/ 1739027 w 1740790"/>
                    <a:gd name="connsiteY13" fmla="*/ 385384 h 2233666"/>
                    <a:gd name="connsiteX0" fmla="*/ 1739027 w 1740790"/>
                    <a:gd name="connsiteY0" fmla="*/ 380697 h 2228979"/>
                    <a:gd name="connsiteX1" fmla="*/ 1378716 w 1740790"/>
                    <a:gd name="connsiteY1" fmla="*/ 318069 h 2228979"/>
                    <a:gd name="connsiteX2" fmla="*/ 1231501 w 1740790"/>
                    <a:gd name="connsiteY2" fmla="*/ 215588 h 2228979"/>
                    <a:gd name="connsiteX3" fmla="*/ 1127394 w 1740790"/>
                    <a:gd name="connsiteY3" fmla="*/ 52 h 2228979"/>
                    <a:gd name="connsiteX4" fmla="*/ 591401 w 1740790"/>
                    <a:gd name="connsiteY4" fmla="*/ 235995 h 2228979"/>
                    <a:gd name="connsiteX5" fmla="*/ 84067 w 1740790"/>
                    <a:gd name="connsiteY5" fmla="*/ 199705 h 2228979"/>
                    <a:gd name="connsiteX6" fmla="*/ 4981 w 1740790"/>
                    <a:gd name="connsiteY6" fmla="*/ 302616 h 2228979"/>
                    <a:gd name="connsiteX7" fmla="*/ 76555 w 1740790"/>
                    <a:gd name="connsiteY7" fmla="*/ 596232 h 2228979"/>
                    <a:gd name="connsiteX8" fmla="*/ 344958 w 1740790"/>
                    <a:gd name="connsiteY8" fmla="*/ 1803232 h 2228979"/>
                    <a:gd name="connsiteX9" fmla="*/ 948458 w 1740790"/>
                    <a:gd name="connsiteY9" fmla="*/ 2208277 h 2228979"/>
                    <a:gd name="connsiteX10" fmla="*/ 1207915 w 1740790"/>
                    <a:gd name="connsiteY10" fmla="*/ 1991928 h 2228979"/>
                    <a:gd name="connsiteX11" fmla="*/ 1617839 w 1740790"/>
                    <a:gd name="connsiteY11" fmla="*/ 1029744 h 2228979"/>
                    <a:gd name="connsiteX12" fmla="*/ 1739027 w 1740790"/>
                    <a:gd name="connsiteY12" fmla="*/ 380697 h 2228979"/>
                    <a:gd name="connsiteX0" fmla="*/ 1739027 w 1740790"/>
                    <a:gd name="connsiteY0" fmla="*/ 380645 h 2228927"/>
                    <a:gd name="connsiteX1" fmla="*/ 1378716 w 1740790"/>
                    <a:gd name="connsiteY1" fmla="*/ 318017 h 2228927"/>
                    <a:gd name="connsiteX2" fmla="*/ 1231501 w 1740790"/>
                    <a:gd name="connsiteY2" fmla="*/ 215536 h 2228927"/>
                    <a:gd name="connsiteX3" fmla="*/ 1127394 w 1740790"/>
                    <a:gd name="connsiteY3" fmla="*/ 0 h 2228927"/>
                    <a:gd name="connsiteX4" fmla="*/ 591401 w 1740790"/>
                    <a:gd name="connsiteY4" fmla="*/ 235943 h 2228927"/>
                    <a:gd name="connsiteX5" fmla="*/ 84067 w 1740790"/>
                    <a:gd name="connsiteY5" fmla="*/ 199653 h 2228927"/>
                    <a:gd name="connsiteX6" fmla="*/ 4981 w 1740790"/>
                    <a:gd name="connsiteY6" fmla="*/ 302564 h 2228927"/>
                    <a:gd name="connsiteX7" fmla="*/ 76555 w 1740790"/>
                    <a:gd name="connsiteY7" fmla="*/ 596180 h 2228927"/>
                    <a:gd name="connsiteX8" fmla="*/ 344958 w 1740790"/>
                    <a:gd name="connsiteY8" fmla="*/ 1803180 h 2228927"/>
                    <a:gd name="connsiteX9" fmla="*/ 948458 w 1740790"/>
                    <a:gd name="connsiteY9" fmla="*/ 2208225 h 2228927"/>
                    <a:gd name="connsiteX10" fmla="*/ 1207915 w 1740790"/>
                    <a:gd name="connsiteY10" fmla="*/ 1991876 h 2228927"/>
                    <a:gd name="connsiteX11" fmla="*/ 1617839 w 1740790"/>
                    <a:gd name="connsiteY11" fmla="*/ 1029692 h 2228927"/>
                    <a:gd name="connsiteX12" fmla="*/ 1739027 w 1740790"/>
                    <a:gd name="connsiteY12" fmla="*/ 380645 h 2228927"/>
                    <a:gd name="connsiteX0" fmla="*/ 1739027 w 1740790"/>
                    <a:gd name="connsiteY0" fmla="*/ 380645 h 2228927"/>
                    <a:gd name="connsiteX1" fmla="*/ 1378716 w 1740790"/>
                    <a:gd name="connsiteY1" fmla="*/ 318017 h 2228927"/>
                    <a:gd name="connsiteX2" fmla="*/ 1231501 w 1740790"/>
                    <a:gd name="connsiteY2" fmla="*/ 215536 h 2228927"/>
                    <a:gd name="connsiteX3" fmla="*/ 1152372 w 1740790"/>
                    <a:gd name="connsiteY3" fmla="*/ 0 h 2228927"/>
                    <a:gd name="connsiteX4" fmla="*/ 591401 w 1740790"/>
                    <a:gd name="connsiteY4" fmla="*/ 235943 h 2228927"/>
                    <a:gd name="connsiteX5" fmla="*/ 84067 w 1740790"/>
                    <a:gd name="connsiteY5" fmla="*/ 199653 h 2228927"/>
                    <a:gd name="connsiteX6" fmla="*/ 4981 w 1740790"/>
                    <a:gd name="connsiteY6" fmla="*/ 302564 h 2228927"/>
                    <a:gd name="connsiteX7" fmla="*/ 76555 w 1740790"/>
                    <a:gd name="connsiteY7" fmla="*/ 596180 h 2228927"/>
                    <a:gd name="connsiteX8" fmla="*/ 344958 w 1740790"/>
                    <a:gd name="connsiteY8" fmla="*/ 1803180 h 2228927"/>
                    <a:gd name="connsiteX9" fmla="*/ 948458 w 1740790"/>
                    <a:gd name="connsiteY9" fmla="*/ 2208225 h 2228927"/>
                    <a:gd name="connsiteX10" fmla="*/ 1207915 w 1740790"/>
                    <a:gd name="connsiteY10" fmla="*/ 1991876 h 2228927"/>
                    <a:gd name="connsiteX11" fmla="*/ 1617839 w 1740790"/>
                    <a:gd name="connsiteY11" fmla="*/ 1029692 h 2228927"/>
                    <a:gd name="connsiteX12" fmla="*/ 1739027 w 1740790"/>
                    <a:gd name="connsiteY12" fmla="*/ 380645 h 2228927"/>
                    <a:gd name="connsiteX0" fmla="*/ 1739027 w 1740790"/>
                    <a:gd name="connsiteY0" fmla="*/ 380645 h 2228927"/>
                    <a:gd name="connsiteX1" fmla="*/ 1378716 w 1740790"/>
                    <a:gd name="connsiteY1" fmla="*/ 318017 h 2228927"/>
                    <a:gd name="connsiteX2" fmla="*/ 1231501 w 1740790"/>
                    <a:gd name="connsiteY2" fmla="*/ 215536 h 2228927"/>
                    <a:gd name="connsiteX3" fmla="*/ 1152372 w 1740790"/>
                    <a:gd name="connsiteY3" fmla="*/ 0 h 2228927"/>
                    <a:gd name="connsiteX4" fmla="*/ 591401 w 1740790"/>
                    <a:gd name="connsiteY4" fmla="*/ 235943 h 2228927"/>
                    <a:gd name="connsiteX5" fmla="*/ 84067 w 1740790"/>
                    <a:gd name="connsiteY5" fmla="*/ 199653 h 2228927"/>
                    <a:gd name="connsiteX6" fmla="*/ 4981 w 1740790"/>
                    <a:gd name="connsiteY6" fmla="*/ 302564 h 2228927"/>
                    <a:gd name="connsiteX7" fmla="*/ 76555 w 1740790"/>
                    <a:gd name="connsiteY7" fmla="*/ 596180 h 2228927"/>
                    <a:gd name="connsiteX8" fmla="*/ 344958 w 1740790"/>
                    <a:gd name="connsiteY8" fmla="*/ 1803180 h 2228927"/>
                    <a:gd name="connsiteX9" fmla="*/ 948458 w 1740790"/>
                    <a:gd name="connsiteY9" fmla="*/ 2208225 h 2228927"/>
                    <a:gd name="connsiteX10" fmla="*/ 1207915 w 1740790"/>
                    <a:gd name="connsiteY10" fmla="*/ 1991876 h 2228927"/>
                    <a:gd name="connsiteX11" fmla="*/ 1617839 w 1740790"/>
                    <a:gd name="connsiteY11" fmla="*/ 1029692 h 2228927"/>
                    <a:gd name="connsiteX12" fmla="*/ 1739027 w 1740790"/>
                    <a:gd name="connsiteY12" fmla="*/ 380645 h 2228927"/>
                    <a:gd name="connsiteX0" fmla="*/ 1739498 w 1741261"/>
                    <a:gd name="connsiteY0" fmla="*/ 380645 h 2228927"/>
                    <a:gd name="connsiteX1" fmla="*/ 1379187 w 1741261"/>
                    <a:gd name="connsiteY1" fmla="*/ 318017 h 2228927"/>
                    <a:gd name="connsiteX2" fmla="*/ 1231972 w 1741261"/>
                    <a:gd name="connsiteY2" fmla="*/ 215536 h 2228927"/>
                    <a:gd name="connsiteX3" fmla="*/ 1152843 w 1741261"/>
                    <a:gd name="connsiteY3" fmla="*/ 0 h 2228927"/>
                    <a:gd name="connsiteX4" fmla="*/ 606858 w 1741261"/>
                    <a:gd name="connsiteY4" fmla="*/ 210965 h 2228927"/>
                    <a:gd name="connsiteX5" fmla="*/ 84538 w 1741261"/>
                    <a:gd name="connsiteY5" fmla="*/ 199653 h 2228927"/>
                    <a:gd name="connsiteX6" fmla="*/ 5452 w 1741261"/>
                    <a:gd name="connsiteY6" fmla="*/ 302564 h 2228927"/>
                    <a:gd name="connsiteX7" fmla="*/ 77026 w 1741261"/>
                    <a:gd name="connsiteY7" fmla="*/ 596180 h 2228927"/>
                    <a:gd name="connsiteX8" fmla="*/ 345429 w 1741261"/>
                    <a:gd name="connsiteY8" fmla="*/ 1803180 h 2228927"/>
                    <a:gd name="connsiteX9" fmla="*/ 948929 w 1741261"/>
                    <a:gd name="connsiteY9" fmla="*/ 2208225 h 2228927"/>
                    <a:gd name="connsiteX10" fmla="*/ 1208386 w 1741261"/>
                    <a:gd name="connsiteY10" fmla="*/ 1991876 h 2228927"/>
                    <a:gd name="connsiteX11" fmla="*/ 1618310 w 1741261"/>
                    <a:gd name="connsiteY11" fmla="*/ 1029692 h 2228927"/>
                    <a:gd name="connsiteX12" fmla="*/ 1739498 w 1741261"/>
                    <a:gd name="connsiteY12" fmla="*/ 380645 h 2228927"/>
                    <a:gd name="connsiteX0" fmla="*/ 1743616 w 1745379"/>
                    <a:gd name="connsiteY0" fmla="*/ 380645 h 2228927"/>
                    <a:gd name="connsiteX1" fmla="*/ 1383305 w 1745379"/>
                    <a:gd name="connsiteY1" fmla="*/ 318017 h 2228927"/>
                    <a:gd name="connsiteX2" fmla="*/ 1236090 w 1745379"/>
                    <a:gd name="connsiteY2" fmla="*/ 215536 h 2228927"/>
                    <a:gd name="connsiteX3" fmla="*/ 1156961 w 1745379"/>
                    <a:gd name="connsiteY3" fmla="*/ 0 h 2228927"/>
                    <a:gd name="connsiteX4" fmla="*/ 610976 w 1745379"/>
                    <a:gd name="connsiteY4" fmla="*/ 210965 h 2228927"/>
                    <a:gd name="connsiteX5" fmla="*/ 88656 w 1745379"/>
                    <a:gd name="connsiteY5" fmla="*/ 199653 h 2228927"/>
                    <a:gd name="connsiteX6" fmla="*/ 4573 w 1745379"/>
                    <a:gd name="connsiteY6" fmla="*/ 177675 h 2228927"/>
                    <a:gd name="connsiteX7" fmla="*/ 81144 w 1745379"/>
                    <a:gd name="connsiteY7" fmla="*/ 596180 h 2228927"/>
                    <a:gd name="connsiteX8" fmla="*/ 349547 w 1745379"/>
                    <a:gd name="connsiteY8" fmla="*/ 1803180 h 2228927"/>
                    <a:gd name="connsiteX9" fmla="*/ 953047 w 1745379"/>
                    <a:gd name="connsiteY9" fmla="*/ 2208225 h 2228927"/>
                    <a:gd name="connsiteX10" fmla="*/ 1212504 w 1745379"/>
                    <a:gd name="connsiteY10" fmla="*/ 1991876 h 2228927"/>
                    <a:gd name="connsiteX11" fmla="*/ 1622428 w 1745379"/>
                    <a:gd name="connsiteY11" fmla="*/ 1029692 h 2228927"/>
                    <a:gd name="connsiteX12" fmla="*/ 1743616 w 1745379"/>
                    <a:gd name="connsiteY12" fmla="*/ 380645 h 2228927"/>
                    <a:gd name="connsiteX0" fmla="*/ 1739044 w 1740807"/>
                    <a:gd name="connsiteY0" fmla="*/ 380645 h 2228927"/>
                    <a:gd name="connsiteX1" fmla="*/ 1378733 w 1740807"/>
                    <a:gd name="connsiteY1" fmla="*/ 318017 h 2228927"/>
                    <a:gd name="connsiteX2" fmla="*/ 1231518 w 1740807"/>
                    <a:gd name="connsiteY2" fmla="*/ 215536 h 2228927"/>
                    <a:gd name="connsiteX3" fmla="*/ 1152389 w 1740807"/>
                    <a:gd name="connsiteY3" fmla="*/ 0 h 2228927"/>
                    <a:gd name="connsiteX4" fmla="*/ 606404 w 1740807"/>
                    <a:gd name="connsiteY4" fmla="*/ 210965 h 2228927"/>
                    <a:gd name="connsiteX5" fmla="*/ 84084 w 1740807"/>
                    <a:gd name="connsiteY5" fmla="*/ 199653 h 2228927"/>
                    <a:gd name="connsiteX6" fmla="*/ 1 w 1740807"/>
                    <a:gd name="connsiteY6" fmla="*/ 177675 h 2228927"/>
                    <a:gd name="connsiteX7" fmla="*/ 76572 w 1740807"/>
                    <a:gd name="connsiteY7" fmla="*/ 596180 h 2228927"/>
                    <a:gd name="connsiteX8" fmla="*/ 344975 w 1740807"/>
                    <a:gd name="connsiteY8" fmla="*/ 1803180 h 2228927"/>
                    <a:gd name="connsiteX9" fmla="*/ 948475 w 1740807"/>
                    <a:gd name="connsiteY9" fmla="*/ 2208225 h 2228927"/>
                    <a:gd name="connsiteX10" fmla="*/ 1207932 w 1740807"/>
                    <a:gd name="connsiteY10" fmla="*/ 1991876 h 2228927"/>
                    <a:gd name="connsiteX11" fmla="*/ 1617856 w 1740807"/>
                    <a:gd name="connsiteY11" fmla="*/ 1029692 h 2228927"/>
                    <a:gd name="connsiteX12" fmla="*/ 1739044 w 1740807"/>
                    <a:gd name="connsiteY12" fmla="*/ 380645 h 2228927"/>
                    <a:gd name="connsiteX0" fmla="*/ 1772607 w 1774370"/>
                    <a:gd name="connsiteY0" fmla="*/ 380645 h 2228927"/>
                    <a:gd name="connsiteX1" fmla="*/ 1412296 w 1774370"/>
                    <a:gd name="connsiteY1" fmla="*/ 318017 h 2228927"/>
                    <a:gd name="connsiteX2" fmla="*/ 1265081 w 1774370"/>
                    <a:gd name="connsiteY2" fmla="*/ 215536 h 2228927"/>
                    <a:gd name="connsiteX3" fmla="*/ 1185952 w 1774370"/>
                    <a:gd name="connsiteY3" fmla="*/ 0 h 2228927"/>
                    <a:gd name="connsiteX4" fmla="*/ 639967 w 1774370"/>
                    <a:gd name="connsiteY4" fmla="*/ 210965 h 2228927"/>
                    <a:gd name="connsiteX5" fmla="*/ 33564 w 1774370"/>
                    <a:gd name="connsiteY5" fmla="*/ 177675 h 2228927"/>
                    <a:gd name="connsiteX6" fmla="*/ 110135 w 1774370"/>
                    <a:gd name="connsiteY6" fmla="*/ 596180 h 2228927"/>
                    <a:gd name="connsiteX7" fmla="*/ 378538 w 1774370"/>
                    <a:gd name="connsiteY7" fmla="*/ 1803180 h 2228927"/>
                    <a:gd name="connsiteX8" fmla="*/ 982038 w 1774370"/>
                    <a:gd name="connsiteY8" fmla="*/ 2208225 h 2228927"/>
                    <a:gd name="connsiteX9" fmla="*/ 1241495 w 1774370"/>
                    <a:gd name="connsiteY9" fmla="*/ 1991876 h 2228927"/>
                    <a:gd name="connsiteX10" fmla="*/ 1651419 w 1774370"/>
                    <a:gd name="connsiteY10" fmla="*/ 1029692 h 2228927"/>
                    <a:gd name="connsiteX11" fmla="*/ 1772607 w 1774370"/>
                    <a:gd name="connsiteY11" fmla="*/ 380645 h 2228927"/>
                    <a:gd name="connsiteX0" fmla="*/ 1739044 w 1740807"/>
                    <a:gd name="connsiteY0" fmla="*/ 380645 h 2228927"/>
                    <a:gd name="connsiteX1" fmla="*/ 1378733 w 1740807"/>
                    <a:gd name="connsiteY1" fmla="*/ 318017 h 2228927"/>
                    <a:gd name="connsiteX2" fmla="*/ 1231518 w 1740807"/>
                    <a:gd name="connsiteY2" fmla="*/ 215536 h 2228927"/>
                    <a:gd name="connsiteX3" fmla="*/ 1152389 w 1740807"/>
                    <a:gd name="connsiteY3" fmla="*/ 0 h 2228927"/>
                    <a:gd name="connsiteX4" fmla="*/ 606404 w 1740807"/>
                    <a:gd name="connsiteY4" fmla="*/ 210965 h 2228927"/>
                    <a:gd name="connsiteX5" fmla="*/ 1 w 1740807"/>
                    <a:gd name="connsiteY5" fmla="*/ 177675 h 2228927"/>
                    <a:gd name="connsiteX6" fmla="*/ 76572 w 1740807"/>
                    <a:gd name="connsiteY6" fmla="*/ 596180 h 2228927"/>
                    <a:gd name="connsiteX7" fmla="*/ 344975 w 1740807"/>
                    <a:gd name="connsiteY7" fmla="*/ 1803180 h 2228927"/>
                    <a:gd name="connsiteX8" fmla="*/ 948475 w 1740807"/>
                    <a:gd name="connsiteY8" fmla="*/ 2208225 h 2228927"/>
                    <a:gd name="connsiteX9" fmla="*/ 1207932 w 1740807"/>
                    <a:gd name="connsiteY9" fmla="*/ 1991876 h 2228927"/>
                    <a:gd name="connsiteX10" fmla="*/ 1617856 w 1740807"/>
                    <a:gd name="connsiteY10" fmla="*/ 1029692 h 2228927"/>
                    <a:gd name="connsiteX11" fmla="*/ 1739044 w 1740807"/>
                    <a:gd name="connsiteY11" fmla="*/ 380645 h 2228927"/>
                    <a:gd name="connsiteX0" fmla="*/ 1739042 w 1740805"/>
                    <a:gd name="connsiteY0" fmla="*/ 380645 h 2228927"/>
                    <a:gd name="connsiteX1" fmla="*/ 1378731 w 1740805"/>
                    <a:gd name="connsiteY1" fmla="*/ 318017 h 2228927"/>
                    <a:gd name="connsiteX2" fmla="*/ 1231516 w 1740805"/>
                    <a:gd name="connsiteY2" fmla="*/ 215536 h 2228927"/>
                    <a:gd name="connsiteX3" fmla="*/ 1152387 w 1740805"/>
                    <a:gd name="connsiteY3" fmla="*/ 0 h 2228927"/>
                    <a:gd name="connsiteX4" fmla="*/ 606402 w 1740805"/>
                    <a:gd name="connsiteY4" fmla="*/ 210965 h 2228927"/>
                    <a:gd name="connsiteX5" fmla="*/ -1 w 1740805"/>
                    <a:gd name="connsiteY5" fmla="*/ 177675 h 2228927"/>
                    <a:gd name="connsiteX6" fmla="*/ 76570 w 1740805"/>
                    <a:gd name="connsiteY6" fmla="*/ 596180 h 2228927"/>
                    <a:gd name="connsiteX7" fmla="*/ 344973 w 1740805"/>
                    <a:gd name="connsiteY7" fmla="*/ 1803180 h 2228927"/>
                    <a:gd name="connsiteX8" fmla="*/ 948473 w 1740805"/>
                    <a:gd name="connsiteY8" fmla="*/ 2208225 h 2228927"/>
                    <a:gd name="connsiteX9" fmla="*/ 1207930 w 1740805"/>
                    <a:gd name="connsiteY9" fmla="*/ 1991876 h 2228927"/>
                    <a:gd name="connsiteX10" fmla="*/ 1617854 w 1740805"/>
                    <a:gd name="connsiteY10" fmla="*/ 1029692 h 2228927"/>
                    <a:gd name="connsiteX11" fmla="*/ 1739042 w 1740805"/>
                    <a:gd name="connsiteY11" fmla="*/ 380645 h 2228927"/>
                    <a:gd name="connsiteX0" fmla="*/ 1739044 w 1740807"/>
                    <a:gd name="connsiteY0" fmla="*/ 381774 h 2230056"/>
                    <a:gd name="connsiteX1" fmla="*/ 1378733 w 1740807"/>
                    <a:gd name="connsiteY1" fmla="*/ 319146 h 2230056"/>
                    <a:gd name="connsiteX2" fmla="*/ 1152389 w 1740807"/>
                    <a:gd name="connsiteY2" fmla="*/ 1129 h 2230056"/>
                    <a:gd name="connsiteX3" fmla="*/ 606404 w 1740807"/>
                    <a:gd name="connsiteY3" fmla="*/ 212094 h 2230056"/>
                    <a:gd name="connsiteX4" fmla="*/ 1 w 1740807"/>
                    <a:gd name="connsiteY4" fmla="*/ 178804 h 2230056"/>
                    <a:gd name="connsiteX5" fmla="*/ 76572 w 1740807"/>
                    <a:gd name="connsiteY5" fmla="*/ 597309 h 2230056"/>
                    <a:gd name="connsiteX6" fmla="*/ 344975 w 1740807"/>
                    <a:gd name="connsiteY6" fmla="*/ 1804309 h 2230056"/>
                    <a:gd name="connsiteX7" fmla="*/ 948475 w 1740807"/>
                    <a:gd name="connsiteY7" fmla="*/ 2209354 h 2230056"/>
                    <a:gd name="connsiteX8" fmla="*/ 1207932 w 1740807"/>
                    <a:gd name="connsiteY8" fmla="*/ 1993005 h 2230056"/>
                    <a:gd name="connsiteX9" fmla="*/ 1617856 w 1740807"/>
                    <a:gd name="connsiteY9" fmla="*/ 1030821 h 2230056"/>
                    <a:gd name="connsiteX10" fmla="*/ 1739044 w 1740807"/>
                    <a:gd name="connsiteY10" fmla="*/ 381774 h 2230056"/>
                    <a:gd name="connsiteX0" fmla="*/ 1739042 w 1740805"/>
                    <a:gd name="connsiteY0" fmla="*/ 380645 h 2228927"/>
                    <a:gd name="connsiteX1" fmla="*/ 1378731 w 1740805"/>
                    <a:gd name="connsiteY1" fmla="*/ 318017 h 2228927"/>
                    <a:gd name="connsiteX2" fmla="*/ 1152387 w 1740805"/>
                    <a:gd name="connsiteY2" fmla="*/ 0 h 2228927"/>
                    <a:gd name="connsiteX3" fmla="*/ 606402 w 1740805"/>
                    <a:gd name="connsiteY3" fmla="*/ 210965 h 2228927"/>
                    <a:gd name="connsiteX4" fmla="*/ -1 w 1740805"/>
                    <a:gd name="connsiteY4" fmla="*/ 177675 h 2228927"/>
                    <a:gd name="connsiteX5" fmla="*/ 76570 w 1740805"/>
                    <a:gd name="connsiteY5" fmla="*/ 596180 h 2228927"/>
                    <a:gd name="connsiteX6" fmla="*/ 344973 w 1740805"/>
                    <a:gd name="connsiteY6" fmla="*/ 1803180 h 2228927"/>
                    <a:gd name="connsiteX7" fmla="*/ 948473 w 1740805"/>
                    <a:gd name="connsiteY7" fmla="*/ 2208225 h 2228927"/>
                    <a:gd name="connsiteX8" fmla="*/ 1207930 w 1740805"/>
                    <a:gd name="connsiteY8" fmla="*/ 1991876 h 2228927"/>
                    <a:gd name="connsiteX9" fmla="*/ 1617854 w 1740805"/>
                    <a:gd name="connsiteY9" fmla="*/ 1029692 h 2228927"/>
                    <a:gd name="connsiteX10" fmla="*/ 1739042 w 1740805"/>
                    <a:gd name="connsiteY10" fmla="*/ 380645 h 2228927"/>
                    <a:gd name="connsiteX0" fmla="*/ 1739044 w 1740807"/>
                    <a:gd name="connsiteY0" fmla="*/ 380645 h 2228927"/>
                    <a:gd name="connsiteX1" fmla="*/ 1378733 w 1740807"/>
                    <a:gd name="connsiteY1" fmla="*/ 318017 h 2228927"/>
                    <a:gd name="connsiteX2" fmla="*/ 1152389 w 1740807"/>
                    <a:gd name="connsiteY2" fmla="*/ 0 h 2228927"/>
                    <a:gd name="connsiteX3" fmla="*/ 606404 w 1740807"/>
                    <a:gd name="connsiteY3" fmla="*/ 210965 h 2228927"/>
                    <a:gd name="connsiteX4" fmla="*/ 1 w 1740807"/>
                    <a:gd name="connsiteY4" fmla="*/ 177675 h 2228927"/>
                    <a:gd name="connsiteX5" fmla="*/ 76572 w 1740807"/>
                    <a:gd name="connsiteY5" fmla="*/ 596180 h 2228927"/>
                    <a:gd name="connsiteX6" fmla="*/ 344975 w 1740807"/>
                    <a:gd name="connsiteY6" fmla="*/ 1803180 h 2228927"/>
                    <a:gd name="connsiteX7" fmla="*/ 948475 w 1740807"/>
                    <a:gd name="connsiteY7" fmla="*/ 2208225 h 2228927"/>
                    <a:gd name="connsiteX8" fmla="*/ 1207932 w 1740807"/>
                    <a:gd name="connsiteY8" fmla="*/ 1991876 h 2228927"/>
                    <a:gd name="connsiteX9" fmla="*/ 1617856 w 1740807"/>
                    <a:gd name="connsiteY9" fmla="*/ 1029692 h 2228927"/>
                    <a:gd name="connsiteX10" fmla="*/ 1739044 w 1740807"/>
                    <a:gd name="connsiteY10" fmla="*/ 380645 h 2228927"/>
                    <a:gd name="connsiteX0" fmla="*/ 1739042 w 1740805"/>
                    <a:gd name="connsiteY0" fmla="*/ 380645 h 2238396"/>
                    <a:gd name="connsiteX1" fmla="*/ 1378731 w 1740805"/>
                    <a:gd name="connsiteY1" fmla="*/ 318017 h 2238396"/>
                    <a:gd name="connsiteX2" fmla="*/ 1152387 w 1740805"/>
                    <a:gd name="connsiteY2" fmla="*/ 0 h 2238396"/>
                    <a:gd name="connsiteX3" fmla="*/ 606402 w 1740805"/>
                    <a:gd name="connsiteY3" fmla="*/ 210965 h 2238396"/>
                    <a:gd name="connsiteX4" fmla="*/ -1 w 1740805"/>
                    <a:gd name="connsiteY4" fmla="*/ 177675 h 2238396"/>
                    <a:gd name="connsiteX5" fmla="*/ 76570 w 1740805"/>
                    <a:gd name="connsiteY5" fmla="*/ 596180 h 2238396"/>
                    <a:gd name="connsiteX6" fmla="*/ 344973 w 1740805"/>
                    <a:gd name="connsiteY6" fmla="*/ 1803180 h 2238396"/>
                    <a:gd name="connsiteX7" fmla="*/ 928491 w 1740805"/>
                    <a:gd name="connsiteY7" fmla="*/ 2218217 h 2238396"/>
                    <a:gd name="connsiteX8" fmla="*/ 1207930 w 1740805"/>
                    <a:gd name="connsiteY8" fmla="*/ 1991876 h 2238396"/>
                    <a:gd name="connsiteX9" fmla="*/ 1617854 w 1740805"/>
                    <a:gd name="connsiteY9" fmla="*/ 1029692 h 2238396"/>
                    <a:gd name="connsiteX10" fmla="*/ 1739042 w 1740805"/>
                    <a:gd name="connsiteY10" fmla="*/ 380645 h 2238396"/>
                    <a:gd name="connsiteX0" fmla="*/ 1739044 w 1740807"/>
                    <a:gd name="connsiteY0" fmla="*/ 380645 h 2221198"/>
                    <a:gd name="connsiteX1" fmla="*/ 1378733 w 1740807"/>
                    <a:gd name="connsiteY1" fmla="*/ 318017 h 2221198"/>
                    <a:gd name="connsiteX2" fmla="*/ 1152389 w 1740807"/>
                    <a:gd name="connsiteY2" fmla="*/ 0 h 2221198"/>
                    <a:gd name="connsiteX3" fmla="*/ 606404 w 1740807"/>
                    <a:gd name="connsiteY3" fmla="*/ 210965 h 2221198"/>
                    <a:gd name="connsiteX4" fmla="*/ 1 w 1740807"/>
                    <a:gd name="connsiteY4" fmla="*/ 177675 h 2221198"/>
                    <a:gd name="connsiteX5" fmla="*/ 76572 w 1740807"/>
                    <a:gd name="connsiteY5" fmla="*/ 596180 h 2221198"/>
                    <a:gd name="connsiteX6" fmla="*/ 344975 w 1740807"/>
                    <a:gd name="connsiteY6" fmla="*/ 1803180 h 2221198"/>
                    <a:gd name="connsiteX7" fmla="*/ 928493 w 1740807"/>
                    <a:gd name="connsiteY7" fmla="*/ 2218217 h 2221198"/>
                    <a:gd name="connsiteX8" fmla="*/ 1207932 w 1740807"/>
                    <a:gd name="connsiteY8" fmla="*/ 1991876 h 2221198"/>
                    <a:gd name="connsiteX9" fmla="*/ 1617856 w 1740807"/>
                    <a:gd name="connsiteY9" fmla="*/ 1029692 h 2221198"/>
                    <a:gd name="connsiteX10" fmla="*/ 1739044 w 1740807"/>
                    <a:gd name="connsiteY10" fmla="*/ 380645 h 2221198"/>
                    <a:gd name="connsiteX0" fmla="*/ 1739042 w 1740805"/>
                    <a:gd name="connsiteY0" fmla="*/ 380645 h 2295430"/>
                    <a:gd name="connsiteX1" fmla="*/ 1378731 w 1740805"/>
                    <a:gd name="connsiteY1" fmla="*/ 318017 h 2295430"/>
                    <a:gd name="connsiteX2" fmla="*/ 1152387 w 1740805"/>
                    <a:gd name="connsiteY2" fmla="*/ 0 h 2295430"/>
                    <a:gd name="connsiteX3" fmla="*/ 606402 w 1740805"/>
                    <a:gd name="connsiteY3" fmla="*/ 210965 h 2295430"/>
                    <a:gd name="connsiteX4" fmla="*/ -1 w 1740805"/>
                    <a:gd name="connsiteY4" fmla="*/ 177675 h 2295430"/>
                    <a:gd name="connsiteX5" fmla="*/ 76570 w 1740805"/>
                    <a:gd name="connsiteY5" fmla="*/ 596180 h 2295430"/>
                    <a:gd name="connsiteX6" fmla="*/ 344973 w 1740805"/>
                    <a:gd name="connsiteY6" fmla="*/ 1803180 h 2295430"/>
                    <a:gd name="connsiteX7" fmla="*/ 858554 w 1740805"/>
                    <a:gd name="connsiteY7" fmla="*/ 2293150 h 2295430"/>
                    <a:gd name="connsiteX8" fmla="*/ 1207930 w 1740805"/>
                    <a:gd name="connsiteY8" fmla="*/ 1991876 h 2295430"/>
                    <a:gd name="connsiteX9" fmla="*/ 1617854 w 1740805"/>
                    <a:gd name="connsiteY9" fmla="*/ 1029692 h 2295430"/>
                    <a:gd name="connsiteX10" fmla="*/ 1739042 w 1740805"/>
                    <a:gd name="connsiteY10" fmla="*/ 380645 h 2295430"/>
                    <a:gd name="connsiteX0" fmla="*/ 1739044 w 1740807"/>
                    <a:gd name="connsiteY0" fmla="*/ 380645 h 2295241"/>
                    <a:gd name="connsiteX1" fmla="*/ 1378733 w 1740807"/>
                    <a:gd name="connsiteY1" fmla="*/ 318017 h 2295241"/>
                    <a:gd name="connsiteX2" fmla="*/ 1152389 w 1740807"/>
                    <a:gd name="connsiteY2" fmla="*/ 0 h 2295241"/>
                    <a:gd name="connsiteX3" fmla="*/ 606404 w 1740807"/>
                    <a:gd name="connsiteY3" fmla="*/ 210965 h 2295241"/>
                    <a:gd name="connsiteX4" fmla="*/ 1 w 1740807"/>
                    <a:gd name="connsiteY4" fmla="*/ 177675 h 2295241"/>
                    <a:gd name="connsiteX5" fmla="*/ 76572 w 1740807"/>
                    <a:gd name="connsiteY5" fmla="*/ 596180 h 2295241"/>
                    <a:gd name="connsiteX6" fmla="*/ 344975 w 1740807"/>
                    <a:gd name="connsiteY6" fmla="*/ 1803180 h 2295241"/>
                    <a:gd name="connsiteX7" fmla="*/ 858556 w 1740807"/>
                    <a:gd name="connsiteY7" fmla="*/ 2293150 h 2295241"/>
                    <a:gd name="connsiteX8" fmla="*/ 1207932 w 1740807"/>
                    <a:gd name="connsiteY8" fmla="*/ 1991876 h 2295241"/>
                    <a:gd name="connsiteX9" fmla="*/ 1617856 w 1740807"/>
                    <a:gd name="connsiteY9" fmla="*/ 1029692 h 2295241"/>
                    <a:gd name="connsiteX10" fmla="*/ 1739044 w 1740807"/>
                    <a:gd name="connsiteY10" fmla="*/ 380645 h 2295241"/>
                    <a:gd name="connsiteX0" fmla="*/ 1739042 w 1740805"/>
                    <a:gd name="connsiteY0" fmla="*/ 380645 h 2294034"/>
                    <a:gd name="connsiteX1" fmla="*/ 1378731 w 1740805"/>
                    <a:gd name="connsiteY1" fmla="*/ 318017 h 2294034"/>
                    <a:gd name="connsiteX2" fmla="*/ 1152387 w 1740805"/>
                    <a:gd name="connsiteY2" fmla="*/ 0 h 2294034"/>
                    <a:gd name="connsiteX3" fmla="*/ 606402 w 1740805"/>
                    <a:gd name="connsiteY3" fmla="*/ 210965 h 2294034"/>
                    <a:gd name="connsiteX4" fmla="*/ -1 w 1740805"/>
                    <a:gd name="connsiteY4" fmla="*/ 177675 h 2294034"/>
                    <a:gd name="connsiteX5" fmla="*/ 76570 w 1740805"/>
                    <a:gd name="connsiteY5" fmla="*/ 596180 h 2294034"/>
                    <a:gd name="connsiteX6" fmla="*/ 344973 w 1740805"/>
                    <a:gd name="connsiteY6" fmla="*/ 1803180 h 2294034"/>
                    <a:gd name="connsiteX7" fmla="*/ 858554 w 1740805"/>
                    <a:gd name="connsiteY7" fmla="*/ 2293150 h 2294034"/>
                    <a:gd name="connsiteX8" fmla="*/ 1207930 w 1740805"/>
                    <a:gd name="connsiteY8" fmla="*/ 1991876 h 2294034"/>
                    <a:gd name="connsiteX9" fmla="*/ 1617854 w 1740805"/>
                    <a:gd name="connsiteY9" fmla="*/ 1029692 h 2294034"/>
                    <a:gd name="connsiteX10" fmla="*/ 1739042 w 1740805"/>
                    <a:gd name="connsiteY10" fmla="*/ 380645 h 229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0805" h="2294034">
                      <a:moveTo>
                        <a:pt x="1739042" y="380645"/>
                      </a:moveTo>
                      <a:cubicBezTo>
                        <a:pt x="1622734" y="385525"/>
                        <a:pt x="1476507" y="381458"/>
                        <a:pt x="1378731" y="318017"/>
                      </a:cubicBezTo>
                      <a:cubicBezTo>
                        <a:pt x="1280955" y="254576"/>
                        <a:pt x="1241144" y="132739"/>
                        <a:pt x="1152387" y="0"/>
                      </a:cubicBezTo>
                      <a:cubicBezTo>
                        <a:pt x="993692" y="87064"/>
                        <a:pt x="798467" y="181353"/>
                        <a:pt x="606402" y="210965"/>
                      </a:cubicBezTo>
                      <a:cubicBezTo>
                        <a:pt x="414337" y="240577"/>
                        <a:pt x="298116" y="213385"/>
                        <a:pt x="-1" y="177675"/>
                      </a:cubicBezTo>
                      <a:cubicBezTo>
                        <a:pt x="1612" y="296828"/>
                        <a:pt x="19074" y="325263"/>
                        <a:pt x="76570" y="596180"/>
                      </a:cubicBezTo>
                      <a:cubicBezTo>
                        <a:pt x="134066" y="867098"/>
                        <a:pt x="214642" y="1520352"/>
                        <a:pt x="344973" y="1803180"/>
                      </a:cubicBezTo>
                      <a:cubicBezTo>
                        <a:pt x="475304" y="2086008"/>
                        <a:pt x="578019" y="2309929"/>
                        <a:pt x="858554" y="2293150"/>
                      </a:cubicBezTo>
                      <a:cubicBezTo>
                        <a:pt x="982850" y="2285716"/>
                        <a:pt x="1081380" y="2202452"/>
                        <a:pt x="1207930" y="1991876"/>
                      </a:cubicBezTo>
                      <a:cubicBezTo>
                        <a:pt x="1334480" y="1781300"/>
                        <a:pt x="1529335" y="1298230"/>
                        <a:pt x="1617854" y="1029692"/>
                      </a:cubicBezTo>
                      <a:cubicBezTo>
                        <a:pt x="1673975" y="819850"/>
                        <a:pt x="1753682" y="599434"/>
                        <a:pt x="1739042" y="380645"/>
                      </a:cubicBezTo>
                      <a:close/>
                    </a:path>
                  </a:pathLst>
                </a:custGeom>
                <a:grpFill/>
                <a:ln w="19050" cap="flat">
                  <a:solidFill>
                    <a:schemeClr val="bg1">
                      <a:lumMod val="75000"/>
                    </a:schemeClr>
                  </a:solidFill>
                  <a:prstDash val="solid"/>
                  <a:miter/>
                </a:ln>
              </p:spPr>
              <p:txBody>
                <a:bodyPr rtlCol="0" anchor="ctr"/>
                <a:lstStyle/>
                <a:p>
                  <a:endParaRPr lang="en-US"/>
                </a:p>
              </p:txBody>
            </p:sp>
            <p:sp>
              <p:nvSpPr>
                <p:cNvPr id="37" name="Freeform: Shape 82">
                  <a:extLst>
                    <a:ext uri="{FF2B5EF4-FFF2-40B4-BE49-F238E27FC236}">
                      <a16:creationId xmlns:a16="http://schemas.microsoft.com/office/drawing/2014/main" xmlns="" id="{FCEB91EF-B0CF-453C-B4D6-10D96C8F4994}"/>
                    </a:ext>
                  </a:extLst>
                </p:cNvPr>
                <p:cNvSpPr/>
                <p:nvPr/>
              </p:nvSpPr>
              <p:spPr>
                <a:xfrm>
                  <a:off x="2710282" y="3439983"/>
                  <a:ext cx="935096" cy="1860132"/>
                </a:xfrm>
                <a:custGeom>
                  <a:avLst/>
                  <a:gdLst>
                    <a:gd name="connsiteX0" fmla="*/ 1514128 w 1512816"/>
                    <a:gd name="connsiteY0" fmla="*/ 1125666 h 2944299"/>
                    <a:gd name="connsiteX1" fmla="*/ 1453127 w 1512816"/>
                    <a:gd name="connsiteY1" fmla="*/ 939410 h 2944299"/>
                    <a:gd name="connsiteX2" fmla="*/ 1437674 w 1512816"/>
                    <a:gd name="connsiteY2" fmla="*/ 681581 h 2944299"/>
                    <a:gd name="connsiteX3" fmla="*/ 1347393 w 1512816"/>
                    <a:gd name="connsiteY3" fmla="*/ 652301 h 2944299"/>
                    <a:gd name="connsiteX4" fmla="*/ 807333 w 1512816"/>
                    <a:gd name="connsiteY4" fmla="*/ 352991 h 2944299"/>
                    <a:gd name="connsiteX5" fmla="*/ 741453 w 1512816"/>
                    <a:gd name="connsiteY5" fmla="*/ 0 h 2944299"/>
                    <a:gd name="connsiteX6" fmla="*/ 618638 w 1512816"/>
                    <a:gd name="connsiteY6" fmla="*/ 106548 h 2944299"/>
                    <a:gd name="connsiteX7" fmla="*/ 498 w 1512816"/>
                    <a:gd name="connsiteY7" fmla="*/ 480685 h 2944299"/>
                    <a:gd name="connsiteX8" fmla="*/ 30592 w 1512816"/>
                    <a:gd name="connsiteY8" fmla="*/ 795449 h 2944299"/>
                    <a:gd name="connsiteX9" fmla="*/ 100539 w 1512816"/>
                    <a:gd name="connsiteY9" fmla="*/ 1594151 h 2944299"/>
                    <a:gd name="connsiteX10" fmla="*/ 153406 w 1512816"/>
                    <a:gd name="connsiteY10" fmla="*/ 2048809 h 2944299"/>
                    <a:gd name="connsiteX11" fmla="*/ 270528 w 1512816"/>
                    <a:gd name="connsiteY11" fmla="*/ 2545761 h 2944299"/>
                    <a:gd name="connsiteX12" fmla="*/ 401476 w 1512816"/>
                    <a:gd name="connsiteY12" fmla="*/ 2791391 h 2944299"/>
                    <a:gd name="connsiteX13" fmla="*/ 784560 w 1512816"/>
                    <a:gd name="connsiteY13" fmla="*/ 2922339 h 2944299"/>
                    <a:gd name="connsiteX14" fmla="*/ 988709 w 1512816"/>
                    <a:gd name="connsiteY14" fmla="*/ 2697857 h 2944299"/>
                    <a:gd name="connsiteX15" fmla="*/ 1183911 w 1512816"/>
                    <a:gd name="connsiteY15" fmla="*/ 2237505 h 2944299"/>
                    <a:gd name="connsiteX16" fmla="*/ 1371793 w 1512816"/>
                    <a:gd name="connsiteY16" fmla="*/ 1715339 h 2944299"/>
                    <a:gd name="connsiteX17" fmla="*/ 1449874 w 1512816"/>
                    <a:gd name="connsiteY17" fmla="*/ 1459949 h 2944299"/>
                    <a:gd name="connsiteX18" fmla="*/ 1517381 w 1512816"/>
                    <a:gd name="connsiteY18" fmla="*/ 1202120 h 2944299"/>
                    <a:gd name="connsiteX19" fmla="*/ 1514128 w 1512816"/>
                    <a:gd name="connsiteY19" fmla="*/ 1125666 h 2944299"/>
                    <a:gd name="connsiteX0" fmla="*/ 1517381 w 1517385"/>
                    <a:gd name="connsiteY0" fmla="*/ 1202120 h 2952207"/>
                    <a:gd name="connsiteX1" fmla="*/ 1453127 w 1517385"/>
                    <a:gd name="connsiteY1" fmla="*/ 939410 h 2952207"/>
                    <a:gd name="connsiteX2" fmla="*/ 1437674 w 1517385"/>
                    <a:gd name="connsiteY2" fmla="*/ 681581 h 2952207"/>
                    <a:gd name="connsiteX3" fmla="*/ 1347393 w 1517385"/>
                    <a:gd name="connsiteY3" fmla="*/ 652301 h 2952207"/>
                    <a:gd name="connsiteX4" fmla="*/ 807333 w 1517385"/>
                    <a:gd name="connsiteY4" fmla="*/ 352991 h 2952207"/>
                    <a:gd name="connsiteX5" fmla="*/ 741453 w 1517385"/>
                    <a:gd name="connsiteY5" fmla="*/ 0 h 2952207"/>
                    <a:gd name="connsiteX6" fmla="*/ 618638 w 1517385"/>
                    <a:gd name="connsiteY6" fmla="*/ 106548 h 2952207"/>
                    <a:gd name="connsiteX7" fmla="*/ 498 w 1517385"/>
                    <a:gd name="connsiteY7" fmla="*/ 480685 h 2952207"/>
                    <a:gd name="connsiteX8" fmla="*/ 30592 w 1517385"/>
                    <a:gd name="connsiteY8" fmla="*/ 795449 h 2952207"/>
                    <a:gd name="connsiteX9" fmla="*/ 100539 w 1517385"/>
                    <a:gd name="connsiteY9" fmla="*/ 1594151 h 2952207"/>
                    <a:gd name="connsiteX10" fmla="*/ 153406 w 1517385"/>
                    <a:gd name="connsiteY10" fmla="*/ 2048809 h 2952207"/>
                    <a:gd name="connsiteX11" fmla="*/ 270528 w 1517385"/>
                    <a:gd name="connsiteY11" fmla="*/ 2545761 h 2952207"/>
                    <a:gd name="connsiteX12" fmla="*/ 401476 w 1517385"/>
                    <a:gd name="connsiteY12" fmla="*/ 2791391 h 2952207"/>
                    <a:gd name="connsiteX13" fmla="*/ 784560 w 1517385"/>
                    <a:gd name="connsiteY13" fmla="*/ 2922339 h 2952207"/>
                    <a:gd name="connsiteX14" fmla="*/ 988709 w 1517385"/>
                    <a:gd name="connsiteY14" fmla="*/ 2697857 h 2952207"/>
                    <a:gd name="connsiteX15" fmla="*/ 1183911 w 1517385"/>
                    <a:gd name="connsiteY15" fmla="*/ 2237505 h 2952207"/>
                    <a:gd name="connsiteX16" fmla="*/ 1371793 w 1517385"/>
                    <a:gd name="connsiteY16" fmla="*/ 1715339 h 2952207"/>
                    <a:gd name="connsiteX17" fmla="*/ 1449874 w 1517385"/>
                    <a:gd name="connsiteY17" fmla="*/ 1459949 h 2952207"/>
                    <a:gd name="connsiteX18" fmla="*/ 1517381 w 1517385"/>
                    <a:gd name="connsiteY18" fmla="*/ 1202120 h 2952207"/>
                    <a:gd name="connsiteX0" fmla="*/ 1517381 w 1517380"/>
                    <a:gd name="connsiteY0" fmla="*/ 1202120 h 2952207"/>
                    <a:gd name="connsiteX1" fmla="*/ 1437674 w 1517380"/>
                    <a:gd name="connsiteY1" fmla="*/ 681581 h 2952207"/>
                    <a:gd name="connsiteX2" fmla="*/ 1347393 w 1517380"/>
                    <a:gd name="connsiteY2" fmla="*/ 652301 h 2952207"/>
                    <a:gd name="connsiteX3" fmla="*/ 807333 w 1517380"/>
                    <a:gd name="connsiteY3" fmla="*/ 352991 h 2952207"/>
                    <a:gd name="connsiteX4" fmla="*/ 741453 w 1517380"/>
                    <a:gd name="connsiteY4" fmla="*/ 0 h 2952207"/>
                    <a:gd name="connsiteX5" fmla="*/ 618638 w 1517380"/>
                    <a:gd name="connsiteY5" fmla="*/ 106548 h 2952207"/>
                    <a:gd name="connsiteX6" fmla="*/ 498 w 1517380"/>
                    <a:gd name="connsiteY6" fmla="*/ 480685 h 2952207"/>
                    <a:gd name="connsiteX7" fmla="*/ 30592 w 1517380"/>
                    <a:gd name="connsiteY7" fmla="*/ 795449 h 2952207"/>
                    <a:gd name="connsiteX8" fmla="*/ 100539 w 1517380"/>
                    <a:gd name="connsiteY8" fmla="*/ 1594151 h 2952207"/>
                    <a:gd name="connsiteX9" fmla="*/ 153406 w 1517380"/>
                    <a:gd name="connsiteY9" fmla="*/ 2048809 h 2952207"/>
                    <a:gd name="connsiteX10" fmla="*/ 270528 w 1517380"/>
                    <a:gd name="connsiteY10" fmla="*/ 2545761 h 2952207"/>
                    <a:gd name="connsiteX11" fmla="*/ 401476 w 1517380"/>
                    <a:gd name="connsiteY11" fmla="*/ 2791391 h 2952207"/>
                    <a:gd name="connsiteX12" fmla="*/ 784560 w 1517380"/>
                    <a:gd name="connsiteY12" fmla="*/ 2922339 h 2952207"/>
                    <a:gd name="connsiteX13" fmla="*/ 988709 w 1517380"/>
                    <a:gd name="connsiteY13" fmla="*/ 2697857 h 2952207"/>
                    <a:gd name="connsiteX14" fmla="*/ 1183911 w 1517380"/>
                    <a:gd name="connsiteY14" fmla="*/ 2237505 h 2952207"/>
                    <a:gd name="connsiteX15" fmla="*/ 1371793 w 1517380"/>
                    <a:gd name="connsiteY15" fmla="*/ 1715339 h 2952207"/>
                    <a:gd name="connsiteX16" fmla="*/ 1449874 w 1517380"/>
                    <a:gd name="connsiteY16" fmla="*/ 1459949 h 2952207"/>
                    <a:gd name="connsiteX17" fmla="*/ 1517381 w 1517380"/>
                    <a:gd name="connsiteY17" fmla="*/ 1202120 h 2952207"/>
                    <a:gd name="connsiteX0" fmla="*/ 1517381 w 1517382"/>
                    <a:gd name="connsiteY0" fmla="*/ 1202120 h 2952207"/>
                    <a:gd name="connsiteX1" fmla="*/ 1347393 w 1517382"/>
                    <a:gd name="connsiteY1" fmla="*/ 652301 h 2952207"/>
                    <a:gd name="connsiteX2" fmla="*/ 807333 w 1517382"/>
                    <a:gd name="connsiteY2" fmla="*/ 352991 h 2952207"/>
                    <a:gd name="connsiteX3" fmla="*/ 741453 w 1517382"/>
                    <a:gd name="connsiteY3" fmla="*/ 0 h 2952207"/>
                    <a:gd name="connsiteX4" fmla="*/ 618638 w 1517382"/>
                    <a:gd name="connsiteY4" fmla="*/ 106548 h 2952207"/>
                    <a:gd name="connsiteX5" fmla="*/ 498 w 1517382"/>
                    <a:gd name="connsiteY5" fmla="*/ 480685 h 2952207"/>
                    <a:gd name="connsiteX6" fmla="*/ 30592 w 1517382"/>
                    <a:gd name="connsiteY6" fmla="*/ 795449 h 2952207"/>
                    <a:gd name="connsiteX7" fmla="*/ 100539 w 1517382"/>
                    <a:gd name="connsiteY7" fmla="*/ 1594151 h 2952207"/>
                    <a:gd name="connsiteX8" fmla="*/ 153406 w 1517382"/>
                    <a:gd name="connsiteY8" fmla="*/ 2048809 h 2952207"/>
                    <a:gd name="connsiteX9" fmla="*/ 270528 w 1517382"/>
                    <a:gd name="connsiteY9" fmla="*/ 2545761 h 2952207"/>
                    <a:gd name="connsiteX10" fmla="*/ 401476 w 1517382"/>
                    <a:gd name="connsiteY10" fmla="*/ 2791391 h 2952207"/>
                    <a:gd name="connsiteX11" fmla="*/ 784560 w 1517382"/>
                    <a:gd name="connsiteY11" fmla="*/ 2922339 h 2952207"/>
                    <a:gd name="connsiteX12" fmla="*/ 988709 w 1517382"/>
                    <a:gd name="connsiteY12" fmla="*/ 2697857 h 2952207"/>
                    <a:gd name="connsiteX13" fmla="*/ 1183911 w 1517382"/>
                    <a:gd name="connsiteY13" fmla="*/ 2237505 h 2952207"/>
                    <a:gd name="connsiteX14" fmla="*/ 1371793 w 1517382"/>
                    <a:gd name="connsiteY14" fmla="*/ 1715339 h 2952207"/>
                    <a:gd name="connsiteX15" fmla="*/ 1449874 w 1517382"/>
                    <a:gd name="connsiteY15" fmla="*/ 1459949 h 2952207"/>
                    <a:gd name="connsiteX16" fmla="*/ 1517381 w 1517382"/>
                    <a:gd name="connsiteY16" fmla="*/ 1202120 h 2952207"/>
                    <a:gd name="connsiteX0" fmla="*/ 1517381 w 1517380"/>
                    <a:gd name="connsiteY0" fmla="*/ 1202120 h 2952207"/>
                    <a:gd name="connsiteX1" fmla="*/ 1347393 w 1517380"/>
                    <a:gd name="connsiteY1" fmla="*/ 652301 h 2952207"/>
                    <a:gd name="connsiteX2" fmla="*/ 807333 w 1517380"/>
                    <a:gd name="connsiteY2" fmla="*/ 352991 h 2952207"/>
                    <a:gd name="connsiteX3" fmla="*/ 741453 w 1517380"/>
                    <a:gd name="connsiteY3" fmla="*/ 0 h 2952207"/>
                    <a:gd name="connsiteX4" fmla="*/ 618638 w 1517380"/>
                    <a:gd name="connsiteY4" fmla="*/ 106548 h 2952207"/>
                    <a:gd name="connsiteX5" fmla="*/ 498 w 1517380"/>
                    <a:gd name="connsiteY5" fmla="*/ 480685 h 2952207"/>
                    <a:gd name="connsiteX6" fmla="*/ 30592 w 1517380"/>
                    <a:gd name="connsiteY6" fmla="*/ 795449 h 2952207"/>
                    <a:gd name="connsiteX7" fmla="*/ 100539 w 1517380"/>
                    <a:gd name="connsiteY7" fmla="*/ 1594151 h 2952207"/>
                    <a:gd name="connsiteX8" fmla="*/ 153406 w 1517380"/>
                    <a:gd name="connsiteY8" fmla="*/ 2048809 h 2952207"/>
                    <a:gd name="connsiteX9" fmla="*/ 270528 w 1517380"/>
                    <a:gd name="connsiteY9" fmla="*/ 2545761 h 2952207"/>
                    <a:gd name="connsiteX10" fmla="*/ 401476 w 1517380"/>
                    <a:gd name="connsiteY10" fmla="*/ 2791391 h 2952207"/>
                    <a:gd name="connsiteX11" fmla="*/ 784560 w 1517380"/>
                    <a:gd name="connsiteY11" fmla="*/ 2922339 h 2952207"/>
                    <a:gd name="connsiteX12" fmla="*/ 988709 w 1517380"/>
                    <a:gd name="connsiteY12" fmla="*/ 2697857 h 2952207"/>
                    <a:gd name="connsiteX13" fmla="*/ 1183911 w 1517380"/>
                    <a:gd name="connsiteY13" fmla="*/ 2237505 h 2952207"/>
                    <a:gd name="connsiteX14" fmla="*/ 1371793 w 1517380"/>
                    <a:gd name="connsiteY14" fmla="*/ 1715339 h 2952207"/>
                    <a:gd name="connsiteX15" fmla="*/ 1449874 w 1517380"/>
                    <a:gd name="connsiteY15" fmla="*/ 1459949 h 2952207"/>
                    <a:gd name="connsiteX16" fmla="*/ 1517381 w 1517380"/>
                    <a:gd name="connsiteY16" fmla="*/ 1202120 h 2952207"/>
                    <a:gd name="connsiteX0" fmla="*/ 1517381 w 1517382"/>
                    <a:gd name="connsiteY0" fmla="*/ 1202120 h 2952207"/>
                    <a:gd name="connsiteX1" fmla="*/ 1347393 w 1517382"/>
                    <a:gd name="connsiteY1" fmla="*/ 652301 h 2952207"/>
                    <a:gd name="connsiteX2" fmla="*/ 807333 w 1517382"/>
                    <a:gd name="connsiteY2" fmla="*/ 352991 h 2952207"/>
                    <a:gd name="connsiteX3" fmla="*/ 741453 w 1517382"/>
                    <a:gd name="connsiteY3" fmla="*/ 0 h 2952207"/>
                    <a:gd name="connsiteX4" fmla="*/ 618638 w 1517382"/>
                    <a:gd name="connsiteY4" fmla="*/ 106548 h 2952207"/>
                    <a:gd name="connsiteX5" fmla="*/ 498 w 1517382"/>
                    <a:gd name="connsiteY5" fmla="*/ 480685 h 2952207"/>
                    <a:gd name="connsiteX6" fmla="*/ 30592 w 1517382"/>
                    <a:gd name="connsiteY6" fmla="*/ 795449 h 2952207"/>
                    <a:gd name="connsiteX7" fmla="*/ 100539 w 1517382"/>
                    <a:gd name="connsiteY7" fmla="*/ 1594151 h 2952207"/>
                    <a:gd name="connsiteX8" fmla="*/ 153406 w 1517382"/>
                    <a:gd name="connsiteY8" fmla="*/ 2048809 h 2952207"/>
                    <a:gd name="connsiteX9" fmla="*/ 270528 w 1517382"/>
                    <a:gd name="connsiteY9" fmla="*/ 2545761 h 2952207"/>
                    <a:gd name="connsiteX10" fmla="*/ 401476 w 1517382"/>
                    <a:gd name="connsiteY10" fmla="*/ 2791391 h 2952207"/>
                    <a:gd name="connsiteX11" fmla="*/ 784560 w 1517382"/>
                    <a:gd name="connsiteY11" fmla="*/ 2922339 h 2952207"/>
                    <a:gd name="connsiteX12" fmla="*/ 988709 w 1517382"/>
                    <a:gd name="connsiteY12" fmla="*/ 2697857 h 2952207"/>
                    <a:gd name="connsiteX13" fmla="*/ 1183911 w 1517382"/>
                    <a:gd name="connsiteY13" fmla="*/ 2237505 h 2952207"/>
                    <a:gd name="connsiteX14" fmla="*/ 1371793 w 1517382"/>
                    <a:gd name="connsiteY14" fmla="*/ 1715339 h 2952207"/>
                    <a:gd name="connsiteX15" fmla="*/ 1449874 w 1517382"/>
                    <a:gd name="connsiteY15" fmla="*/ 1459949 h 2952207"/>
                    <a:gd name="connsiteX16" fmla="*/ 1517381 w 1517382"/>
                    <a:gd name="connsiteY16" fmla="*/ 1202120 h 2952207"/>
                    <a:gd name="connsiteX0" fmla="*/ 1517381 w 1517380"/>
                    <a:gd name="connsiteY0" fmla="*/ 1202120 h 2952207"/>
                    <a:gd name="connsiteX1" fmla="*/ 1347393 w 1517380"/>
                    <a:gd name="connsiteY1" fmla="*/ 652301 h 2952207"/>
                    <a:gd name="connsiteX2" fmla="*/ 807333 w 1517380"/>
                    <a:gd name="connsiteY2" fmla="*/ 352991 h 2952207"/>
                    <a:gd name="connsiteX3" fmla="*/ 741453 w 1517380"/>
                    <a:gd name="connsiteY3" fmla="*/ 0 h 2952207"/>
                    <a:gd name="connsiteX4" fmla="*/ 618638 w 1517380"/>
                    <a:gd name="connsiteY4" fmla="*/ 106548 h 2952207"/>
                    <a:gd name="connsiteX5" fmla="*/ 498 w 1517380"/>
                    <a:gd name="connsiteY5" fmla="*/ 480685 h 2952207"/>
                    <a:gd name="connsiteX6" fmla="*/ 30592 w 1517380"/>
                    <a:gd name="connsiteY6" fmla="*/ 795449 h 2952207"/>
                    <a:gd name="connsiteX7" fmla="*/ 100539 w 1517380"/>
                    <a:gd name="connsiteY7" fmla="*/ 1594151 h 2952207"/>
                    <a:gd name="connsiteX8" fmla="*/ 153406 w 1517380"/>
                    <a:gd name="connsiteY8" fmla="*/ 2048809 h 2952207"/>
                    <a:gd name="connsiteX9" fmla="*/ 270528 w 1517380"/>
                    <a:gd name="connsiteY9" fmla="*/ 2545761 h 2952207"/>
                    <a:gd name="connsiteX10" fmla="*/ 401476 w 1517380"/>
                    <a:gd name="connsiteY10" fmla="*/ 2791391 h 2952207"/>
                    <a:gd name="connsiteX11" fmla="*/ 784560 w 1517380"/>
                    <a:gd name="connsiteY11" fmla="*/ 2922339 h 2952207"/>
                    <a:gd name="connsiteX12" fmla="*/ 988709 w 1517380"/>
                    <a:gd name="connsiteY12" fmla="*/ 2697857 h 2952207"/>
                    <a:gd name="connsiteX13" fmla="*/ 1183911 w 1517380"/>
                    <a:gd name="connsiteY13" fmla="*/ 2237505 h 2952207"/>
                    <a:gd name="connsiteX14" fmla="*/ 1371793 w 1517380"/>
                    <a:gd name="connsiteY14" fmla="*/ 1715339 h 2952207"/>
                    <a:gd name="connsiteX15" fmla="*/ 1449874 w 1517380"/>
                    <a:gd name="connsiteY15" fmla="*/ 1459949 h 2952207"/>
                    <a:gd name="connsiteX16" fmla="*/ 1517381 w 1517380"/>
                    <a:gd name="connsiteY16" fmla="*/ 1202120 h 2952207"/>
                    <a:gd name="connsiteX0" fmla="*/ 1487096 w 1487096"/>
                    <a:gd name="connsiteY0" fmla="*/ 1232406 h 2952207"/>
                    <a:gd name="connsiteX1" fmla="*/ 1347393 w 1487096"/>
                    <a:gd name="connsiteY1" fmla="*/ 652301 h 2952207"/>
                    <a:gd name="connsiteX2" fmla="*/ 807333 w 1487096"/>
                    <a:gd name="connsiteY2" fmla="*/ 352991 h 2952207"/>
                    <a:gd name="connsiteX3" fmla="*/ 741453 w 1487096"/>
                    <a:gd name="connsiteY3" fmla="*/ 0 h 2952207"/>
                    <a:gd name="connsiteX4" fmla="*/ 618638 w 1487096"/>
                    <a:gd name="connsiteY4" fmla="*/ 106548 h 2952207"/>
                    <a:gd name="connsiteX5" fmla="*/ 498 w 1487096"/>
                    <a:gd name="connsiteY5" fmla="*/ 480685 h 2952207"/>
                    <a:gd name="connsiteX6" fmla="*/ 30592 w 1487096"/>
                    <a:gd name="connsiteY6" fmla="*/ 795449 h 2952207"/>
                    <a:gd name="connsiteX7" fmla="*/ 100539 w 1487096"/>
                    <a:gd name="connsiteY7" fmla="*/ 1594151 h 2952207"/>
                    <a:gd name="connsiteX8" fmla="*/ 153406 w 1487096"/>
                    <a:gd name="connsiteY8" fmla="*/ 2048809 h 2952207"/>
                    <a:gd name="connsiteX9" fmla="*/ 270528 w 1487096"/>
                    <a:gd name="connsiteY9" fmla="*/ 2545761 h 2952207"/>
                    <a:gd name="connsiteX10" fmla="*/ 401476 w 1487096"/>
                    <a:gd name="connsiteY10" fmla="*/ 2791391 h 2952207"/>
                    <a:gd name="connsiteX11" fmla="*/ 784560 w 1487096"/>
                    <a:gd name="connsiteY11" fmla="*/ 2922339 h 2952207"/>
                    <a:gd name="connsiteX12" fmla="*/ 988709 w 1487096"/>
                    <a:gd name="connsiteY12" fmla="*/ 2697857 h 2952207"/>
                    <a:gd name="connsiteX13" fmla="*/ 1183911 w 1487096"/>
                    <a:gd name="connsiteY13" fmla="*/ 2237505 h 2952207"/>
                    <a:gd name="connsiteX14" fmla="*/ 1371793 w 1487096"/>
                    <a:gd name="connsiteY14" fmla="*/ 1715339 h 2952207"/>
                    <a:gd name="connsiteX15" fmla="*/ 1449874 w 1487096"/>
                    <a:gd name="connsiteY15" fmla="*/ 1459949 h 2952207"/>
                    <a:gd name="connsiteX16" fmla="*/ 1487096 w 1487096"/>
                    <a:gd name="connsiteY16" fmla="*/ 1232406 h 2952207"/>
                    <a:gd name="connsiteX0" fmla="*/ 1487096 w 1487096"/>
                    <a:gd name="connsiteY0" fmla="*/ 1232406 h 2952207"/>
                    <a:gd name="connsiteX1" fmla="*/ 1347393 w 1487096"/>
                    <a:gd name="connsiteY1" fmla="*/ 652301 h 2952207"/>
                    <a:gd name="connsiteX2" fmla="*/ 807333 w 1487096"/>
                    <a:gd name="connsiteY2" fmla="*/ 352991 h 2952207"/>
                    <a:gd name="connsiteX3" fmla="*/ 741453 w 1487096"/>
                    <a:gd name="connsiteY3" fmla="*/ 0 h 2952207"/>
                    <a:gd name="connsiteX4" fmla="*/ 618638 w 1487096"/>
                    <a:gd name="connsiteY4" fmla="*/ 106548 h 2952207"/>
                    <a:gd name="connsiteX5" fmla="*/ 498 w 1487096"/>
                    <a:gd name="connsiteY5" fmla="*/ 480685 h 2952207"/>
                    <a:gd name="connsiteX6" fmla="*/ 30592 w 1487096"/>
                    <a:gd name="connsiteY6" fmla="*/ 795449 h 2952207"/>
                    <a:gd name="connsiteX7" fmla="*/ 100539 w 1487096"/>
                    <a:gd name="connsiteY7" fmla="*/ 1594151 h 2952207"/>
                    <a:gd name="connsiteX8" fmla="*/ 153406 w 1487096"/>
                    <a:gd name="connsiteY8" fmla="*/ 2048809 h 2952207"/>
                    <a:gd name="connsiteX9" fmla="*/ 270528 w 1487096"/>
                    <a:gd name="connsiteY9" fmla="*/ 2545761 h 2952207"/>
                    <a:gd name="connsiteX10" fmla="*/ 401476 w 1487096"/>
                    <a:gd name="connsiteY10" fmla="*/ 2791391 h 2952207"/>
                    <a:gd name="connsiteX11" fmla="*/ 784560 w 1487096"/>
                    <a:gd name="connsiteY11" fmla="*/ 2922339 h 2952207"/>
                    <a:gd name="connsiteX12" fmla="*/ 988709 w 1487096"/>
                    <a:gd name="connsiteY12" fmla="*/ 2697857 h 2952207"/>
                    <a:gd name="connsiteX13" fmla="*/ 1183911 w 1487096"/>
                    <a:gd name="connsiteY13" fmla="*/ 2237505 h 2952207"/>
                    <a:gd name="connsiteX14" fmla="*/ 1371793 w 1487096"/>
                    <a:gd name="connsiteY14" fmla="*/ 1715339 h 2952207"/>
                    <a:gd name="connsiteX15" fmla="*/ 1449874 w 1487096"/>
                    <a:gd name="connsiteY15" fmla="*/ 1459949 h 2952207"/>
                    <a:gd name="connsiteX16" fmla="*/ 1487096 w 1487096"/>
                    <a:gd name="connsiteY16" fmla="*/ 1232406 h 2952207"/>
                    <a:gd name="connsiteX0" fmla="*/ 1487096 w 1487096"/>
                    <a:gd name="connsiteY0" fmla="*/ 1147788 h 2867589"/>
                    <a:gd name="connsiteX1" fmla="*/ 1347393 w 1487096"/>
                    <a:gd name="connsiteY1" fmla="*/ 567683 h 2867589"/>
                    <a:gd name="connsiteX2" fmla="*/ 807333 w 1487096"/>
                    <a:gd name="connsiteY2" fmla="*/ 268373 h 2867589"/>
                    <a:gd name="connsiteX3" fmla="*/ 756440 w 1487096"/>
                    <a:gd name="connsiteY3" fmla="*/ 25284 h 2867589"/>
                    <a:gd name="connsiteX4" fmla="*/ 618638 w 1487096"/>
                    <a:gd name="connsiteY4" fmla="*/ 21930 h 2867589"/>
                    <a:gd name="connsiteX5" fmla="*/ 498 w 1487096"/>
                    <a:gd name="connsiteY5" fmla="*/ 396067 h 2867589"/>
                    <a:gd name="connsiteX6" fmla="*/ 30592 w 1487096"/>
                    <a:gd name="connsiteY6" fmla="*/ 710831 h 2867589"/>
                    <a:gd name="connsiteX7" fmla="*/ 100539 w 1487096"/>
                    <a:gd name="connsiteY7" fmla="*/ 1509533 h 2867589"/>
                    <a:gd name="connsiteX8" fmla="*/ 153406 w 1487096"/>
                    <a:gd name="connsiteY8" fmla="*/ 1964191 h 2867589"/>
                    <a:gd name="connsiteX9" fmla="*/ 270528 w 1487096"/>
                    <a:gd name="connsiteY9" fmla="*/ 2461143 h 2867589"/>
                    <a:gd name="connsiteX10" fmla="*/ 401476 w 1487096"/>
                    <a:gd name="connsiteY10" fmla="*/ 2706773 h 2867589"/>
                    <a:gd name="connsiteX11" fmla="*/ 784560 w 1487096"/>
                    <a:gd name="connsiteY11" fmla="*/ 2837721 h 2867589"/>
                    <a:gd name="connsiteX12" fmla="*/ 988709 w 1487096"/>
                    <a:gd name="connsiteY12" fmla="*/ 2613239 h 2867589"/>
                    <a:gd name="connsiteX13" fmla="*/ 1183911 w 1487096"/>
                    <a:gd name="connsiteY13" fmla="*/ 2152887 h 2867589"/>
                    <a:gd name="connsiteX14" fmla="*/ 1371793 w 1487096"/>
                    <a:gd name="connsiteY14" fmla="*/ 1630721 h 2867589"/>
                    <a:gd name="connsiteX15" fmla="*/ 1449874 w 1487096"/>
                    <a:gd name="connsiteY15" fmla="*/ 1375331 h 2867589"/>
                    <a:gd name="connsiteX16" fmla="*/ 1487096 w 1487096"/>
                    <a:gd name="connsiteY16" fmla="*/ 1147788 h 2867589"/>
                    <a:gd name="connsiteX0" fmla="*/ 1487096 w 1487096"/>
                    <a:gd name="connsiteY0" fmla="*/ 1237401 h 2957202"/>
                    <a:gd name="connsiteX1" fmla="*/ 1347393 w 1487096"/>
                    <a:gd name="connsiteY1" fmla="*/ 657296 h 2957202"/>
                    <a:gd name="connsiteX2" fmla="*/ 807333 w 1487096"/>
                    <a:gd name="connsiteY2" fmla="*/ 357986 h 2957202"/>
                    <a:gd name="connsiteX3" fmla="*/ 741453 w 1487096"/>
                    <a:gd name="connsiteY3" fmla="*/ 0 h 2957202"/>
                    <a:gd name="connsiteX4" fmla="*/ 618638 w 1487096"/>
                    <a:gd name="connsiteY4" fmla="*/ 111543 h 2957202"/>
                    <a:gd name="connsiteX5" fmla="*/ 498 w 1487096"/>
                    <a:gd name="connsiteY5" fmla="*/ 485680 h 2957202"/>
                    <a:gd name="connsiteX6" fmla="*/ 30592 w 1487096"/>
                    <a:gd name="connsiteY6" fmla="*/ 800444 h 2957202"/>
                    <a:gd name="connsiteX7" fmla="*/ 100539 w 1487096"/>
                    <a:gd name="connsiteY7" fmla="*/ 1599146 h 2957202"/>
                    <a:gd name="connsiteX8" fmla="*/ 153406 w 1487096"/>
                    <a:gd name="connsiteY8" fmla="*/ 2053804 h 2957202"/>
                    <a:gd name="connsiteX9" fmla="*/ 270528 w 1487096"/>
                    <a:gd name="connsiteY9" fmla="*/ 2550756 h 2957202"/>
                    <a:gd name="connsiteX10" fmla="*/ 401476 w 1487096"/>
                    <a:gd name="connsiteY10" fmla="*/ 2796386 h 2957202"/>
                    <a:gd name="connsiteX11" fmla="*/ 784560 w 1487096"/>
                    <a:gd name="connsiteY11" fmla="*/ 2927334 h 2957202"/>
                    <a:gd name="connsiteX12" fmla="*/ 988709 w 1487096"/>
                    <a:gd name="connsiteY12" fmla="*/ 2702852 h 2957202"/>
                    <a:gd name="connsiteX13" fmla="*/ 1183911 w 1487096"/>
                    <a:gd name="connsiteY13" fmla="*/ 2242500 h 2957202"/>
                    <a:gd name="connsiteX14" fmla="*/ 1371793 w 1487096"/>
                    <a:gd name="connsiteY14" fmla="*/ 1720334 h 2957202"/>
                    <a:gd name="connsiteX15" fmla="*/ 1449874 w 1487096"/>
                    <a:gd name="connsiteY15" fmla="*/ 1464944 h 2957202"/>
                    <a:gd name="connsiteX16" fmla="*/ 1487096 w 1487096"/>
                    <a:gd name="connsiteY16" fmla="*/ 1237401 h 2957202"/>
                    <a:gd name="connsiteX0" fmla="*/ 1487096 w 1487096"/>
                    <a:gd name="connsiteY0" fmla="*/ 1237401 h 2957202"/>
                    <a:gd name="connsiteX1" fmla="*/ 1347393 w 1487096"/>
                    <a:gd name="connsiteY1" fmla="*/ 657296 h 2957202"/>
                    <a:gd name="connsiteX2" fmla="*/ 807333 w 1487096"/>
                    <a:gd name="connsiteY2" fmla="*/ 357986 h 2957202"/>
                    <a:gd name="connsiteX3" fmla="*/ 741453 w 1487096"/>
                    <a:gd name="connsiteY3" fmla="*/ 0 h 2957202"/>
                    <a:gd name="connsiteX4" fmla="*/ 618638 w 1487096"/>
                    <a:gd name="connsiteY4" fmla="*/ 111543 h 2957202"/>
                    <a:gd name="connsiteX5" fmla="*/ 498 w 1487096"/>
                    <a:gd name="connsiteY5" fmla="*/ 485680 h 2957202"/>
                    <a:gd name="connsiteX6" fmla="*/ 30592 w 1487096"/>
                    <a:gd name="connsiteY6" fmla="*/ 800444 h 2957202"/>
                    <a:gd name="connsiteX7" fmla="*/ 100539 w 1487096"/>
                    <a:gd name="connsiteY7" fmla="*/ 1599146 h 2957202"/>
                    <a:gd name="connsiteX8" fmla="*/ 153406 w 1487096"/>
                    <a:gd name="connsiteY8" fmla="*/ 2053804 h 2957202"/>
                    <a:gd name="connsiteX9" fmla="*/ 270528 w 1487096"/>
                    <a:gd name="connsiteY9" fmla="*/ 2550756 h 2957202"/>
                    <a:gd name="connsiteX10" fmla="*/ 401476 w 1487096"/>
                    <a:gd name="connsiteY10" fmla="*/ 2796386 h 2957202"/>
                    <a:gd name="connsiteX11" fmla="*/ 784560 w 1487096"/>
                    <a:gd name="connsiteY11" fmla="*/ 2927334 h 2957202"/>
                    <a:gd name="connsiteX12" fmla="*/ 988709 w 1487096"/>
                    <a:gd name="connsiteY12" fmla="*/ 2702852 h 2957202"/>
                    <a:gd name="connsiteX13" fmla="*/ 1183911 w 1487096"/>
                    <a:gd name="connsiteY13" fmla="*/ 2242500 h 2957202"/>
                    <a:gd name="connsiteX14" fmla="*/ 1371793 w 1487096"/>
                    <a:gd name="connsiteY14" fmla="*/ 1720334 h 2957202"/>
                    <a:gd name="connsiteX15" fmla="*/ 1449874 w 1487096"/>
                    <a:gd name="connsiteY15" fmla="*/ 1464944 h 2957202"/>
                    <a:gd name="connsiteX16" fmla="*/ 1487096 w 1487096"/>
                    <a:gd name="connsiteY16" fmla="*/ 1237401 h 2957202"/>
                    <a:gd name="connsiteX0" fmla="*/ 1487096 w 1487096"/>
                    <a:gd name="connsiteY0" fmla="*/ 1237401 h 2957202"/>
                    <a:gd name="connsiteX1" fmla="*/ 1347393 w 1487096"/>
                    <a:gd name="connsiteY1" fmla="*/ 657296 h 2957202"/>
                    <a:gd name="connsiteX2" fmla="*/ 807333 w 1487096"/>
                    <a:gd name="connsiteY2" fmla="*/ 357986 h 2957202"/>
                    <a:gd name="connsiteX3" fmla="*/ 741453 w 1487096"/>
                    <a:gd name="connsiteY3" fmla="*/ 0 h 2957202"/>
                    <a:gd name="connsiteX4" fmla="*/ 618638 w 1487096"/>
                    <a:gd name="connsiteY4" fmla="*/ 111543 h 2957202"/>
                    <a:gd name="connsiteX5" fmla="*/ 498 w 1487096"/>
                    <a:gd name="connsiteY5" fmla="*/ 485680 h 2957202"/>
                    <a:gd name="connsiteX6" fmla="*/ 30592 w 1487096"/>
                    <a:gd name="connsiteY6" fmla="*/ 800444 h 2957202"/>
                    <a:gd name="connsiteX7" fmla="*/ 100539 w 1487096"/>
                    <a:gd name="connsiteY7" fmla="*/ 1599146 h 2957202"/>
                    <a:gd name="connsiteX8" fmla="*/ 153406 w 1487096"/>
                    <a:gd name="connsiteY8" fmla="*/ 2053804 h 2957202"/>
                    <a:gd name="connsiteX9" fmla="*/ 270528 w 1487096"/>
                    <a:gd name="connsiteY9" fmla="*/ 2550756 h 2957202"/>
                    <a:gd name="connsiteX10" fmla="*/ 401476 w 1487096"/>
                    <a:gd name="connsiteY10" fmla="*/ 2796386 h 2957202"/>
                    <a:gd name="connsiteX11" fmla="*/ 784560 w 1487096"/>
                    <a:gd name="connsiteY11" fmla="*/ 2927334 h 2957202"/>
                    <a:gd name="connsiteX12" fmla="*/ 988709 w 1487096"/>
                    <a:gd name="connsiteY12" fmla="*/ 2702852 h 2957202"/>
                    <a:gd name="connsiteX13" fmla="*/ 1183911 w 1487096"/>
                    <a:gd name="connsiteY13" fmla="*/ 2242500 h 2957202"/>
                    <a:gd name="connsiteX14" fmla="*/ 1371793 w 1487096"/>
                    <a:gd name="connsiteY14" fmla="*/ 1720334 h 2957202"/>
                    <a:gd name="connsiteX15" fmla="*/ 1449874 w 1487096"/>
                    <a:gd name="connsiteY15" fmla="*/ 1464944 h 2957202"/>
                    <a:gd name="connsiteX16" fmla="*/ 1487096 w 1487096"/>
                    <a:gd name="connsiteY16" fmla="*/ 1237401 h 2957202"/>
                    <a:gd name="connsiteX0" fmla="*/ 1487096 w 1487096"/>
                    <a:gd name="connsiteY0" fmla="*/ 1237401 h 2957202"/>
                    <a:gd name="connsiteX1" fmla="*/ 1347393 w 1487096"/>
                    <a:gd name="connsiteY1" fmla="*/ 657296 h 2957202"/>
                    <a:gd name="connsiteX2" fmla="*/ 807333 w 1487096"/>
                    <a:gd name="connsiteY2" fmla="*/ 357986 h 2957202"/>
                    <a:gd name="connsiteX3" fmla="*/ 741453 w 1487096"/>
                    <a:gd name="connsiteY3" fmla="*/ 0 h 2957202"/>
                    <a:gd name="connsiteX4" fmla="*/ 618638 w 1487096"/>
                    <a:gd name="connsiteY4" fmla="*/ 111543 h 2957202"/>
                    <a:gd name="connsiteX5" fmla="*/ 498 w 1487096"/>
                    <a:gd name="connsiteY5" fmla="*/ 485680 h 2957202"/>
                    <a:gd name="connsiteX6" fmla="*/ 30592 w 1487096"/>
                    <a:gd name="connsiteY6" fmla="*/ 800444 h 2957202"/>
                    <a:gd name="connsiteX7" fmla="*/ 100539 w 1487096"/>
                    <a:gd name="connsiteY7" fmla="*/ 1599146 h 2957202"/>
                    <a:gd name="connsiteX8" fmla="*/ 153406 w 1487096"/>
                    <a:gd name="connsiteY8" fmla="*/ 2053804 h 2957202"/>
                    <a:gd name="connsiteX9" fmla="*/ 270528 w 1487096"/>
                    <a:gd name="connsiteY9" fmla="*/ 2550756 h 2957202"/>
                    <a:gd name="connsiteX10" fmla="*/ 401476 w 1487096"/>
                    <a:gd name="connsiteY10" fmla="*/ 2796386 h 2957202"/>
                    <a:gd name="connsiteX11" fmla="*/ 784560 w 1487096"/>
                    <a:gd name="connsiteY11" fmla="*/ 2927334 h 2957202"/>
                    <a:gd name="connsiteX12" fmla="*/ 988709 w 1487096"/>
                    <a:gd name="connsiteY12" fmla="*/ 2702852 h 2957202"/>
                    <a:gd name="connsiteX13" fmla="*/ 1183911 w 1487096"/>
                    <a:gd name="connsiteY13" fmla="*/ 2242500 h 2957202"/>
                    <a:gd name="connsiteX14" fmla="*/ 1371793 w 1487096"/>
                    <a:gd name="connsiteY14" fmla="*/ 1720334 h 2957202"/>
                    <a:gd name="connsiteX15" fmla="*/ 1449874 w 1487096"/>
                    <a:gd name="connsiteY15" fmla="*/ 1464944 h 2957202"/>
                    <a:gd name="connsiteX16" fmla="*/ 1487096 w 1487096"/>
                    <a:gd name="connsiteY16" fmla="*/ 1237401 h 2957202"/>
                    <a:gd name="connsiteX0" fmla="*/ 1487096 w 1487096"/>
                    <a:gd name="connsiteY0" fmla="*/ 1237401 h 2957202"/>
                    <a:gd name="connsiteX1" fmla="*/ 1347393 w 1487096"/>
                    <a:gd name="connsiteY1" fmla="*/ 657296 h 2957202"/>
                    <a:gd name="connsiteX2" fmla="*/ 817325 w 1487096"/>
                    <a:gd name="connsiteY2" fmla="*/ 357985 h 2957202"/>
                    <a:gd name="connsiteX3" fmla="*/ 741453 w 1487096"/>
                    <a:gd name="connsiteY3" fmla="*/ 0 h 2957202"/>
                    <a:gd name="connsiteX4" fmla="*/ 618638 w 1487096"/>
                    <a:gd name="connsiteY4" fmla="*/ 111543 h 2957202"/>
                    <a:gd name="connsiteX5" fmla="*/ 498 w 1487096"/>
                    <a:gd name="connsiteY5" fmla="*/ 485680 h 2957202"/>
                    <a:gd name="connsiteX6" fmla="*/ 30592 w 1487096"/>
                    <a:gd name="connsiteY6" fmla="*/ 800444 h 2957202"/>
                    <a:gd name="connsiteX7" fmla="*/ 100539 w 1487096"/>
                    <a:gd name="connsiteY7" fmla="*/ 1599146 h 2957202"/>
                    <a:gd name="connsiteX8" fmla="*/ 153406 w 1487096"/>
                    <a:gd name="connsiteY8" fmla="*/ 2053804 h 2957202"/>
                    <a:gd name="connsiteX9" fmla="*/ 270528 w 1487096"/>
                    <a:gd name="connsiteY9" fmla="*/ 2550756 h 2957202"/>
                    <a:gd name="connsiteX10" fmla="*/ 401476 w 1487096"/>
                    <a:gd name="connsiteY10" fmla="*/ 2796386 h 2957202"/>
                    <a:gd name="connsiteX11" fmla="*/ 784560 w 1487096"/>
                    <a:gd name="connsiteY11" fmla="*/ 2927334 h 2957202"/>
                    <a:gd name="connsiteX12" fmla="*/ 988709 w 1487096"/>
                    <a:gd name="connsiteY12" fmla="*/ 2702852 h 2957202"/>
                    <a:gd name="connsiteX13" fmla="*/ 1183911 w 1487096"/>
                    <a:gd name="connsiteY13" fmla="*/ 2242500 h 2957202"/>
                    <a:gd name="connsiteX14" fmla="*/ 1371793 w 1487096"/>
                    <a:gd name="connsiteY14" fmla="*/ 1720334 h 2957202"/>
                    <a:gd name="connsiteX15" fmla="*/ 1449874 w 1487096"/>
                    <a:gd name="connsiteY15" fmla="*/ 1464944 h 2957202"/>
                    <a:gd name="connsiteX16" fmla="*/ 1487096 w 1487096"/>
                    <a:gd name="connsiteY16" fmla="*/ 1237401 h 2957202"/>
                    <a:gd name="connsiteX0" fmla="*/ 1510622 w 1510622"/>
                    <a:gd name="connsiteY0" fmla="*/ 1237401 h 2957202"/>
                    <a:gd name="connsiteX1" fmla="*/ 1370919 w 1510622"/>
                    <a:gd name="connsiteY1" fmla="*/ 657296 h 2957202"/>
                    <a:gd name="connsiteX2" fmla="*/ 840851 w 1510622"/>
                    <a:gd name="connsiteY2" fmla="*/ 357985 h 2957202"/>
                    <a:gd name="connsiteX3" fmla="*/ 764979 w 1510622"/>
                    <a:gd name="connsiteY3" fmla="*/ 0 h 2957202"/>
                    <a:gd name="connsiteX4" fmla="*/ 457329 w 1510622"/>
                    <a:gd name="connsiteY4" fmla="*/ 291381 h 2957202"/>
                    <a:gd name="connsiteX5" fmla="*/ 24024 w 1510622"/>
                    <a:gd name="connsiteY5" fmla="*/ 485680 h 2957202"/>
                    <a:gd name="connsiteX6" fmla="*/ 54118 w 1510622"/>
                    <a:gd name="connsiteY6" fmla="*/ 800444 h 2957202"/>
                    <a:gd name="connsiteX7" fmla="*/ 124065 w 1510622"/>
                    <a:gd name="connsiteY7" fmla="*/ 1599146 h 2957202"/>
                    <a:gd name="connsiteX8" fmla="*/ 176932 w 1510622"/>
                    <a:gd name="connsiteY8" fmla="*/ 2053804 h 2957202"/>
                    <a:gd name="connsiteX9" fmla="*/ 294054 w 1510622"/>
                    <a:gd name="connsiteY9" fmla="*/ 2550756 h 2957202"/>
                    <a:gd name="connsiteX10" fmla="*/ 425002 w 1510622"/>
                    <a:gd name="connsiteY10" fmla="*/ 2796386 h 2957202"/>
                    <a:gd name="connsiteX11" fmla="*/ 808086 w 1510622"/>
                    <a:gd name="connsiteY11" fmla="*/ 2927334 h 2957202"/>
                    <a:gd name="connsiteX12" fmla="*/ 1012235 w 1510622"/>
                    <a:gd name="connsiteY12" fmla="*/ 2702852 h 2957202"/>
                    <a:gd name="connsiteX13" fmla="*/ 1207437 w 1510622"/>
                    <a:gd name="connsiteY13" fmla="*/ 2242500 h 2957202"/>
                    <a:gd name="connsiteX14" fmla="*/ 1395319 w 1510622"/>
                    <a:gd name="connsiteY14" fmla="*/ 1720334 h 2957202"/>
                    <a:gd name="connsiteX15" fmla="*/ 1473400 w 1510622"/>
                    <a:gd name="connsiteY15" fmla="*/ 1464944 h 2957202"/>
                    <a:gd name="connsiteX16" fmla="*/ 1510622 w 1510622"/>
                    <a:gd name="connsiteY16" fmla="*/ 1237401 h 2957202"/>
                    <a:gd name="connsiteX0" fmla="*/ 1507786 w 1507786"/>
                    <a:gd name="connsiteY0" fmla="*/ 1237401 h 2957202"/>
                    <a:gd name="connsiteX1" fmla="*/ 1368083 w 1507786"/>
                    <a:gd name="connsiteY1" fmla="*/ 657296 h 2957202"/>
                    <a:gd name="connsiteX2" fmla="*/ 838015 w 1507786"/>
                    <a:gd name="connsiteY2" fmla="*/ 357985 h 2957202"/>
                    <a:gd name="connsiteX3" fmla="*/ 762143 w 1507786"/>
                    <a:gd name="connsiteY3" fmla="*/ 0 h 2957202"/>
                    <a:gd name="connsiteX4" fmla="*/ 414529 w 1507786"/>
                    <a:gd name="connsiteY4" fmla="*/ 301373 h 2957202"/>
                    <a:gd name="connsiteX5" fmla="*/ 21188 w 1507786"/>
                    <a:gd name="connsiteY5" fmla="*/ 485680 h 2957202"/>
                    <a:gd name="connsiteX6" fmla="*/ 51282 w 1507786"/>
                    <a:gd name="connsiteY6" fmla="*/ 800444 h 2957202"/>
                    <a:gd name="connsiteX7" fmla="*/ 121229 w 1507786"/>
                    <a:gd name="connsiteY7" fmla="*/ 1599146 h 2957202"/>
                    <a:gd name="connsiteX8" fmla="*/ 174096 w 1507786"/>
                    <a:gd name="connsiteY8" fmla="*/ 2053804 h 2957202"/>
                    <a:gd name="connsiteX9" fmla="*/ 291218 w 1507786"/>
                    <a:gd name="connsiteY9" fmla="*/ 2550756 h 2957202"/>
                    <a:gd name="connsiteX10" fmla="*/ 422166 w 1507786"/>
                    <a:gd name="connsiteY10" fmla="*/ 2796386 h 2957202"/>
                    <a:gd name="connsiteX11" fmla="*/ 805250 w 1507786"/>
                    <a:gd name="connsiteY11" fmla="*/ 2927334 h 2957202"/>
                    <a:gd name="connsiteX12" fmla="*/ 1009399 w 1507786"/>
                    <a:gd name="connsiteY12" fmla="*/ 2702852 h 2957202"/>
                    <a:gd name="connsiteX13" fmla="*/ 1204601 w 1507786"/>
                    <a:gd name="connsiteY13" fmla="*/ 2242500 h 2957202"/>
                    <a:gd name="connsiteX14" fmla="*/ 1392483 w 1507786"/>
                    <a:gd name="connsiteY14" fmla="*/ 1720334 h 2957202"/>
                    <a:gd name="connsiteX15" fmla="*/ 1470564 w 1507786"/>
                    <a:gd name="connsiteY15" fmla="*/ 1464944 h 2957202"/>
                    <a:gd name="connsiteX16" fmla="*/ 1507786 w 1507786"/>
                    <a:gd name="connsiteY16" fmla="*/ 1237401 h 2957202"/>
                    <a:gd name="connsiteX0" fmla="*/ 1486807 w 1486807"/>
                    <a:gd name="connsiteY0" fmla="*/ 1237401 h 2957202"/>
                    <a:gd name="connsiteX1" fmla="*/ 1347104 w 1486807"/>
                    <a:gd name="connsiteY1" fmla="*/ 657296 h 2957202"/>
                    <a:gd name="connsiteX2" fmla="*/ 817036 w 1486807"/>
                    <a:gd name="connsiteY2" fmla="*/ 357985 h 2957202"/>
                    <a:gd name="connsiteX3" fmla="*/ 741164 w 1486807"/>
                    <a:gd name="connsiteY3" fmla="*/ 0 h 2957202"/>
                    <a:gd name="connsiteX4" fmla="*/ 393550 w 1486807"/>
                    <a:gd name="connsiteY4" fmla="*/ 301373 h 2957202"/>
                    <a:gd name="connsiteX5" fmla="*/ 209 w 1486807"/>
                    <a:gd name="connsiteY5" fmla="*/ 485680 h 2957202"/>
                    <a:gd name="connsiteX6" fmla="*/ 30303 w 1486807"/>
                    <a:gd name="connsiteY6" fmla="*/ 800444 h 2957202"/>
                    <a:gd name="connsiteX7" fmla="*/ 100250 w 1486807"/>
                    <a:gd name="connsiteY7" fmla="*/ 1599146 h 2957202"/>
                    <a:gd name="connsiteX8" fmla="*/ 153117 w 1486807"/>
                    <a:gd name="connsiteY8" fmla="*/ 2053804 h 2957202"/>
                    <a:gd name="connsiteX9" fmla="*/ 270239 w 1486807"/>
                    <a:gd name="connsiteY9" fmla="*/ 2550756 h 2957202"/>
                    <a:gd name="connsiteX10" fmla="*/ 401187 w 1486807"/>
                    <a:gd name="connsiteY10" fmla="*/ 2796386 h 2957202"/>
                    <a:gd name="connsiteX11" fmla="*/ 784271 w 1486807"/>
                    <a:gd name="connsiteY11" fmla="*/ 2927334 h 2957202"/>
                    <a:gd name="connsiteX12" fmla="*/ 988420 w 1486807"/>
                    <a:gd name="connsiteY12" fmla="*/ 2702852 h 2957202"/>
                    <a:gd name="connsiteX13" fmla="*/ 1183622 w 1486807"/>
                    <a:gd name="connsiteY13" fmla="*/ 2242500 h 2957202"/>
                    <a:gd name="connsiteX14" fmla="*/ 1371504 w 1486807"/>
                    <a:gd name="connsiteY14" fmla="*/ 1720334 h 2957202"/>
                    <a:gd name="connsiteX15" fmla="*/ 1449585 w 1486807"/>
                    <a:gd name="connsiteY15" fmla="*/ 1464944 h 2957202"/>
                    <a:gd name="connsiteX16" fmla="*/ 1486807 w 1486807"/>
                    <a:gd name="connsiteY16" fmla="*/ 1237401 h 2957202"/>
                    <a:gd name="connsiteX0" fmla="*/ 1486599 w 1486599"/>
                    <a:gd name="connsiteY0" fmla="*/ 1237401 h 2957202"/>
                    <a:gd name="connsiteX1" fmla="*/ 1346896 w 1486599"/>
                    <a:gd name="connsiteY1" fmla="*/ 657296 h 2957202"/>
                    <a:gd name="connsiteX2" fmla="*/ 816828 w 1486599"/>
                    <a:gd name="connsiteY2" fmla="*/ 357985 h 2957202"/>
                    <a:gd name="connsiteX3" fmla="*/ 740956 w 1486599"/>
                    <a:gd name="connsiteY3" fmla="*/ 0 h 2957202"/>
                    <a:gd name="connsiteX4" fmla="*/ 393342 w 1486599"/>
                    <a:gd name="connsiteY4" fmla="*/ 301373 h 2957202"/>
                    <a:gd name="connsiteX5" fmla="*/ 1 w 1486599"/>
                    <a:gd name="connsiteY5" fmla="*/ 485680 h 2957202"/>
                    <a:gd name="connsiteX6" fmla="*/ 30095 w 1486599"/>
                    <a:gd name="connsiteY6" fmla="*/ 800444 h 2957202"/>
                    <a:gd name="connsiteX7" fmla="*/ 100042 w 1486599"/>
                    <a:gd name="connsiteY7" fmla="*/ 1599146 h 2957202"/>
                    <a:gd name="connsiteX8" fmla="*/ 152909 w 1486599"/>
                    <a:gd name="connsiteY8" fmla="*/ 2053804 h 2957202"/>
                    <a:gd name="connsiteX9" fmla="*/ 270031 w 1486599"/>
                    <a:gd name="connsiteY9" fmla="*/ 2550756 h 2957202"/>
                    <a:gd name="connsiteX10" fmla="*/ 400979 w 1486599"/>
                    <a:gd name="connsiteY10" fmla="*/ 2796386 h 2957202"/>
                    <a:gd name="connsiteX11" fmla="*/ 784063 w 1486599"/>
                    <a:gd name="connsiteY11" fmla="*/ 2927334 h 2957202"/>
                    <a:gd name="connsiteX12" fmla="*/ 988212 w 1486599"/>
                    <a:gd name="connsiteY12" fmla="*/ 2702852 h 2957202"/>
                    <a:gd name="connsiteX13" fmla="*/ 1183414 w 1486599"/>
                    <a:gd name="connsiteY13" fmla="*/ 2242500 h 2957202"/>
                    <a:gd name="connsiteX14" fmla="*/ 1371296 w 1486599"/>
                    <a:gd name="connsiteY14" fmla="*/ 1720334 h 2957202"/>
                    <a:gd name="connsiteX15" fmla="*/ 1449377 w 1486599"/>
                    <a:gd name="connsiteY15" fmla="*/ 1464944 h 2957202"/>
                    <a:gd name="connsiteX16" fmla="*/ 1486599 w 1486599"/>
                    <a:gd name="connsiteY16" fmla="*/ 1237401 h 2957202"/>
                    <a:gd name="connsiteX0" fmla="*/ 1486597 w 1486597"/>
                    <a:gd name="connsiteY0" fmla="*/ 1237401 h 2957202"/>
                    <a:gd name="connsiteX1" fmla="*/ 1346894 w 1486597"/>
                    <a:gd name="connsiteY1" fmla="*/ 657296 h 2957202"/>
                    <a:gd name="connsiteX2" fmla="*/ 816826 w 1486597"/>
                    <a:gd name="connsiteY2" fmla="*/ 357985 h 2957202"/>
                    <a:gd name="connsiteX3" fmla="*/ 740954 w 1486597"/>
                    <a:gd name="connsiteY3" fmla="*/ 0 h 2957202"/>
                    <a:gd name="connsiteX4" fmla="*/ 393340 w 1486597"/>
                    <a:gd name="connsiteY4" fmla="*/ 301373 h 2957202"/>
                    <a:gd name="connsiteX5" fmla="*/ 0 w 1486597"/>
                    <a:gd name="connsiteY5" fmla="*/ 485680 h 2957202"/>
                    <a:gd name="connsiteX6" fmla="*/ 30093 w 1486597"/>
                    <a:gd name="connsiteY6" fmla="*/ 800444 h 2957202"/>
                    <a:gd name="connsiteX7" fmla="*/ 100040 w 1486597"/>
                    <a:gd name="connsiteY7" fmla="*/ 1599146 h 2957202"/>
                    <a:gd name="connsiteX8" fmla="*/ 152907 w 1486597"/>
                    <a:gd name="connsiteY8" fmla="*/ 2053804 h 2957202"/>
                    <a:gd name="connsiteX9" fmla="*/ 270029 w 1486597"/>
                    <a:gd name="connsiteY9" fmla="*/ 2550756 h 2957202"/>
                    <a:gd name="connsiteX10" fmla="*/ 400977 w 1486597"/>
                    <a:gd name="connsiteY10" fmla="*/ 2796386 h 2957202"/>
                    <a:gd name="connsiteX11" fmla="*/ 784061 w 1486597"/>
                    <a:gd name="connsiteY11" fmla="*/ 2927334 h 2957202"/>
                    <a:gd name="connsiteX12" fmla="*/ 988210 w 1486597"/>
                    <a:gd name="connsiteY12" fmla="*/ 2702852 h 2957202"/>
                    <a:gd name="connsiteX13" fmla="*/ 1183412 w 1486597"/>
                    <a:gd name="connsiteY13" fmla="*/ 2242500 h 2957202"/>
                    <a:gd name="connsiteX14" fmla="*/ 1371294 w 1486597"/>
                    <a:gd name="connsiteY14" fmla="*/ 1720334 h 2957202"/>
                    <a:gd name="connsiteX15" fmla="*/ 1449375 w 1486597"/>
                    <a:gd name="connsiteY15" fmla="*/ 1464944 h 2957202"/>
                    <a:gd name="connsiteX16" fmla="*/ 1486597 w 1486597"/>
                    <a:gd name="connsiteY16" fmla="*/ 1237401 h 295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6597" h="2957202">
                      <a:moveTo>
                        <a:pt x="1486597" y="1237401"/>
                      </a:moveTo>
                      <a:cubicBezTo>
                        <a:pt x="1439231" y="1102793"/>
                        <a:pt x="1420193" y="897573"/>
                        <a:pt x="1346894" y="657296"/>
                      </a:cubicBezTo>
                      <a:cubicBezTo>
                        <a:pt x="1144164" y="584968"/>
                        <a:pt x="917681" y="560507"/>
                        <a:pt x="816826" y="357985"/>
                      </a:cubicBezTo>
                      <a:cubicBezTo>
                        <a:pt x="760706" y="244117"/>
                        <a:pt x="768261" y="185432"/>
                        <a:pt x="740954" y="0"/>
                      </a:cubicBezTo>
                      <a:cubicBezTo>
                        <a:pt x="684960" y="75980"/>
                        <a:pt x="516832" y="220426"/>
                        <a:pt x="393340" y="301373"/>
                      </a:cubicBezTo>
                      <a:cubicBezTo>
                        <a:pt x="269848" y="382320"/>
                        <a:pt x="105993" y="448129"/>
                        <a:pt x="0" y="485680"/>
                      </a:cubicBezTo>
                      <a:cubicBezTo>
                        <a:pt x="9395" y="593836"/>
                        <a:pt x="27653" y="774417"/>
                        <a:pt x="30093" y="800444"/>
                      </a:cubicBezTo>
                      <a:cubicBezTo>
                        <a:pt x="52866" y="1067220"/>
                        <a:pt x="76453" y="1333183"/>
                        <a:pt x="100040" y="1599146"/>
                      </a:cubicBezTo>
                      <a:cubicBezTo>
                        <a:pt x="113054" y="1749614"/>
                        <a:pt x="121187" y="1904962"/>
                        <a:pt x="152907" y="2053804"/>
                      </a:cubicBezTo>
                      <a:cubicBezTo>
                        <a:pt x="187881" y="2221353"/>
                        <a:pt x="207401" y="2390528"/>
                        <a:pt x="270029" y="2550756"/>
                      </a:cubicBezTo>
                      <a:cubicBezTo>
                        <a:pt x="303376" y="2636971"/>
                        <a:pt x="349736" y="2719932"/>
                        <a:pt x="400977" y="2796386"/>
                      </a:cubicBezTo>
                      <a:cubicBezTo>
                        <a:pt x="485564" y="2921640"/>
                        <a:pt x="636846" y="3004601"/>
                        <a:pt x="784061" y="2927334"/>
                      </a:cubicBezTo>
                      <a:cubicBezTo>
                        <a:pt x="879222" y="2876906"/>
                        <a:pt x="938596" y="2795572"/>
                        <a:pt x="988210" y="2702852"/>
                      </a:cubicBezTo>
                      <a:cubicBezTo>
                        <a:pt x="1067104" y="2555636"/>
                        <a:pt x="1132985" y="2401101"/>
                        <a:pt x="1183412" y="2242500"/>
                      </a:cubicBezTo>
                      <a:cubicBezTo>
                        <a:pt x="1239533" y="2066005"/>
                        <a:pt x="1308667" y="1894389"/>
                        <a:pt x="1371294" y="1720334"/>
                      </a:cubicBezTo>
                      <a:cubicBezTo>
                        <a:pt x="1401388" y="1636560"/>
                        <a:pt x="1426601" y="1550345"/>
                        <a:pt x="1449375" y="1464944"/>
                      </a:cubicBezTo>
                      <a:cubicBezTo>
                        <a:pt x="1472149" y="1380357"/>
                        <a:pt x="1471144" y="1323615"/>
                        <a:pt x="1486597" y="1237401"/>
                      </a:cubicBezTo>
                      <a:close/>
                    </a:path>
                  </a:pathLst>
                </a:custGeom>
                <a:grpFill/>
                <a:ln w="19050" cap="flat">
                  <a:solidFill>
                    <a:schemeClr val="bg1">
                      <a:lumMod val="75000"/>
                    </a:schemeClr>
                  </a:solidFill>
                  <a:prstDash val="solid"/>
                  <a:miter/>
                </a:ln>
              </p:spPr>
              <p:txBody>
                <a:bodyPr rtlCol="0" anchor="ctr"/>
                <a:lstStyle/>
                <a:p>
                  <a:endParaRPr lang="en-US"/>
                </a:p>
              </p:txBody>
            </p:sp>
            <p:sp>
              <p:nvSpPr>
                <p:cNvPr id="38" name="Freeform: Shape 83">
                  <a:extLst>
                    <a:ext uri="{FF2B5EF4-FFF2-40B4-BE49-F238E27FC236}">
                      <a16:creationId xmlns:a16="http://schemas.microsoft.com/office/drawing/2014/main" xmlns="" id="{BEBE8B3C-9938-44EF-BCE3-88F2A9F34CBA}"/>
                    </a:ext>
                  </a:extLst>
                </p:cNvPr>
                <p:cNvSpPr/>
                <p:nvPr/>
              </p:nvSpPr>
              <p:spPr>
                <a:xfrm>
                  <a:off x="2104451" y="2237782"/>
                  <a:ext cx="228572" cy="1340906"/>
                </a:xfrm>
                <a:custGeom>
                  <a:avLst/>
                  <a:gdLst>
                    <a:gd name="connsiteX0" fmla="*/ 294243 w 357870"/>
                    <a:gd name="connsiteY0" fmla="*/ 403418 h 2147223"/>
                    <a:gd name="connsiteX1" fmla="*/ 250322 w 357870"/>
                    <a:gd name="connsiteY1" fmla="*/ 890610 h 2147223"/>
                    <a:gd name="connsiteX2" fmla="*/ 278789 w 357870"/>
                    <a:gd name="connsiteY2" fmla="*/ 1613671 h 2147223"/>
                    <a:gd name="connsiteX3" fmla="*/ 361750 w 357870"/>
                    <a:gd name="connsiteY3" fmla="*/ 2000009 h 2147223"/>
                    <a:gd name="connsiteX4" fmla="*/ 363377 w 357870"/>
                    <a:gd name="connsiteY4" fmla="*/ 2018716 h 2147223"/>
                    <a:gd name="connsiteX5" fmla="*/ 213722 w 357870"/>
                    <a:gd name="connsiteY5" fmla="*/ 2124450 h 2147223"/>
                    <a:gd name="connsiteX6" fmla="*/ 2253 w 357870"/>
                    <a:gd name="connsiteY6" fmla="*/ 2151290 h 2147223"/>
                    <a:gd name="connsiteX7" fmla="*/ 2253 w 357870"/>
                    <a:gd name="connsiteY7" fmla="*/ 815782 h 2147223"/>
                    <a:gd name="connsiteX8" fmla="*/ 2253 w 357870"/>
                    <a:gd name="connsiteY8" fmla="*/ 402604 h 2147223"/>
                    <a:gd name="connsiteX9" fmla="*/ 2253 w 357870"/>
                    <a:gd name="connsiteY9" fmla="*/ 192762 h 2147223"/>
                    <a:gd name="connsiteX10" fmla="*/ 8760 w 357870"/>
                    <a:gd name="connsiteY10" fmla="*/ 0 h 2147223"/>
                    <a:gd name="connsiteX11" fmla="*/ 164921 w 357870"/>
                    <a:gd name="connsiteY11" fmla="*/ 209029 h 2147223"/>
                    <a:gd name="connsiteX12" fmla="*/ 232429 w 357870"/>
                    <a:gd name="connsiteY12" fmla="*/ 324524 h 2147223"/>
                    <a:gd name="connsiteX13" fmla="*/ 259269 w 357870"/>
                    <a:gd name="connsiteY13" fmla="*/ 374137 h 2147223"/>
                    <a:gd name="connsiteX14" fmla="*/ 294243 w 357870"/>
                    <a:gd name="connsiteY14" fmla="*/ 403418 h 2147223"/>
                    <a:gd name="connsiteX0" fmla="*/ 294243 w 363377"/>
                    <a:gd name="connsiteY0" fmla="*/ 403418 h 2153220"/>
                    <a:gd name="connsiteX1" fmla="*/ 250322 w 363377"/>
                    <a:gd name="connsiteY1" fmla="*/ 890610 h 2153220"/>
                    <a:gd name="connsiteX2" fmla="*/ 278789 w 363377"/>
                    <a:gd name="connsiteY2" fmla="*/ 1613671 h 2153220"/>
                    <a:gd name="connsiteX3" fmla="*/ 361750 w 363377"/>
                    <a:gd name="connsiteY3" fmla="*/ 2000009 h 2153220"/>
                    <a:gd name="connsiteX4" fmla="*/ 363377 w 363377"/>
                    <a:gd name="connsiteY4" fmla="*/ 2018716 h 2153220"/>
                    <a:gd name="connsiteX5" fmla="*/ 213722 w 363377"/>
                    <a:gd name="connsiteY5" fmla="*/ 2124450 h 2153220"/>
                    <a:gd name="connsiteX6" fmla="*/ 2253 w 363377"/>
                    <a:gd name="connsiteY6" fmla="*/ 2151290 h 2153220"/>
                    <a:gd name="connsiteX7" fmla="*/ 2253 w 363377"/>
                    <a:gd name="connsiteY7" fmla="*/ 815782 h 2153220"/>
                    <a:gd name="connsiteX8" fmla="*/ 2253 w 363377"/>
                    <a:gd name="connsiteY8" fmla="*/ 402604 h 2153220"/>
                    <a:gd name="connsiteX9" fmla="*/ 2253 w 363377"/>
                    <a:gd name="connsiteY9" fmla="*/ 192762 h 2153220"/>
                    <a:gd name="connsiteX10" fmla="*/ 8760 w 363377"/>
                    <a:gd name="connsiteY10" fmla="*/ 0 h 2153220"/>
                    <a:gd name="connsiteX11" fmla="*/ 164921 w 363377"/>
                    <a:gd name="connsiteY11" fmla="*/ 209029 h 2153220"/>
                    <a:gd name="connsiteX12" fmla="*/ 232429 w 363377"/>
                    <a:gd name="connsiteY12" fmla="*/ 324524 h 2153220"/>
                    <a:gd name="connsiteX13" fmla="*/ 294243 w 363377"/>
                    <a:gd name="connsiteY13" fmla="*/ 403418 h 2153220"/>
                    <a:gd name="connsiteX0" fmla="*/ 294243 w 363377"/>
                    <a:gd name="connsiteY0" fmla="*/ 403418 h 2153220"/>
                    <a:gd name="connsiteX1" fmla="*/ 250322 w 363377"/>
                    <a:gd name="connsiteY1" fmla="*/ 890610 h 2153220"/>
                    <a:gd name="connsiteX2" fmla="*/ 278789 w 363377"/>
                    <a:gd name="connsiteY2" fmla="*/ 1613671 h 2153220"/>
                    <a:gd name="connsiteX3" fmla="*/ 361750 w 363377"/>
                    <a:gd name="connsiteY3" fmla="*/ 2000009 h 2153220"/>
                    <a:gd name="connsiteX4" fmla="*/ 363377 w 363377"/>
                    <a:gd name="connsiteY4" fmla="*/ 2018716 h 2153220"/>
                    <a:gd name="connsiteX5" fmla="*/ 213722 w 363377"/>
                    <a:gd name="connsiteY5" fmla="*/ 2124450 h 2153220"/>
                    <a:gd name="connsiteX6" fmla="*/ 2253 w 363377"/>
                    <a:gd name="connsiteY6" fmla="*/ 2151290 h 2153220"/>
                    <a:gd name="connsiteX7" fmla="*/ 2253 w 363377"/>
                    <a:gd name="connsiteY7" fmla="*/ 815782 h 2153220"/>
                    <a:gd name="connsiteX8" fmla="*/ 2253 w 363377"/>
                    <a:gd name="connsiteY8" fmla="*/ 402604 h 2153220"/>
                    <a:gd name="connsiteX9" fmla="*/ 2253 w 363377"/>
                    <a:gd name="connsiteY9" fmla="*/ 192762 h 2153220"/>
                    <a:gd name="connsiteX10" fmla="*/ 8760 w 363377"/>
                    <a:gd name="connsiteY10" fmla="*/ 0 h 2153220"/>
                    <a:gd name="connsiteX11" fmla="*/ 164921 w 363377"/>
                    <a:gd name="connsiteY11" fmla="*/ 209029 h 2153220"/>
                    <a:gd name="connsiteX12" fmla="*/ 294243 w 363377"/>
                    <a:gd name="connsiteY12" fmla="*/ 403418 h 2153220"/>
                    <a:gd name="connsiteX0" fmla="*/ 294243 w 363377"/>
                    <a:gd name="connsiteY0" fmla="*/ 403418 h 2153220"/>
                    <a:gd name="connsiteX1" fmla="*/ 250322 w 363377"/>
                    <a:gd name="connsiteY1" fmla="*/ 890610 h 2153220"/>
                    <a:gd name="connsiteX2" fmla="*/ 278789 w 363377"/>
                    <a:gd name="connsiteY2" fmla="*/ 1613671 h 2153220"/>
                    <a:gd name="connsiteX3" fmla="*/ 361750 w 363377"/>
                    <a:gd name="connsiteY3" fmla="*/ 2000009 h 2153220"/>
                    <a:gd name="connsiteX4" fmla="*/ 363377 w 363377"/>
                    <a:gd name="connsiteY4" fmla="*/ 2018716 h 2153220"/>
                    <a:gd name="connsiteX5" fmla="*/ 213722 w 363377"/>
                    <a:gd name="connsiteY5" fmla="*/ 2124450 h 2153220"/>
                    <a:gd name="connsiteX6" fmla="*/ 2253 w 363377"/>
                    <a:gd name="connsiteY6" fmla="*/ 2151290 h 2153220"/>
                    <a:gd name="connsiteX7" fmla="*/ 2253 w 363377"/>
                    <a:gd name="connsiteY7" fmla="*/ 815782 h 2153220"/>
                    <a:gd name="connsiteX8" fmla="*/ 2253 w 363377"/>
                    <a:gd name="connsiteY8" fmla="*/ 402604 h 2153220"/>
                    <a:gd name="connsiteX9" fmla="*/ 2253 w 363377"/>
                    <a:gd name="connsiteY9" fmla="*/ 192762 h 2153220"/>
                    <a:gd name="connsiteX10" fmla="*/ 8760 w 363377"/>
                    <a:gd name="connsiteY10" fmla="*/ 0 h 2153220"/>
                    <a:gd name="connsiteX11" fmla="*/ 164921 w 363377"/>
                    <a:gd name="connsiteY11" fmla="*/ 209029 h 2153220"/>
                    <a:gd name="connsiteX12" fmla="*/ 294243 w 363377"/>
                    <a:gd name="connsiteY12" fmla="*/ 403418 h 2153220"/>
                    <a:gd name="connsiteX0" fmla="*/ 294243 w 370920"/>
                    <a:gd name="connsiteY0" fmla="*/ 403418 h 2153220"/>
                    <a:gd name="connsiteX1" fmla="*/ 250322 w 370920"/>
                    <a:gd name="connsiteY1" fmla="*/ 890610 h 2153220"/>
                    <a:gd name="connsiteX2" fmla="*/ 278789 w 370920"/>
                    <a:gd name="connsiteY2" fmla="*/ 1613671 h 2153220"/>
                    <a:gd name="connsiteX3" fmla="*/ 361750 w 370920"/>
                    <a:gd name="connsiteY3" fmla="*/ 2000009 h 2153220"/>
                    <a:gd name="connsiteX4" fmla="*/ 350024 w 370920"/>
                    <a:gd name="connsiteY4" fmla="*/ 1974351 h 2153220"/>
                    <a:gd name="connsiteX5" fmla="*/ 363377 w 370920"/>
                    <a:gd name="connsiteY5" fmla="*/ 2018716 h 2153220"/>
                    <a:gd name="connsiteX6" fmla="*/ 213722 w 370920"/>
                    <a:gd name="connsiteY6" fmla="*/ 2124450 h 2153220"/>
                    <a:gd name="connsiteX7" fmla="*/ 2253 w 370920"/>
                    <a:gd name="connsiteY7" fmla="*/ 2151290 h 2153220"/>
                    <a:gd name="connsiteX8" fmla="*/ 2253 w 370920"/>
                    <a:gd name="connsiteY8" fmla="*/ 815782 h 2153220"/>
                    <a:gd name="connsiteX9" fmla="*/ 2253 w 370920"/>
                    <a:gd name="connsiteY9" fmla="*/ 402604 h 2153220"/>
                    <a:gd name="connsiteX10" fmla="*/ 2253 w 370920"/>
                    <a:gd name="connsiteY10" fmla="*/ 192762 h 2153220"/>
                    <a:gd name="connsiteX11" fmla="*/ 8760 w 370920"/>
                    <a:gd name="connsiteY11" fmla="*/ 0 h 2153220"/>
                    <a:gd name="connsiteX12" fmla="*/ 164921 w 370920"/>
                    <a:gd name="connsiteY12" fmla="*/ 209029 h 2153220"/>
                    <a:gd name="connsiteX13" fmla="*/ 294243 w 370920"/>
                    <a:gd name="connsiteY13" fmla="*/ 403418 h 2153220"/>
                    <a:gd name="connsiteX0" fmla="*/ 294243 w 377541"/>
                    <a:gd name="connsiteY0" fmla="*/ 403418 h 2153220"/>
                    <a:gd name="connsiteX1" fmla="*/ 250322 w 377541"/>
                    <a:gd name="connsiteY1" fmla="*/ 890610 h 2153220"/>
                    <a:gd name="connsiteX2" fmla="*/ 278789 w 377541"/>
                    <a:gd name="connsiteY2" fmla="*/ 1613671 h 2153220"/>
                    <a:gd name="connsiteX3" fmla="*/ 361750 w 377541"/>
                    <a:gd name="connsiteY3" fmla="*/ 2000009 h 2153220"/>
                    <a:gd name="connsiteX4" fmla="*/ 363377 w 377541"/>
                    <a:gd name="connsiteY4" fmla="*/ 2018716 h 2153220"/>
                    <a:gd name="connsiteX5" fmla="*/ 213722 w 377541"/>
                    <a:gd name="connsiteY5" fmla="*/ 2124450 h 2153220"/>
                    <a:gd name="connsiteX6" fmla="*/ 2253 w 377541"/>
                    <a:gd name="connsiteY6" fmla="*/ 2151290 h 2153220"/>
                    <a:gd name="connsiteX7" fmla="*/ 2253 w 377541"/>
                    <a:gd name="connsiteY7" fmla="*/ 815782 h 2153220"/>
                    <a:gd name="connsiteX8" fmla="*/ 2253 w 377541"/>
                    <a:gd name="connsiteY8" fmla="*/ 402604 h 2153220"/>
                    <a:gd name="connsiteX9" fmla="*/ 2253 w 377541"/>
                    <a:gd name="connsiteY9" fmla="*/ 192762 h 2153220"/>
                    <a:gd name="connsiteX10" fmla="*/ 8760 w 377541"/>
                    <a:gd name="connsiteY10" fmla="*/ 0 h 2153220"/>
                    <a:gd name="connsiteX11" fmla="*/ 164921 w 377541"/>
                    <a:gd name="connsiteY11" fmla="*/ 209029 h 2153220"/>
                    <a:gd name="connsiteX12" fmla="*/ 294243 w 377541"/>
                    <a:gd name="connsiteY12" fmla="*/ 403418 h 2153220"/>
                    <a:gd name="connsiteX0" fmla="*/ 294243 w 364424"/>
                    <a:gd name="connsiteY0" fmla="*/ 403418 h 2153220"/>
                    <a:gd name="connsiteX1" fmla="*/ 250322 w 364424"/>
                    <a:gd name="connsiteY1" fmla="*/ 890610 h 2153220"/>
                    <a:gd name="connsiteX2" fmla="*/ 278789 w 364424"/>
                    <a:gd name="connsiteY2" fmla="*/ 1613671 h 2153220"/>
                    <a:gd name="connsiteX3" fmla="*/ 363377 w 364424"/>
                    <a:gd name="connsiteY3" fmla="*/ 2018716 h 2153220"/>
                    <a:gd name="connsiteX4" fmla="*/ 213722 w 364424"/>
                    <a:gd name="connsiteY4" fmla="*/ 2124450 h 2153220"/>
                    <a:gd name="connsiteX5" fmla="*/ 2253 w 364424"/>
                    <a:gd name="connsiteY5" fmla="*/ 2151290 h 2153220"/>
                    <a:gd name="connsiteX6" fmla="*/ 2253 w 364424"/>
                    <a:gd name="connsiteY6" fmla="*/ 815782 h 2153220"/>
                    <a:gd name="connsiteX7" fmla="*/ 2253 w 364424"/>
                    <a:gd name="connsiteY7" fmla="*/ 402604 h 2153220"/>
                    <a:gd name="connsiteX8" fmla="*/ 2253 w 364424"/>
                    <a:gd name="connsiteY8" fmla="*/ 192762 h 2153220"/>
                    <a:gd name="connsiteX9" fmla="*/ 8760 w 364424"/>
                    <a:gd name="connsiteY9" fmla="*/ 0 h 2153220"/>
                    <a:gd name="connsiteX10" fmla="*/ 164921 w 364424"/>
                    <a:gd name="connsiteY10" fmla="*/ 209029 h 2153220"/>
                    <a:gd name="connsiteX11" fmla="*/ 294243 w 364424"/>
                    <a:gd name="connsiteY11" fmla="*/ 403418 h 2153220"/>
                    <a:gd name="connsiteX0" fmla="*/ 294243 w 363376"/>
                    <a:gd name="connsiteY0" fmla="*/ 403418 h 2153220"/>
                    <a:gd name="connsiteX1" fmla="*/ 250322 w 363376"/>
                    <a:gd name="connsiteY1" fmla="*/ 890610 h 2153220"/>
                    <a:gd name="connsiteX2" fmla="*/ 278789 w 363376"/>
                    <a:gd name="connsiteY2" fmla="*/ 1613671 h 2153220"/>
                    <a:gd name="connsiteX3" fmla="*/ 363377 w 363376"/>
                    <a:gd name="connsiteY3" fmla="*/ 2018716 h 2153220"/>
                    <a:gd name="connsiteX4" fmla="*/ 213722 w 363376"/>
                    <a:gd name="connsiteY4" fmla="*/ 2124450 h 2153220"/>
                    <a:gd name="connsiteX5" fmla="*/ 2253 w 363376"/>
                    <a:gd name="connsiteY5" fmla="*/ 2151290 h 2153220"/>
                    <a:gd name="connsiteX6" fmla="*/ 2253 w 363376"/>
                    <a:gd name="connsiteY6" fmla="*/ 815782 h 2153220"/>
                    <a:gd name="connsiteX7" fmla="*/ 2253 w 363376"/>
                    <a:gd name="connsiteY7" fmla="*/ 402604 h 2153220"/>
                    <a:gd name="connsiteX8" fmla="*/ 2253 w 363376"/>
                    <a:gd name="connsiteY8" fmla="*/ 192762 h 2153220"/>
                    <a:gd name="connsiteX9" fmla="*/ 8760 w 363376"/>
                    <a:gd name="connsiteY9" fmla="*/ 0 h 2153220"/>
                    <a:gd name="connsiteX10" fmla="*/ 164921 w 363376"/>
                    <a:gd name="connsiteY10" fmla="*/ 209029 h 2153220"/>
                    <a:gd name="connsiteX11" fmla="*/ 294243 w 363376"/>
                    <a:gd name="connsiteY11" fmla="*/ 403418 h 2153220"/>
                    <a:gd name="connsiteX0" fmla="*/ 294243 w 363378"/>
                    <a:gd name="connsiteY0" fmla="*/ 403418 h 2131745"/>
                    <a:gd name="connsiteX1" fmla="*/ 250322 w 363378"/>
                    <a:gd name="connsiteY1" fmla="*/ 890610 h 2131745"/>
                    <a:gd name="connsiteX2" fmla="*/ 278789 w 363378"/>
                    <a:gd name="connsiteY2" fmla="*/ 1613671 h 2131745"/>
                    <a:gd name="connsiteX3" fmla="*/ 363377 w 363378"/>
                    <a:gd name="connsiteY3" fmla="*/ 2018716 h 2131745"/>
                    <a:gd name="connsiteX4" fmla="*/ 213722 w 363378"/>
                    <a:gd name="connsiteY4" fmla="*/ 2124450 h 2131745"/>
                    <a:gd name="connsiteX5" fmla="*/ 2253 w 363378"/>
                    <a:gd name="connsiteY5" fmla="*/ 2116321 h 2131745"/>
                    <a:gd name="connsiteX6" fmla="*/ 2253 w 363378"/>
                    <a:gd name="connsiteY6" fmla="*/ 815782 h 2131745"/>
                    <a:gd name="connsiteX7" fmla="*/ 2253 w 363378"/>
                    <a:gd name="connsiteY7" fmla="*/ 402604 h 2131745"/>
                    <a:gd name="connsiteX8" fmla="*/ 2253 w 363378"/>
                    <a:gd name="connsiteY8" fmla="*/ 192762 h 2131745"/>
                    <a:gd name="connsiteX9" fmla="*/ 8760 w 363378"/>
                    <a:gd name="connsiteY9" fmla="*/ 0 h 2131745"/>
                    <a:gd name="connsiteX10" fmla="*/ 164921 w 363378"/>
                    <a:gd name="connsiteY10" fmla="*/ 209029 h 2131745"/>
                    <a:gd name="connsiteX11" fmla="*/ 294243 w 363378"/>
                    <a:gd name="connsiteY11" fmla="*/ 403418 h 213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3378" h="2131745">
                      <a:moveTo>
                        <a:pt x="294243" y="403418"/>
                      </a:moveTo>
                      <a:cubicBezTo>
                        <a:pt x="287736" y="566086"/>
                        <a:pt x="258456" y="727128"/>
                        <a:pt x="250322" y="890610"/>
                      </a:cubicBezTo>
                      <a:cubicBezTo>
                        <a:pt x="238936" y="1131359"/>
                        <a:pt x="243816" y="1375362"/>
                        <a:pt x="278789" y="1613671"/>
                      </a:cubicBezTo>
                      <a:cubicBezTo>
                        <a:pt x="297631" y="1801688"/>
                        <a:pt x="344248" y="1933586"/>
                        <a:pt x="363377" y="2018716"/>
                      </a:cubicBezTo>
                      <a:cubicBezTo>
                        <a:pt x="335723" y="2076463"/>
                        <a:pt x="273909" y="2108183"/>
                        <a:pt x="213722" y="2124450"/>
                      </a:cubicBezTo>
                      <a:cubicBezTo>
                        <a:pt x="153535" y="2140717"/>
                        <a:pt x="2253" y="2126082"/>
                        <a:pt x="2253" y="2116321"/>
                      </a:cubicBezTo>
                      <a:lnTo>
                        <a:pt x="2253" y="815782"/>
                      </a:lnTo>
                      <a:lnTo>
                        <a:pt x="2253" y="402604"/>
                      </a:lnTo>
                      <a:lnTo>
                        <a:pt x="2253" y="192762"/>
                      </a:lnTo>
                      <a:cubicBezTo>
                        <a:pt x="2253" y="128508"/>
                        <a:pt x="-5880" y="62627"/>
                        <a:pt x="8760" y="0"/>
                      </a:cubicBezTo>
                      <a:cubicBezTo>
                        <a:pt x="65694" y="65881"/>
                        <a:pt x="118561" y="135828"/>
                        <a:pt x="164921" y="209029"/>
                      </a:cubicBezTo>
                      <a:cubicBezTo>
                        <a:pt x="212502" y="276265"/>
                        <a:pt x="240047" y="304808"/>
                        <a:pt x="294243" y="403418"/>
                      </a:cubicBezTo>
                      <a:close/>
                    </a:path>
                  </a:pathLst>
                </a:custGeom>
                <a:grpFill/>
                <a:ln w="19050" cap="flat">
                  <a:solidFill>
                    <a:schemeClr val="bg1">
                      <a:lumMod val="75000"/>
                    </a:schemeClr>
                  </a:solidFill>
                  <a:prstDash val="solid"/>
                  <a:miter/>
                </a:ln>
              </p:spPr>
              <p:txBody>
                <a:bodyPr rtlCol="0" anchor="ctr"/>
                <a:lstStyle/>
                <a:p>
                  <a:endParaRPr lang="en-US"/>
                </a:p>
              </p:txBody>
            </p:sp>
            <p:sp>
              <p:nvSpPr>
                <p:cNvPr id="39" name="Freeform: Shape 84">
                  <a:extLst>
                    <a:ext uri="{FF2B5EF4-FFF2-40B4-BE49-F238E27FC236}">
                      <a16:creationId xmlns:a16="http://schemas.microsoft.com/office/drawing/2014/main" xmlns="" id="{A9E040C3-5FB2-43DE-A318-88612D86550B}"/>
                    </a:ext>
                  </a:extLst>
                </p:cNvPr>
                <p:cNvSpPr/>
                <p:nvPr/>
              </p:nvSpPr>
              <p:spPr>
                <a:xfrm>
                  <a:off x="2108589" y="3458106"/>
                  <a:ext cx="642350" cy="1344847"/>
                </a:xfrm>
                <a:custGeom>
                  <a:avLst/>
                  <a:gdLst>
                    <a:gd name="connsiteX0" fmla="*/ 1021026 w 1016677"/>
                    <a:gd name="connsiteY0" fmla="*/ 1260681 h 2130956"/>
                    <a:gd name="connsiteX1" fmla="*/ 943759 w 1016677"/>
                    <a:gd name="connsiteY1" fmla="*/ 482312 h 2130956"/>
                    <a:gd name="connsiteX2" fmla="*/ 921798 w 1016677"/>
                    <a:gd name="connsiteY2" fmla="*/ 463605 h 2130956"/>
                    <a:gd name="connsiteX3" fmla="*/ 502927 w 1016677"/>
                    <a:gd name="connsiteY3" fmla="*/ 247256 h 2130956"/>
                    <a:gd name="connsiteX4" fmla="*/ 385806 w 1016677"/>
                    <a:gd name="connsiteY4" fmla="*/ 0 h 2130956"/>
                    <a:gd name="connsiteX5" fmla="*/ 306912 w 1016677"/>
                    <a:gd name="connsiteY5" fmla="*/ 45547 h 2130956"/>
                    <a:gd name="connsiteX6" fmla="*/ 209310 w 1016677"/>
                    <a:gd name="connsiteY6" fmla="*/ 82961 h 2130956"/>
                    <a:gd name="connsiteX7" fmla="*/ 5162 w 1016677"/>
                    <a:gd name="connsiteY7" fmla="*/ 113868 h 2130956"/>
                    <a:gd name="connsiteX8" fmla="*/ 3535 w 1016677"/>
                    <a:gd name="connsiteY8" fmla="*/ 584793 h 2130956"/>
                    <a:gd name="connsiteX9" fmla="*/ 5162 w 1016677"/>
                    <a:gd name="connsiteY9" fmla="*/ 1154133 h 2130956"/>
                    <a:gd name="connsiteX10" fmla="*/ 5162 w 1016677"/>
                    <a:gd name="connsiteY10" fmla="*/ 1165519 h 2130956"/>
                    <a:gd name="connsiteX11" fmla="*/ 28748 w 1016677"/>
                    <a:gd name="connsiteY11" fmla="*/ 1198053 h 2130956"/>
                    <a:gd name="connsiteX12" fmla="*/ 240217 w 1016677"/>
                    <a:gd name="connsiteY12" fmla="*/ 1684432 h 2130956"/>
                    <a:gd name="connsiteX13" fmla="*/ 497234 w 1016677"/>
                    <a:gd name="connsiteY13" fmla="*/ 2105743 h 2130956"/>
                    <a:gd name="connsiteX14" fmla="*/ 925052 w 1016677"/>
                    <a:gd name="connsiteY14" fmla="*/ 1593338 h 2130956"/>
                    <a:gd name="connsiteX15" fmla="*/ 982799 w 1016677"/>
                    <a:gd name="connsiteY15" fmla="*/ 1411149 h 2130956"/>
                    <a:gd name="connsiteX16" fmla="*/ 1021026 w 1016677"/>
                    <a:gd name="connsiteY16" fmla="*/ 1260681 h 2130956"/>
                    <a:gd name="connsiteX0" fmla="*/ 1021026 w 1021195"/>
                    <a:gd name="connsiteY0" fmla="*/ 1260681 h 2138011"/>
                    <a:gd name="connsiteX1" fmla="*/ 943759 w 1021195"/>
                    <a:gd name="connsiteY1" fmla="*/ 482312 h 2138011"/>
                    <a:gd name="connsiteX2" fmla="*/ 921798 w 1021195"/>
                    <a:gd name="connsiteY2" fmla="*/ 463605 h 2138011"/>
                    <a:gd name="connsiteX3" fmla="*/ 502927 w 1021195"/>
                    <a:gd name="connsiteY3" fmla="*/ 247256 h 2138011"/>
                    <a:gd name="connsiteX4" fmla="*/ 385806 w 1021195"/>
                    <a:gd name="connsiteY4" fmla="*/ 0 h 2138011"/>
                    <a:gd name="connsiteX5" fmla="*/ 306912 w 1021195"/>
                    <a:gd name="connsiteY5" fmla="*/ 45547 h 2138011"/>
                    <a:gd name="connsiteX6" fmla="*/ 209310 w 1021195"/>
                    <a:gd name="connsiteY6" fmla="*/ 82961 h 2138011"/>
                    <a:gd name="connsiteX7" fmla="*/ 5162 w 1021195"/>
                    <a:gd name="connsiteY7" fmla="*/ 113868 h 2138011"/>
                    <a:gd name="connsiteX8" fmla="*/ 3535 w 1021195"/>
                    <a:gd name="connsiteY8" fmla="*/ 584793 h 2138011"/>
                    <a:gd name="connsiteX9" fmla="*/ 5162 w 1021195"/>
                    <a:gd name="connsiteY9" fmla="*/ 1154133 h 2138011"/>
                    <a:gd name="connsiteX10" fmla="*/ 28748 w 1021195"/>
                    <a:gd name="connsiteY10" fmla="*/ 1198053 h 2138011"/>
                    <a:gd name="connsiteX11" fmla="*/ 240217 w 1021195"/>
                    <a:gd name="connsiteY11" fmla="*/ 1684432 h 2138011"/>
                    <a:gd name="connsiteX12" fmla="*/ 497234 w 1021195"/>
                    <a:gd name="connsiteY12" fmla="*/ 2105743 h 2138011"/>
                    <a:gd name="connsiteX13" fmla="*/ 925052 w 1021195"/>
                    <a:gd name="connsiteY13" fmla="*/ 1593338 h 2138011"/>
                    <a:gd name="connsiteX14" fmla="*/ 982799 w 1021195"/>
                    <a:gd name="connsiteY14" fmla="*/ 1411149 h 2138011"/>
                    <a:gd name="connsiteX15" fmla="*/ 1021026 w 1021195"/>
                    <a:gd name="connsiteY15" fmla="*/ 1260681 h 2138011"/>
                    <a:gd name="connsiteX0" fmla="*/ 1021026 w 1021195"/>
                    <a:gd name="connsiteY0" fmla="*/ 1260681 h 2138013"/>
                    <a:gd name="connsiteX1" fmla="*/ 943759 w 1021195"/>
                    <a:gd name="connsiteY1" fmla="*/ 482312 h 2138013"/>
                    <a:gd name="connsiteX2" fmla="*/ 921798 w 1021195"/>
                    <a:gd name="connsiteY2" fmla="*/ 463605 h 2138013"/>
                    <a:gd name="connsiteX3" fmla="*/ 502927 w 1021195"/>
                    <a:gd name="connsiteY3" fmla="*/ 247256 h 2138013"/>
                    <a:gd name="connsiteX4" fmla="*/ 385806 w 1021195"/>
                    <a:gd name="connsiteY4" fmla="*/ 0 h 2138013"/>
                    <a:gd name="connsiteX5" fmla="*/ 306912 w 1021195"/>
                    <a:gd name="connsiteY5" fmla="*/ 45547 h 2138013"/>
                    <a:gd name="connsiteX6" fmla="*/ 209310 w 1021195"/>
                    <a:gd name="connsiteY6" fmla="*/ 82961 h 2138013"/>
                    <a:gd name="connsiteX7" fmla="*/ 5162 w 1021195"/>
                    <a:gd name="connsiteY7" fmla="*/ 113868 h 2138013"/>
                    <a:gd name="connsiteX8" fmla="*/ 3535 w 1021195"/>
                    <a:gd name="connsiteY8" fmla="*/ 584793 h 2138013"/>
                    <a:gd name="connsiteX9" fmla="*/ 5162 w 1021195"/>
                    <a:gd name="connsiteY9" fmla="*/ 1154133 h 2138013"/>
                    <a:gd name="connsiteX10" fmla="*/ 240217 w 1021195"/>
                    <a:gd name="connsiteY10" fmla="*/ 1684432 h 2138013"/>
                    <a:gd name="connsiteX11" fmla="*/ 497234 w 1021195"/>
                    <a:gd name="connsiteY11" fmla="*/ 2105743 h 2138013"/>
                    <a:gd name="connsiteX12" fmla="*/ 925052 w 1021195"/>
                    <a:gd name="connsiteY12" fmla="*/ 1593338 h 2138013"/>
                    <a:gd name="connsiteX13" fmla="*/ 982799 w 1021195"/>
                    <a:gd name="connsiteY13" fmla="*/ 1411149 h 2138013"/>
                    <a:gd name="connsiteX14" fmla="*/ 1021026 w 1021195"/>
                    <a:gd name="connsiteY14" fmla="*/ 1260681 h 2138013"/>
                    <a:gd name="connsiteX0" fmla="*/ 1021026 w 1021195"/>
                    <a:gd name="connsiteY0" fmla="*/ 1260681 h 2138011"/>
                    <a:gd name="connsiteX1" fmla="*/ 943759 w 1021195"/>
                    <a:gd name="connsiteY1" fmla="*/ 482312 h 2138011"/>
                    <a:gd name="connsiteX2" fmla="*/ 921798 w 1021195"/>
                    <a:gd name="connsiteY2" fmla="*/ 463605 h 2138011"/>
                    <a:gd name="connsiteX3" fmla="*/ 502927 w 1021195"/>
                    <a:gd name="connsiteY3" fmla="*/ 247256 h 2138011"/>
                    <a:gd name="connsiteX4" fmla="*/ 385806 w 1021195"/>
                    <a:gd name="connsiteY4" fmla="*/ 0 h 2138011"/>
                    <a:gd name="connsiteX5" fmla="*/ 306912 w 1021195"/>
                    <a:gd name="connsiteY5" fmla="*/ 45547 h 2138011"/>
                    <a:gd name="connsiteX6" fmla="*/ 209310 w 1021195"/>
                    <a:gd name="connsiteY6" fmla="*/ 82961 h 2138011"/>
                    <a:gd name="connsiteX7" fmla="*/ 5162 w 1021195"/>
                    <a:gd name="connsiteY7" fmla="*/ 113868 h 2138011"/>
                    <a:gd name="connsiteX8" fmla="*/ 3535 w 1021195"/>
                    <a:gd name="connsiteY8" fmla="*/ 584793 h 2138011"/>
                    <a:gd name="connsiteX9" fmla="*/ 167 w 1021195"/>
                    <a:gd name="connsiteY9" fmla="*/ 1194097 h 2138011"/>
                    <a:gd name="connsiteX10" fmla="*/ 240217 w 1021195"/>
                    <a:gd name="connsiteY10" fmla="*/ 1684432 h 2138011"/>
                    <a:gd name="connsiteX11" fmla="*/ 497234 w 1021195"/>
                    <a:gd name="connsiteY11" fmla="*/ 2105743 h 2138011"/>
                    <a:gd name="connsiteX12" fmla="*/ 925052 w 1021195"/>
                    <a:gd name="connsiteY12" fmla="*/ 1593338 h 2138011"/>
                    <a:gd name="connsiteX13" fmla="*/ 982799 w 1021195"/>
                    <a:gd name="connsiteY13" fmla="*/ 1411149 h 2138011"/>
                    <a:gd name="connsiteX14" fmla="*/ 1021026 w 1021195"/>
                    <a:gd name="connsiteY14" fmla="*/ 1260681 h 213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1195" h="2138011">
                      <a:moveTo>
                        <a:pt x="1021026" y="1260681"/>
                      </a:moveTo>
                      <a:cubicBezTo>
                        <a:pt x="1006386" y="1000411"/>
                        <a:pt x="969785" y="741768"/>
                        <a:pt x="943759" y="482312"/>
                      </a:cubicBezTo>
                      <a:cubicBezTo>
                        <a:pt x="942132" y="466858"/>
                        <a:pt x="936438" y="461978"/>
                        <a:pt x="921798" y="463605"/>
                      </a:cubicBezTo>
                      <a:cubicBezTo>
                        <a:pt x="732290" y="488005"/>
                        <a:pt x="596461" y="409111"/>
                        <a:pt x="502927" y="247256"/>
                      </a:cubicBezTo>
                      <a:cubicBezTo>
                        <a:pt x="456567" y="168362"/>
                        <a:pt x="432980" y="78081"/>
                        <a:pt x="385806" y="0"/>
                      </a:cubicBezTo>
                      <a:cubicBezTo>
                        <a:pt x="375232" y="23587"/>
                        <a:pt x="328872" y="35787"/>
                        <a:pt x="306912" y="45547"/>
                      </a:cubicBezTo>
                      <a:cubicBezTo>
                        <a:pt x="275191" y="59374"/>
                        <a:pt x="242658" y="73201"/>
                        <a:pt x="209310" y="82961"/>
                      </a:cubicBezTo>
                      <a:cubicBezTo>
                        <a:pt x="140176" y="103294"/>
                        <a:pt x="76736" y="112241"/>
                        <a:pt x="5162" y="113868"/>
                      </a:cubicBezTo>
                      <a:cubicBezTo>
                        <a:pt x="-5412" y="114681"/>
                        <a:pt x="3535" y="554699"/>
                        <a:pt x="3535" y="584793"/>
                      </a:cubicBezTo>
                      <a:cubicBezTo>
                        <a:pt x="4348" y="774302"/>
                        <a:pt x="167" y="1004588"/>
                        <a:pt x="167" y="1194097"/>
                      </a:cubicBezTo>
                      <a:cubicBezTo>
                        <a:pt x="80184" y="1357542"/>
                        <a:pt x="157373" y="1532491"/>
                        <a:pt x="240217" y="1684432"/>
                      </a:cubicBezTo>
                      <a:cubicBezTo>
                        <a:pt x="323062" y="1836373"/>
                        <a:pt x="378486" y="1993502"/>
                        <a:pt x="497234" y="2105743"/>
                      </a:cubicBezTo>
                      <a:cubicBezTo>
                        <a:pt x="682676" y="2281425"/>
                        <a:pt x="893331" y="1686872"/>
                        <a:pt x="925052" y="1593338"/>
                      </a:cubicBezTo>
                      <a:cubicBezTo>
                        <a:pt x="945385" y="1533150"/>
                        <a:pt x="964092" y="1472150"/>
                        <a:pt x="982799" y="1411149"/>
                      </a:cubicBezTo>
                      <a:cubicBezTo>
                        <a:pt x="999066" y="1359908"/>
                        <a:pt x="1023466" y="1315174"/>
                        <a:pt x="1021026" y="1260681"/>
                      </a:cubicBezTo>
                      <a:close/>
                    </a:path>
                  </a:pathLst>
                </a:custGeom>
                <a:grpFill/>
                <a:ln w="19050" cap="flat">
                  <a:solidFill>
                    <a:schemeClr val="bg1">
                      <a:lumMod val="75000"/>
                    </a:schemeClr>
                  </a:solidFill>
                  <a:prstDash val="solid"/>
                  <a:miter/>
                </a:ln>
              </p:spPr>
              <p:txBody>
                <a:bodyPr rtlCol="0" anchor="ctr"/>
                <a:lstStyle/>
                <a:p>
                  <a:endParaRPr lang="en-US"/>
                </a:p>
              </p:txBody>
            </p:sp>
            <p:sp>
              <p:nvSpPr>
                <p:cNvPr id="40" name="Freeform: Shape 85">
                  <a:extLst>
                    <a:ext uri="{FF2B5EF4-FFF2-40B4-BE49-F238E27FC236}">
                      <a16:creationId xmlns:a16="http://schemas.microsoft.com/office/drawing/2014/main" xmlns="" id="{C336F179-6C94-4EED-8970-E47F0823E9D8}"/>
                    </a:ext>
                  </a:extLst>
                </p:cNvPr>
                <p:cNvSpPr/>
                <p:nvPr/>
              </p:nvSpPr>
              <p:spPr>
                <a:xfrm>
                  <a:off x="3153259" y="2086837"/>
                  <a:ext cx="1145999" cy="1795739"/>
                </a:xfrm>
                <a:custGeom>
                  <a:avLst/>
                  <a:gdLst>
                    <a:gd name="connsiteX0" fmla="*/ 1820419 w 1821886"/>
                    <a:gd name="connsiteY0" fmla="*/ 1327383 h 2854831"/>
                    <a:gd name="connsiteX1" fmla="*/ 1554456 w 1821886"/>
                    <a:gd name="connsiteY1" fmla="*/ 802777 h 2854831"/>
                    <a:gd name="connsiteX2" fmla="*/ 1358441 w 1821886"/>
                    <a:gd name="connsiteY2" fmla="*/ 496147 h 2854831"/>
                    <a:gd name="connsiteX3" fmla="*/ 1023343 w 1821886"/>
                    <a:gd name="connsiteY3" fmla="*/ 104929 h 2854831"/>
                    <a:gd name="connsiteX4" fmla="*/ 845222 w 1821886"/>
                    <a:gd name="connsiteY4" fmla="*/ 13835 h 2854831"/>
                    <a:gd name="connsiteX5" fmla="*/ 604472 w 1821886"/>
                    <a:gd name="connsiteY5" fmla="*/ 59382 h 2854831"/>
                    <a:gd name="connsiteX6" fmla="*/ 163641 w 1821886"/>
                    <a:gd name="connsiteY6" fmla="*/ 702736 h 2854831"/>
                    <a:gd name="connsiteX7" fmla="*/ 1786 w 1821886"/>
                    <a:gd name="connsiteY7" fmla="*/ 1904856 h 2854831"/>
                    <a:gd name="connsiteX8" fmla="*/ 17239 w 1821886"/>
                    <a:gd name="connsiteY8" fmla="*/ 2261100 h 2854831"/>
                    <a:gd name="connsiteX9" fmla="*/ 111587 w 1821886"/>
                    <a:gd name="connsiteY9" fmla="*/ 2553903 h 2854831"/>
                    <a:gd name="connsiteX10" fmla="*/ 419843 w 1821886"/>
                    <a:gd name="connsiteY10" fmla="*/ 2747478 h 2854831"/>
                    <a:gd name="connsiteX11" fmla="*/ 987556 w 1821886"/>
                    <a:gd name="connsiteY11" fmla="*/ 2858906 h 2854831"/>
                    <a:gd name="connsiteX12" fmla="*/ 1602443 w 1821886"/>
                    <a:gd name="connsiteY12" fmla="*/ 2752359 h 2854831"/>
                    <a:gd name="connsiteX13" fmla="*/ 1776498 w 1821886"/>
                    <a:gd name="connsiteY13" fmla="*/ 2592130 h 2854831"/>
                    <a:gd name="connsiteX14" fmla="*/ 1778938 w 1821886"/>
                    <a:gd name="connsiteY14" fmla="*/ 2430275 h 2854831"/>
                    <a:gd name="connsiteX15" fmla="*/ 1791952 w 1821886"/>
                    <a:gd name="connsiteY15" fmla="*/ 2003270 h 2854831"/>
                    <a:gd name="connsiteX16" fmla="*/ 1809032 w 1821886"/>
                    <a:gd name="connsiteY16" fmla="*/ 1642146 h 2854831"/>
                    <a:gd name="connsiteX17" fmla="*/ 1819606 w 1821886"/>
                    <a:gd name="connsiteY17" fmla="*/ 1461584 h 2854831"/>
                    <a:gd name="connsiteX18" fmla="*/ 1820419 w 1821886"/>
                    <a:gd name="connsiteY18" fmla="*/ 1327383 h 2854831"/>
                    <a:gd name="connsiteX19" fmla="*/ 1820419 w 1821886"/>
                    <a:gd name="connsiteY19" fmla="*/ 1327383 h 285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1886" h="2854831">
                      <a:moveTo>
                        <a:pt x="1820419" y="1327383"/>
                      </a:moveTo>
                      <a:cubicBezTo>
                        <a:pt x="1726071" y="1154954"/>
                        <a:pt x="1650430" y="973579"/>
                        <a:pt x="1554456" y="802777"/>
                      </a:cubicBezTo>
                      <a:cubicBezTo>
                        <a:pt x="1495082" y="697042"/>
                        <a:pt x="1433268" y="591308"/>
                        <a:pt x="1358441" y="496147"/>
                      </a:cubicBezTo>
                      <a:cubicBezTo>
                        <a:pt x="1254333" y="364385"/>
                        <a:pt x="1157545" y="207410"/>
                        <a:pt x="1023343" y="104929"/>
                      </a:cubicBezTo>
                      <a:cubicBezTo>
                        <a:pt x="972916" y="65889"/>
                        <a:pt x="904595" y="35795"/>
                        <a:pt x="845222" y="13835"/>
                      </a:cubicBezTo>
                      <a:cubicBezTo>
                        <a:pt x="758194" y="-17885"/>
                        <a:pt x="678486" y="8142"/>
                        <a:pt x="604472" y="59382"/>
                      </a:cubicBezTo>
                      <a:cubicBezTo>
                        <a:pt x="392190" y="207410"/>
                        <a:pt x="257175" y="467680"/>
                        <a:pt x="163641" y="702736"/>
                      </a:cubicBezTo>
                      <a:cubicBezTo>
                        <a:pt x="13172" y="1082567"/>
                        <a:pt x="-7161" y="1500625"/>
                        <a:pt x="1786" y="1904856"/>
                      </a:cubicBezTo>
                      <a:cubicBezTo>
                        <a:pt x="4226" y="2023604"/>
                        <a:pt x="9106" y="2142352"/>
                        <a:pt x="17239" y="2261100"/>
                      </a:cubicBezTo>
                      <a:cubicBezTo>
                        <a:pt x="24559" y="2363581"/>
                        <a:pt x="46519" y="2470942"/>
                        <a:pt x="111587" y="2553903"/>
                      </a:cubicBezTo>
                      <a:cubicBezTo>
                        <a:pt x="186414" y="2649877"/>
                        <a:pt x="310042" y="2704371"/>
                        <a:pt x="419843" y="2747478"/>
                      </a:cubicBezTo>
                      <a:cubicBezTo>
                        <a:pt x="595525" y="2815799"/>
                        <a:pt x="798048" y="2846706"/>
                        <a:pt x="987556" y="2858906"/>
                      </a:cubicBezTo>
                      <a:cubicBezTo>
                        <a:pt x="1190892" y="2871920"/>
                        <a:pt x="1418628" y="2850773"/>
                        <a:pt x="1602443" y="2752359"/>
                      </a:cubicBezTo>
                      <a:cubicBezTo>
                        <a:pt x="1667511" y="2717385"/>
                        <a:pt x="1757791" y="2671024"/>
                        <a:pt x="1776498" y="2592130"/>
                      </a:cubicBezTo>
                      <a:cubicBezTo>
                        <a:pt x="1787885" y="2542516"/>
                        <a:pt x="1778938" y="2481515"/>
                        <a:pt x="1778938" y="2430275"/>
                      </a:cubicBezTo>
                      <a:cubicBezTo>
                        <a:pt x="1779752" y="2287127"/>
                        <a:pt x="1788699" y="2145605"/>
                        <a:pt x="1791952" y="2003270"/>
                      </a:cubicBezTo>
                      <a:cubicBezTo>
                        <a:pt x="1794392" y="1882896"/>
                        <a:pt x="1801712" y="1762521"/>
                        <a:pt x="1809032" y="1642146"/>
                      </a:cubicBezTo>
                      <a:cubicBezTo>
                        <a:pt x="1813099" y="1581959"/>
                        <a:pt x="1814725" y="1521772"/>
                        <a:pt x="1819606" y="1461584"/>
                      </a:cubicBezTo>
                      <a:cubicBezTo>
                        <a:pt x="1822859" y="1419290"/>
                        <a:pt x="1840752" y="1368050"/>
                        <a:pt x="1820419" y="1327383"/>
                      </a:cubicBezTo>
                      <a:cubicBezTo>
                        <a:pt x="1820419" y="1327383"/>
                        <a:pt x="1820419" y="1327383"/>
                        <a:pt x="1820419" y="1327383"/>
                      </a:cubicBezTo>
                      <a:close/>
                    </a:path>
                  </a:pathLst>
                </a:custGeom>
                <a:grpFill/>
                <a:ln w="19050" cap="flat">
                  <a:solidFill>
                    <a:schemeClr val="bg1">
                      <a:lumMod val="75000"/>
                    </a:schemeClr>
                  </a:solidFill>
                  <a:prstDash val="solid"/>
                  <a:miter/>
                </a:ln>
              </p:spPr>
              <p:txBody>
                <a:bodyPr rtlCol="0" anchor="ctr"/>
                <a:lstStyle/>
                <a:p>
                  <a:endParaRPr lang="en-US"/>
                </a:p>
              </p:txBody>
            </p:sp>
            <p:sp>
              <p:nvSpPr>
                <p:cNvPr id="41" name="Freeform: Shape 86">
                  <a:extLst>
                    <a:ext uri="{FF2B5EF4-FFF2-40B4-BE49-F238E27FC236}">
                      <a16:creationId xmlns:a16="http://schemas.microsoft.com/office/drawing/2014/main" xmlns="" id="{B1BC956A-40A4-4D7E-854F-69E18DB59F63}"/>
                    </a:ext>
                  </a:extLst>
                </p:cNvPr>
                <p:cNvSpPr/>
                <p:nvPr/>
              </p:nvSpPr>
              <p:spPr>
                <a:xfrm>
                  <a:off x="2247222" y="2055728"/>
                  <a:ext cx="936240" cy="1739463"/>
                </a:xfrm>
                <a:custGeom>
                  <a:avLst/>
                  <a:gdLst>
                    <a:gd name="connsiteX0" fmla="*/ 1491640 w 1488416"/>
                    <a:gd name="connsiteY0" fmla="*/ 1253669 h 2765363"/>
                    <a:gd name="connsiteX1" fmla="*/ 1449346 w 1488416"/>
                    <a:gd name="connsiteY1" fmla="*/ 1108081 h 2765363"/>
                    <a:gd name="connsiteX2" fmla="*/ 1323278 w 1488416"/>
                    <a:gd name="connsiteY2" fmla="*/ 807144 h 2765363"/>
                    <a:gd name="connsiteX3" fmla="*/ 865366 w 1488416"/>
                    <a:gd name="connsiteY3" fmla="*/ 193071 h 2765363"/>
                    <a:gd name="connsiteX4" fmla="*/ 458695 w 1488416"/>
                    <a:gd name="connsiteY4" fmla="*/ 2749 h 2765363"/>
                    <a:gd name="connsiteX5" fmla="*/ 174839 w 1488416"/>
                    <a:gd name="connsiteY5" fmla="*/ 292299 h 2765363"/>
                    <a:gd name="connsiteX6" fmla="*/ 22744 w 1488416"/>
                    <a:gd name="connsiteY6" fmla="*/ 991773 h 2765363"/>
                    <a:gd name="connsiteX7" fmla="*/ 1597 w 1488416"/>
                    <a:gd name="connsiteY7" fmla="*/ 1509059 h 2765363"/>
                    <a:gd name="connsiteX8" fmla="*/ 31691 w 1488416"/>
                    <a:gd name="connsiteY8" fmla="*/ 1844156 h 2765363"/>
                    <a:gd name="connsiteX9" fmla="*/ 141492 w 1488416"/>
                    <a:gd name="connsiteY9" fmla="*/ 2328094 h 2765363"/>
                    <a:gd name="connsiteX10" fmla="*/ 438362 w 1488416"/>
                    <a:gd name="connsiteY10" fmla="*/ 2742899 h 2765363"/>
                    <a:gd name="connsiteX11" fmla="*/ 653897 w 1488416"/>
                    <a:gd name="connsiteY11" fmla="*/ 2764046 h 2765363"/>
                    <a:gd name="connsiteX12" fmla="*/ 1215104 w 1488416"/>
                    <a:gd name="connsiteY12" fmla="*/ 2466363 h 2765363"/>
                    <a:gd name="connsiteX13" fmla="*/ 1435519 w 1488416"/>
                    <a:gd name="connsiteY13" fmla="*/ 2207720 h 2765363"/>
                    <a:gd name="connsiteX14" fmla="*/ 1455853 w 1488416"/>
                    <a:gd name="connsiteY14" fmla="*/ 1707514 h 2765363"/>
                    <a:gd name="connsiteX15" fmla="*/ 1491640 w 1488416"/>
                    <a:gd name="connsiteY15" fmla="*/ 1253669 h 2765363"/>
                    <a:gd name="connsiteX16" fmla="*/ 1491640 w 1488416"/>
                    <a:gd name="connsiteY16" fmla="*/ 1253669 h 27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8416" h="2765363">
                      <a:moveTo>
                        <a:pt x="1491640" y="1253669"/>
                      </a:moveTo>
                      <a:cubicBezTo>
                        <a:pt x="1489200" y="1204869"/>
                        <a:pt x="1465613" y="1155255"/>
                        <a:pt x="1449346" y="1108081"/>
                      </a:cubicBezTo>
                      <a:cubicBezTo>
                        <a:pt x="1414372" y="1003160"/>
                        <a:pt x="1379399" y="903119"/>
                        <a:pt x="1323278" y="807144"/>
                      </a:cubicBezTo>
                      <a:cubicBezTo>
                        <a:pt x="1193143" y="585915"/>
                        <a:pt x="1055688" y="367126"/>
                        <a:pt x="865366" y="193071"/>
                      </a:cubicBezTo>
                      <a:cubicBezTo>
                        <a:pt x="756379" y="94656"/>
                        <a:pt x="616484" y="-19212"/>
                        <a:pt x="458695" y="2749"/>
                      </a:cubicBezTo>
                      <a:cubicBezTo>
                        <a:pt x="314734" y="23082"/>
                        <a:pt x="226079" y="171111"/>
                        <a:pt x="174839" y="292299"/>
                      </a:cubicBezTo>
                      <a:cubicBezTo>
                        <a:pt x="80491" y="515154"/>
                        <a:pt x="41451" y="751837"/>
                        <a:pt x="22744" y="991773"/>
                      </a:cubicBezTo>
                      <a:cubicBezTo>
                        <a:pt x="9730" y="1164202"/>
                        <a:pt x="-4910" y="1335817"/>
                        <a:pt x="1597" y="1509059"/>
                      </a:cubicBezTo>
                      <a:cubicBezTo>
                        <a:pt x="5664" y="1620487"/>
                        <a:pt x="5664" y="1735168"/>
                        <a:pt x="31691" y="1844156"/>
                      </a:cubicBezTo>
                      <a:cubicBezTo>
                        <a:pt x="69918" y="2006011"/>
                        <a:pt x="92691" y="2168679"/>
                        <a:pt x="141492" y="2328094"/>
                      </a:cubicBezTo>
                      <a:cubicBezTo>
                        <a:pt x="187852" y="2480189"/>
                        <a:pt x="277320" y="2681898"/>
                        <a:pt x="438362" y="2742899"/>
                      </a:cubicBezTo>
                      <a:cubicBezTo>
                        <a:pt x="506682" y="2768926"/>
                        <a:pt x="577443" y="2777059"/>
                        <a:pt x="653897" y="2764046"/>
                      </a:cubicBezTo>
                      <a:cubicBezTo>
                        <a:pt x="860486" y="2728259"/>
                        <a:pt x="1053249" y="2592431"/>
                        <a:pt x="1215104" y="2466363"/>
                      </a:cubicBezTo>
                      <a:cubicBezTo>
                        <a:pt x="1289931" y="2407802"/>
                        <a:pt x="1435519" y="2315081"/>
                        <a:pt x="1435519" y="2207720"/>
                      </a:cubicBezTo>
                      <a:cubicBezTo>
                        <a:pt x="1435519" y="2040984"/>
                        <a:pt x="1442839" y="1873436"/>
                        <a:pt x="1455853" y="1707514"/>
                      </a:cubicBezTo>
                      <a:cubicBezTo>
                        <a:pt x="1465613" y="1558673"/>
                        <a:pt x="1497333" y="1404138"/>
                        <a:pt x="1491640" y="1253669"/>
                      </a:cubicBezTo>
                      <a:cubicBezTo>
                        <a:pt x="1491640" y="1253669"/>
                        <a:pt x="1491640" y="1253669"/>
                        <a:pt x="1491640" y="1253669"/>
                      </a:cubicBezTo>
                      <a:close/>
                    </a:path>
                  </a:pathLst>
                </a:custGeom>
                <a:grpFill/>
                <a:ln w="19050" cap="flat">
                  <a:solidFill>
                    <a:schemeClr val="bg1">
                      <a:lumMod val="75000"/>
                    </a:schemeClr>
                  </a:solidFill>
                  <a:prstDash val="solid"/>
                  <a:miter/>
                </a:ln>
              </p:spPr>
              <p:txBody>
                <a:bodyPr rtlCol="0" anchor="ctr"/>
                <a:lstStyle/>
                <a:p>
                  <a:endParaRPr lang="en-US"/>
                </a:p>
              </p:txBody>
            </p:sp>
            <p:sp>
              <p:nvSpPr>
                <p:cNvPr id="42" name="Freeform: Shape 87">
                  <a:extLst>
                    <a:ext uri="{FF2B5EF4-FFF2-40B4-BE49-F238E27FC236}">
                      <a16:creationId xmlns:a16="http://schemas.microsoft.com/office/drawing/2014/main" xmlns="" id="{14CB96E8-A578-4147-A672-E7BF2B7994EA}"/>
                    </a:ext>
                  </a:extLst>
                </p:cNvPr>
                <p:cNvSpPr/>
                <p:nvPr/>
              </p:nvSpPr>
              <p:spPr>
                <a:xfrm>
                  <a:off x="2916492" y="3578688"/>
                  <a:ext cx="5116" cy="5116"/>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lnTo>
                        <a:pt x="0" y="0"/>
                      </a:lnTo>
                      <a:close/>
                    </a:path>
                  </a:pathLst>
                </a:custGeom>
                <a:grpFill/>
                <a:ln w="19050" cap="flat">
                  <a:solidFill>
                    <a:schemeClr val="bg1">
                      <a:lumMod val="75000"/>
                    </a:schemeClr>
                  </a:solidFill>
                  <a:prstDash val="solid"/>
                  <a:miter/>
                </a:ln>
              </p:spPr>
              <p:txBody>
                <a:bodyPr rtlCol="0" anchor="ctr"/>
                <a:lstStyle/>
                <a:p>
                  <a:endParaRPr lang="en-US"/>
                </a:p>
              </p:txBody>
            </p:sp>
            <p:sp>
              <p:nvSpPr>
                <p:cNvPr id="43" name="Freeform: Shape 88">
                  <a:extLst>
                    <a:ext uri="{FF2B5EF4-FFF2-40B4-BE49-F238E27FC236}">
                      <a16:creationId xmlns:a16="http://schemas.microsoft.com/office/drawing/2014/main" xmlns="" id="{16D619E4-57DD-4722-AA45-3B2E7A79232D}"/>
                    </a:ext>
                  </a:extLst>
                </p:cNvPr>
                <p:cNvSpPr/>
                <p:nvPr/>
              </p:nvSpPr>
              <p:spPr>
                <a:xfrm>
                  <a:off x="3557536" y="3735173"/>
                  <a:ext cx="1094996" cy="1442988"/>
                </a:xfrm>
                <a:custGeom>
                  <a:avLst/>
                  <a:gdLst>
                    <a:gd name="connsiteX0" fmla="*/ 1742637 w 1740552"/>
                    <a:gd name="connsiteY0" fmla="*/ 386434 h 2228557"/>
                    <a:gd name="connsiteX1" fmla="*/ 1382326 w 1740552"/>
                    <a:gd name="connsiteY1" fmla="*/ 323806 h 2228557"/>
                    <a:gd name="connsiteX2" fmla="*/ 1235111 w 1740552"/>
                    <a:gd name="connsiteY2" fmla="*/ 221325 h 2228557"/>
                    <a:gd name="connsiteX3" fmla="*/ 1174924 w 1740552"/>
                    <a:gd name="connsiteY3" fmla="*/ 87124 h 2228557"/>
                    <a:gd name="connsiteX4" fmla="*/ 1131004 w 1740552"/>
                    <a:gd name="connsiteY4" fmla="*/ 5789 h 2228557"/>
                    <a:gd name="connsiteX5" fmla="*/ 595011 w 1740552"/>
                    <a:gd name="connsiteY5" fmla="*/ 166018 h 2228557"/>
                    <a:gd name="connsiteX6" fmla="*/ 57392 w 1740552"/>
                    <a:gd name="connsiteY6" fmla="*/ 144871 h 2228557"/>
                    <a:gd name="connsiteX7" fmla="*/ 8591 w 1740552"/>
                    <a:gd name="connsiteY7" fmla="*/ 308353 h 2228557"/>
                    <a:gd name="connsiteX8" fmla="*/ 80165 w 1740552"/>
                    <a:gd name="connsiteY8" fmla="*/ 601969 h 2228557"/>
                    <a:gd name="connsiteX9" fmla="*/ 212740 w 1740552"/>
                    <a:gd name="connsiteY9" fmla="*/ 1211163 h 2228557"/>
                    <a:gd name="connsiteX10" fmla="*/ 348568 w 1740552"/>
                    <a:gd name="connsiteY10" fmla="*/ 1808969 h 2228557"/>
                    <a:gd name="connsiteX11" fmla="*/ 952068 w 1740552"/>
                    <a:gd name="connsiteY11" fmla="*/ 2214014 h 2228557"/>
                    <a:gd name="connsiteX12" fmla="*/ 1211525 w 1740552"/>
                    <a:gd name="connsiteY12" fmla="*/ 1997665 h 2228557"/>
                    <a:gd name="connsiteX13" fmla="*/ 1406727 w 1740552"/>
                    <a:gd name="connsiteY13" fmla="*/ 1553580 h 2228557"/>
                    <a:gd name="connsiteX14" fmla="*/ 1621449 w 1740552"/>
                    <a:gd name="connsiteY14" fmla="*/ 1035481 h 2228557"/>
                    <a:gd name="connsiteX15" fmla="*/ 1742637 w 1740552"/>
                    <a:gd name="connsiteY15" fmla="*/ 386434 h 2228557"/>
                    <a:gd name="connsiteX0" fmla="*/ 1748503 w 1750266"/>
                    <a:gd name="connsiteY0" fmla="*/ 383983 h 2230158"/>
                    <a:gd name="connsiteX1" fmla="*/ 1388192 w 1750266"/>
                    <a:gd name="connsiteY1" fmla="*/ 321355 h 2230158"/>
                    <a:gd name="connsiteX2" fmla="*/ 1240977 w 1750266"/>
                    <a:gd name="connsiteY2" fmla="*/ 218874 h 2230158"/>
                    <a:gd name="connsiteX3" fmla="*/ 1180790 w 1750266"/>
                    <a:gd name="connsiteY3" fmla="*/ 84673 h 2230158"/>
                    <a:gd name="connsiteX4" fmla="*/ 1136870 w 1750266"/>
                    <a:gd name="connsiteY4" fmla="*/ 3338 h 2230158"/>
                    <a:gd name="connsiteX5" fmla="*/ 585734 w 1750266"/>
                    <a:gd name="connsiteY5" fmla="*/ 208995 h 2230158"/>
                    <a:gd name="connsiteX6" fmla="*/ 63258 w 1750266"/>
                    <a:gd name="connsiteY6" fmla="*/ 142420 h 2230158"/>
                    <a:gd name="connsiteX7" fmla="*/ 14457 w 1750266"/>
                    <a:gd name="connsiteY7" fmla="*/ 305902 h 2230158"/>
                    <a:gd name="connsiteX8" fmla="*/ 86031 w 1750266"/>
                    <a:gd name="connsiteY8" fmla="*/ 599518 h 2230158"/>
                    <a:gd name="connsiteX9" fmla="*/ 218606 w 1750266"/>
                    <a:gd name="connsiteY9" fmla="*/ 1208712 h 2230158"/>
                    <a:gd name="connsiteX10" fmla="*/ 354434 w 1750266"/>
                    <a:gd name="connsiteY10" fmla="*/ 1806518 h 2230158"/>
                    <a:gd name="connsiteX11" fmla="*/ 957934 w 1750266"/>
                    <a:gd name="connsiteY11" fmla="*/ 2211563 h 2230158"/>
                    <a:gd name="connsiteX12" fmla="*/ 1217391 w 1750266"/>
                    <a:gd name="connsiteY12" fmla="*/ 1995214 h 2230158"/>
                    <a:gd name="connsiteX13" fmla="*/ 1412593 w 1750266"/>
                    <a:gd name="connsiteY13" fmla="*/ 1551129 h 2230158"/>
                    <a:gd name="connsiteX14" fmla="*/ 1627315 w 1750266"/>
                    <a:gd name="connsiteY14" fmla="*/ 1033030 h 2230158"/>
                    <a:gd name="connsiteX15" fmla="*/ 1748503 w 1750266"/>
                    <a:gd name="connsiteY15" fmla="*/ 383983 h 2230158"/>
                    <a:gd name="connsiteX0" fmla="*/ 1738583 w 1740346"/>
                    <a:gd name="connsiteY0" fmla="*/ 383983 h 2230160"/>
                    <a:gd name="connsiteX1" fmla="*/ 1378272 w 1740346"/>
                    <a:gd name="connsiteY1" fmla="*/ 321355 h 2230160"/>
                    <a:gd name="connsiteX2" fmla="*/ 1231057 w 1740346"/>
                    <a:gd name="connsiteY2" fmla="*/ 218874 h 2230160"/>
                    <a:gd name="connsiteX3" fmla="*/ 1170870 w 1740346"/>
                    <a:gd name="connsiteY3" fmla="*/ 84673 h 2230160"/>
                    <a:gd name="connsiteX4" fmla="*/ 1126950 w 1740346"/>
                    <a:gd name="connsiteY4" fmla="*/ 3338 h 2230160"/>
                    <a:gd name="connsiteX5" fmla="*/ 575814 w 1740346"/>
                    <a:gd name="connsiteY5" fmla="*/ 208995 h 2230160"/>
                    <a:gd name="connsiteX6" fmla="*/ 83623 w 1740346"/>
                    <a:gd name="connsiteY6" fmla="*/ 202991 h 2230160"/>
                    <a:gd name="connsiteX7" fmla="*/ 4537 w 1740346"/>
                    <a:gd name="connsiteY7" fmla="*/ 305902 h 2230160"/>
                    <a:gd name="connsiteX8" fmla="*/ 76111 w 1740346"/>
                    <a:gd name="connsiteY8" fmla="*/ 599518 h 2230160"/>
                    <a:gd name="connsiteX9" fmla="*/ 208686 w 1740346"/>
                    <a:gd name="connsiteY9" fmla="*/ 1208712 h 2230160"/>
                    <a:gd name="connsiteX10" fmla="*/ 344514 w 1740346"/>
                    <a:gd name="connsiteY10" fmla="*/ 1806518 h 2230160"/>
                    <a:gd name="connsiteX11" fmla="*/ 948014 w 1740346"/>
                    <a:gd name="connsiteY11" fmla="*/ 2211563 h 2230160"/>
                    <a:gd name="connsiteX12" fmla="*/ 1207471 w 1740346"/>
                    <a:gd name="connsiteY12" fmla="*/ 1995214 h 2230160"/>
                    <a:gd name="connsiteX13" fmla="*/ 1402673 w 1740346"/>
                    <a:gd name="connsiteY13" fmla="*/ 1551129 h 2230160"/>
                    <a:gd name="connsiteX14" fmla="*/ 1617395 w 1740346"/>
                    <a:gd name="connsiteY14" fmla="*/ 1033030 h 2230160"/>
                    <a:gd name="connsiteX15" fmla="*/ 1738583 w 1740346"/>
                    <a:gd name="connsiteY15" fmla="*/ 383983 h 2230160"/>
                    <a:gd name="connsiteX0" fmla="*/ 1738583 w 1740346"/>
                    <a:gd name="connsiteY0" fmla="*/ 406213 h 2252388"/>
                    <a:gd name="connsiteX1" fmla="*/ 1378272 w 1740346"/>
                    <a:gd name="connsiteY1" fmla="*/ 343585 h 2252388"/>
                    <a:gd name="connsiteX2" fmla="*/ 1231057 w 1740346"/>
                    <a:gd name="connsiteY2" fmla="*/ 241104 h 2252388"/>
                    <a:gd name="connsiteX3" fmla="*/ 1170870 w 1740346"/>
                    <a:gd name="connsiteY3" fmla="*/ 106903 h 2252388"/>
                    <a:gd name="connsiteX4" fmla="*/ 1126950 w 1740346"/>
                    <a:gd name="connsiteY4" fmla="*/ 25568 h 2252388"/>
                    <a:gd name="connsiteX5" fmla="*/ 575814 w 1740346"/>
                    <a:gd name="connsiteY5" fmla="*/ 231225 h 2252388"/>
                    <a:gd name="connsiteX6" fmla="*/ 83623 w 1740346"/>
                    <a:gd name="connsiteY6" fmla="*/ 225221 h 2252388"/>
                    <a:gd name="connsiteX7" fmla="*/ 4537 w 1740346"/>
                    <a:gd name="connsiteY7" fmla="*/ 328132 h 2252388"/>
                    <a:gd name="connsiteX8" fmla="*/ 76111 w 1740346"/>
                    <a:gd name="connsiteY8" fmla="*/ 621748 h 2252388"/>
                    <a:gd name="connsiteX9" fmla="*/ 208686 w 1740346"/>
                    <a:gd name="connsiteY9" fmla="*/ 1230942 h 2252388"/>
                    <a:gd name="connsiteX10" fmla="*/ 344514 w 1740346"/>
                    <a:gd name="connsiteY10" fmla="*/ 1828748 h 2252388"/>
                    <a:gd name="connsiteX11" fmla="*/ 948014 w 1740346"/>
                    <a:gd name="connsiteY11" fmla="*/ 2233793 h 2252388"/>
                    <a:gd name="connsiteX12" fmla="*/ 1207471 w 1740346"/>
                    <a:gd name="connsiteY12" fmla="*/ 2017444 h 2252388"/>
                    <a:gd name="connsiteX13" fmla="*/ 1402673 w 1740346"/>
                    <a:gd name="connsiteY13" fmla="*/ 1573359 h 2252388"/>
                    <a:gd name="connsiteX14" fmla="*/ 1617395 w 1740346"/>
                    <a:gd name="connsiteY14" fmla="*/ 1055260 h 2252388"/>
                    <a:gd name="connsiteX15" fmla="*/ 1738583 w 1740346"/>
                    <a:gd name="connsiteY15" fmla="*/ 406213 h 2252388"/>
                    <a:gd name="connsiteX0" fmla="*/ 1739027 w 1740790"/>
                    <a:gd name="connsiteY0" fmla="*/ 385384 h 2231560"/>
                    <a:gd name="connsiteX1" fmla="*/ 1378716 w 1740790"/>
                    <a:gd name="connsiteY1" fmla="*/ 322756 h 2231560"/>
                    <a:gd name="connsiteX2" fmla="*/ 1231501 w 1740790"/>
                    <a:gd name="connsiteY2" fmla="*/ 220275 h 2231560"/>
                    <a:gd name="connsiteX3" fmla="*/ 1171314 w 1740790"/>
                    <a:gd name="connsiteY3" fmla="*/ 86074 h 2231560"/>
                    <a:gd name="connsiteX4" fmla="*/ 1127394 w 1740790"/>
                    <a:gd name="connsiteY4" fmla="*/ 4739 h 2231560"/>
                    <a:gd name="connsiteX5" fmla="*/ 591401 w 1740790"/>
                    <a:gd name="connsiteY5" fmla="*/ 240682 h 2231560"/>
                    <a:gd name="connsiteX6" fmla="*/ 84067 w 1740790"/>
                    <a:gd name="connsiteY6" fmla="*/ 204392 h 2231560"/>
                    <a:gd name="connsiteX7" fmla="*/ 4981 w 1740790"/>
                    <a:gd name="connsiteY7" fmla="*/ 307303 h 2231560"/>
                    <a:gd name="connsiteX8" fmla="*/ 76555 w 1740790"/>
                    <a:gd name="connsiteY8" fmla="*/ 600919 h 2231560"/>
                    <a:gd name="connsiteX9" fmla="*/ 209130 w 1740790"/>
                    <a:gd name="connsiteY9" fmla="*/ 1210113 h 2231560"/>
                    <a:gd name="connsiteX10" fmla="*/ 344958 w 1740790"/>
                    <a:gd name="connsiteY10" fmla="*/ 1807919 h 2231560"/>
                    <a:gd name="connsiteX11" fmla="*/ 948458 w 1740790"/>
                    <a:gd name="connsiteY11" fmla="*/ 2212964 h 2231560"/>
                    <a:gd name="connsiteX12" fmla="*/ 1207915 w 1740790"/>
                    <a:gd name="connsiteY12" fmla="*/ 1996615 h 2231560"/>
                    <a:gd name="connsiteX13" fmla="*/ 1403117 w 1740790"/>
                    <a:gd name="connsiteY13" fmla="*/ 1552530 h 2231560"/>
                    <a:gd name="connsiteX14" fmla="*/ 1617839 w 1740790"/>
                    <a:gd name="connsiteY14" fmla="*/ 1034431 h 2231560"/>
                    <a:gd name="connsiteX15" fmla="*/ 1739027 w 1740790"/>
                    <a:gd name="connsiteY15" fmla="*/ 385384 h 2231560"/>
                    <a:gd name="connsiteX0" fmla="*/ 1739027 w 1740790"/>
                    <a:gd name="connsiteY0" fmla="*/ 385384 h 2231560"/>
                    <a:gd name="connsiteX1" fmla="*/ 1378716 w 1740790"/>
                    <a:gd name="connsiteY1" fmla="*/ 322756 h 2231560"/>
                    <a:gd name="connsiteX2" fmla="*/ 1231501 w 1740790"/>
                    <a:gd name="connsiteY2" fmla="*/ 220275 h 2231560"/>
                    <a:gd name="connsiteX3" fmla="*/ 1171314 w 1740790"/>
                    <a:gd name="connsiteY3" fmla="*/ 86074 h 2231560"/>
                    <a:gd name="connsiteX4" fmla="*/ 1127394 w 1740790"/>
                    <a:gd name="connsiteY4" fmla="*/ 4739 h 2231560"/>
                    <a:gd name="connsiteX5" fmla="*/ 591401 w 1740790"/>
                    <a:gd name="connsiteY5" fmla="*/ 240682 h 2231560"/>
                    <a:gd name="connsiteX6" fmla="*/ 84067 w 1740790"/>
                    <a:gd name="connsiteY6" fmla="*/ 204392 h 2231560"/>
                    <a:gd name="connsiteX7" fmla="*/ 4981 w 1740790"/>
                    <a:gd name="connsiteY7" fmla="*/ 307303 h 2231560"/>
                    <a:gd name="connsiteX8" fmla="*/ 76555 w 1740790"/>
                    <a:gd name="connsiteY8" fmla="*/ 600919 h 2231560"/>
                    <a:gd name="connsiteX9" fmla="*/ 209130 w 1740790"/>
                    <a:gd name="connsiteY9" fmla="*/ 1210113 h 2231560"/>
                    <a:gd name="connsiteX10" fmla="*/ 344958 w 1740790"/>
                    <a:gd name="connsiteY10" fmla="*/ 1807919 h 2231560"/>
                    <a:gd name="connsiteX11" fmla="*/ 948458 w 1740790"/>
                    <a:gd name="connsiteY11" fmla="*/ 2212964 h 2231560"/>
                    <a:gd name="connsiteX12" fmla="*/ 1207915 w 1740790"/>
                    <a:gd name="connsiteY12" fmla="*/ 1996615 h 2231560"/>
                    <a:gd name="connsiteX13" fmla="*/ 1617839 w 1740790"/>
                    <a:gd name="connsiteY13" fmla="*/ 1034431 h 2231560"/>
                    <a:gd name="connsiteX14" fmla="*/ 1739027 w 1740790"/>
                    <a:gd name="connsiteY14" fmla="*/ 385384 h 2231560"/>
                    <a:gd name="connsiteX0" fmla="*/ 1739027 w 1740790"/>
                    <a:gd name="connsiteY0" fmla="*/ 385384 h 2233666"/>
                    <a:gd name="connsiteX1" fmla="*/ 1378716 w 1740790"/>
                    <a:gd name="connsiteY1" fmla="*/ 322756 h 2233666"/>
                    <a:gd name="connsiteX2" fmla="*/ 1231501 w 1740790"/>
                    <a:gd name="connsiteY2" fmla="*/ 220275 h 2233666"/>
                    <a:gd name="connsiteX3" fmla="*/ 1171314 w 1740790"/>
                    <a:gd name="connsiteY3" fmla="*/ 86074 h 2233666"/>
                    <a:gd name="connsiteX4" fmla="*/ 1127394 w 1740790"/>
                    <a:gd name="connsiteY4" fmla="*/ 4739 h 2233666"/>
                    <a:gd name="connsiteX5" fmla="*/ 591401 w 1740790"/>
                    <a:gd name="connsiteY5" fmla="*/ 240682 h 2233666"/>
                    <a:gd name="connsiteX6" fmla="*/ 84067 w 1740790"/>
                    <a:gd name="connsiteY6" fmla="*/ 204392 h 2233666"/>
                    <a:gd name="connsiteX7" fmla="*/ 4981 w 1740790"/>
                    <a:gd name="connsiteY7" fmla="*/ 307303 h 2233666"/>
                    <a:gd name="connsiteX8" fmla="*/ 76555 w 1740790"/>
                    <a:gd name="connsiteY8" fmla="*/ 600919 h 2233666"/>
                    <a:gd name="connsiteX9" fmla="*/ 344958 w 1740790"/>
                    <a:gd name="connsiteY9" fmla="*/ 1807919 h 2233666"/>
                    <a:gd name="connsiteX10" fmla="*/ 948458 w 1740790"/>
                    <a:gd name="connsiteY10" fmla="*/ 2212964 h 2233666"/>
                    <a:gd name="connsiteX11" fmla="*/ 1207915 w 1740790"/>
                    <a:gd name="connsiteY11" fmla="*/ 1996615 h 2233666"/>
                    <a:gd name="connsiteX12" fmla="*/ 1617839 w 1740790"/>
                    <a:gd name="connsiteY12" fmla="*/ 1034431 h 2233666"/>
                    <a:gd name="connsiteX13" fmla="*/ 1739027 w 1740790"/>
                    <a:gd name="connsiteY13" fmla="*/ 385384 h 2233666"/>
                    <a:gd name="connsiteX0" fmla="*/ 1739027 w 1740790"/>
                    <a:gd name="connsiteY0" fmla="*/ 380697 h 2228979"/>
                    <a:gd name="connsiteX1" fmla="*/ 1378716 w 1740790"/>
                    <a:gd name="connsiteY1" fmla="*/ 318069 h 2228979"/>
                    <a:gd name="connsiteX2" fmla="*/ 1231501 w 1740790"/>
                    <a:gd name="connsiteY2" fmla="*/ 215588 h 2228979"/>
                    <a:gd name="connsiteX3" fmla="*/ 1127394 w 1740790"/>
                    <a:gd name="connsiteY3" fmla="*/ 52 h 2228979"/>
                    <a:gd name="connsiteX4" fmla="*/ 591401 w 1740790"/>
                    <a:gd name="connsiteY4" fmla="*/ 235995 h 2228979"/>
                    <a:gd name="connsiteX5" fmla="*/ 84067 w 1740790"/>
                    <a:gd name="connsiteY5" fmla="*/ 199705 h 2228979"/>
                    <a:gd name="connsiteX6" fmla="*/ 4981 w 1740790"/>
                    <a:gd name="connsiteY6" fmla="*/ 302616 h 2228979"/>
                    <a:gd name="connsiteX7" fmla="*/ 76555 w 1740790"/>
                    <a:gd name="connsiteY7" fmla="*/ 596232 h 2228979"/>
                    <a:gd name="connsiteX8" fmla="*/ 344958 w 1740790"/>
                    <a:gd name="connsiteY8" fmla="*/ 1803232 h 2228979"/>
                    <a:gd name="connsiteX9" fmla="*/ 948458 w 1740790"/>
                    <a:gd name="connsiteY9" fmla="*/ 2208277 h 2228979"/>
                    <a:gd name="connsiteX10" fmla="*/ 1207915 w 1740790"/>
                    <a:gd name="connsiteY10" fmla="*/ 1991928 h 2228979"/>
                    <a:gd name="connsiteX11" fmla="*/ 1617839 w 1740790"/>
                    <a:gd name="connsiteY11" fmla="*/ 1029744 h 2228979"/>
                    <a:gd name="connsiteX12" fmla="*/ 1739027 w 1740790"/>
                    <a:gd name="connsiteY12" fmla="*/ 380697 h 2228979"/>
                    <a:gd name="connsiteX0" fmla="*/ 1739027 w 1740790"/>
                    <a:gd name="connsiteY0" fmla="*/ 380645 h 2228927"/>
                    <a:gd name="connsiteX1" fmla="*/ 1378716 w 1740790"/>
                    <a:gd name="connsiteY1" fmla="*/ 318017 h 2228927"/>
                    <a:gd name="connsiteX2" fmla="*/ 1231501 w 1740790"/>
                    <a:gd name="connsiteY2" fmla="*/ 215536 h 2228927"/>
                    <a:gd name="connsiteX3" fmla="*/ 1127394 w 1740790"/>
                    <a:gd name="connsiteY3" fmla="*/ 0 h 2228927"/>
                    <a:gd name="connsiteX4" fmla="*/ 591401 w 1740790"/>
                    <a:gd name="connsiteY4" fmla="*/ 235943 h 2228927"/>
                    <a:gd name="connsiteX5" fmla="*/ 84067 w 1740790"/>
                    <a:gd name="connsiteY5" fmla="*/ 199653 h 2228927"/>
                    <a:gd name="connsiteX6" fmla="*/ 4981 w 1740790"/>
                    <a:gd name="connsiteY6" fmla="*/ 302564 h 2228927"/>
                    <a:gd name="connsiteX7" fmla="*/ 76555 w 1740790"/>
                    <a:gd name="connsiteY7" fmla="*/ 596180 h 2228927"/>
                    <a:gd name="connsiteX8" fmla="*/ 344958 w 1740790"/>
                    <a:gd name="connsiteY8" fmla="*/ 1803180 h 2228927"/>
                    <a:gd name="connsiteX9" fmla="*/ 948458 w 1740790"/>
                    <a:gd name="connsiteY9" fmla="*/ 2208225 h 2228927"/>
                    <a:gd name="connsiteX10" fmla="*/ 1207915 w 1740790"/>
                    <a:gd name="connsiteY10" fmla="*/ 1991876 h 2228927"/>
                    <a:gd name="connsiteX11" fmla="*/ 1617839 w 1740790"/>
                    <a:gd name="connsiteY11" fmla="*/ 1029692 h 2228927"/>
                    <a:gd name="connsiteX12" fmla="*/ 1739027 w 1740790"/>
                    <a:gd name="connsiteY12" fmla="*/ 380645 h 2228927"/>
                    <a:gd name="connsiteX0" fmla="*/ 1739027 w 1740790"/>
                    <a:gd name="connsiteY0" fmla="*/ 380645 h 2228927"/>
                    <a:gd name="connsiteX1" fmla="*/ 1378716 w 1740790"/>
                    <a:gd name="connsiteY1" fmla="*/ 318017 h 2228927"/>
                    <a:gd name="connsiteX2" fmla="*/ 1231501 w 1740790"/>
                    <a:gd name="connsiteY2" fmla="*/ 215536 h 2228927"/>
                    <a:gd name="connsiteX3" fmla="*/ 1152372 w 1740790"/>
                    <a:gd name="connsiteY3" fmla="*/ 0 h 2228927"/>
                    <a:gd name="connsiteX4" fmla="*/ 591401 w 1740790"/>
                    <a:gd name="connsiteY4" fmla="*/ 235943 h 2228927"/>
                    <a:gd name="connsiteX5" fmla="*/ 84067 w 1740790"/>
                    <a:gd name="connsiteY5" fmla="*/ 199653 h 2228927"/>
                    <a:gd name="connsiteX6" fmla="*/ 4981 w 1740790"/>
                    <a:gd name="connsiteY6" fmla="*/ 302564 h 2228927"/>
                    <a:gd name="connsiteX7" fmla="*/ 76555 w 1740790"/>
                    <a:gd name="connsiteY7" fmla="*/ 596180 h 2228927"/>
                    <a:gd name="connsiteX8" fmla="*/ 344958 w 1740790"/>
                    <a:gd name="connsiteY8" fmla="*/ 1803180 h 2228927"/>
                    <a:gd name="connsiteX9" fmla="*/ 948458 w 1740790"/>
                    <a:gd name="connsiteY9" fmla="*/ 2208225 h 2228927"/>
                    <a:gd name="connsiteX10" fmla="*/ 1207915 w 1740790"/>
                    <a:gd name="connsiteY10" fmla="*/ 1991876 h 2228927"/>
                    <a:gd name="connsiteX11" fmla="*/ 1617839 w 1740790"/>
                    <a:gd name="connsiteY11" fmla="*/ 1029692 h 2228927"/>
                    <a:gd name="connsiteX12" fmla="*/ 1739027 w 1740790"/>
                    <a:gd name="connsiteY12" fmla="*/ 380645 h 2228927"/>
                    <a:gd name="connsiteX0" fmla="*/ 1739027 w 1740790"/>
                    <a:gd name="connsiteY0" fmla="*/ 380645 h 2228927"/>
                    <a:gd name="connsiteX1" fmla="*/ 1378716 w 1740790"/>
                    <a:gd name="connsiteY1" fmla="*/ 318017 h 2228927"/>
                    <a:gd name="connsiteX2" fmla="*/ 1231501 w 1740790"/>
                    <a:gd name="connsiteY2" fmla="*/ 215536 h 2228927"/>
                    <a:gd name="connsiteX3" fmla="*/ 1152372 w 1740790"/>
                    <a:gd name="connsiteY3" fmla="*/ 0 h 2228927"/>
                    <a:gd name="connsiteX4" fmla="*/ 591401 w 1740790"/>
                    <a:gd name="connsiteY4" fmla="*/ 235943 h 2228927"/>
                    <a:gd name="connsiteX5" fmla="*/ 84067 w 1740790"/>
                    <a:gd name="connsiteY5" fmla="*/ 199653 h 2228927"/>
                    <a:gd name="connsiteX6" fmla="*/ 4981 w 1740790"/>
                    <a:gd name="connsiteY6" fmla="*/ 302564 h 2228927"/>
                    <a:gd name="connsiteX7" fmla="*/ 76555 w 1740790"/>
                    <a:gd name="connsiteY7" fmla="*/ 596180 h 2228927"/>
                    <a:gd name="connsiteX8" fmla="*/ 344958 w 1740790"/>
                    <a:gd name="connsiteY8" fmla="*/ 1803180 h 2228927"/>
                    <a:gd name="connsiteX9" fmla="*/ 948458 w 1740790"/>
                    <a:gd name="connsiteY9" fmla="*/ 2208225 h 2228927"/>
                    <a:gd name="connsiteX10" fmla="*/ 1207915 w 1740790"/>
                    <a:gd name="connsiteY10" fmla="*/ 1991876 h 2228927"/>
                    <a:gd name="connsiteX11" fmla="*/ 1617839 w 1740790"/>
                    <a:gd name="connsiteY11" fmla="*/ 1029692 h 2228927"/>
                    <a:gd name="connsiteX12" fmla="*/ 1739027 w 1740790"/>
                    <a:gd name="connsiteY12" fmla="*/ 380645 h 2228927"/>
                    <a:gd name="connsiteX0" fmla="*/ 1739498 w 1741261"/>
                    <a:gd name="connsiteY0" fmla="*/ 380645 h 2228927"/>
                    <a:gd name="connsiteX1" fmla="*/ 1379187 w 1741261"/>
                    <a:gd name="connsiteY1" fmla="*/ 318017 h 2228927"/>
                    <a:gd name="connsiteX2" fmla="*/ 1231972 w 1741261"/>
                    <a:gd name="connsiteY2" fmla="*/ 215536 h 2228927"/>
                    <a:gd name="connsiteX3" fmla="*/ 1152843 w 1741261"/>
                    <a:gd name="connsiteY3" fmla="*/ 0 h 2228927"/>
                    <a:gd name="connsiteX4" fmla="*/ 606858 w 1741261"/>
                    <a:gd name="connsiteY4" fmla="*/ 210965 h 2228927"/>
                    <a:gd name="connsiteX5" fmla="*/ 84538 w 1741261"/>
                    <a:gd name="connsiteY5" fmla="*/ 199653 h 2228927"/>
                    <a:gd name="connsiteX6" fmla="*/ 5452 w 1741261"/>
                    <a:gd name="connsiteY6" fmla="*/ 302564 h 2228927"/>
                    <a:gd name="connsiteX7" fmla="*/ 77026 w 1741261"/>
                    <a:gd name="connsiteY7" fmla="*/ 596180 h 2228927"/>
                    <a:gd name="connsiteX8" fmla="*/ 345429 w 1741261"/>
                    <a:gd name="connsiteY8" fmla="*/ 1803180 h 2228927"/>
                    <a:gd name="connsiteX9" fmla="*/ 948929 w 1741261"/>
                    <a:gd name="connsiteY9" fmla="*/ 2208225 h 2228927"/>
                    <a:gd name="connsiteX10" fmla="*/ 1208386 w 1741261"/>
                    <a:gd name="connsiteY10" fmla="*/ 1991876 h 2228927"/>
                    <a:gd name="connsiteX11" fmla="*/ 1618310 w 1741261"/>
                    <a:gd name="connsiteY11" fmla="*/ 1029692 h 2228927"/>
                    <a:gd name="connsiteX12" fmla="*/ 1739498 w 1741261"/>
                    <a:gd name="connsiteY12" fmla="*/ 380645 h 2228927"/>
                    <a:gd name="connsiteX0" fmla="*/ 1743616 w 1745379"/>
                    <a:gd name="connsiteY0" fmla="*/ 380645 h 2228927"/>
                    <a:gd name="connsiteX1" fmla="*/ 1383305 w 1745379"/>
                    <a:gd name="connsiteY1" fmla="*/ 318017 h 2228927"/>
                    <a:gd name="connsiteX2" fmla="*/ 1236090 w 1745379"/>
                    <a:gd name="connsiteY2" fmla="*/ 215536 h 2228927"/>
                    <a:gd name="connsiteX3" fmla="*/ 1156961 w 1745379"/>
                    <a:gd name="connsiteY3" fmla="*/ 0 h 2228927"/>
                    <a:gd name="connsiteX4" fmla="*/ 610976 w 1745379"/>
                    <a:gd name="connsiteY4" fmla="*/ 210965 h 2228927"/>
                    <a:gd name="connsiteX5" fmla="*/ 88656 w 1745379"/>
                    <a:gd name="connsiteY5" fmla="*/ 199653 h 2228927"/>
                    <a:gd name="connsiteX6" fmla="*/ 4573 w 1745379"/>
                    <a:gd name="connsiteY6" fmla="*/ 177675 h 2228927"/>
                    <a:gd name="connsiteX7" fmla="*/ 81144 w 1745379"/>
                    <a:gd name="connsiteY7" fmla="*/ 596180 h 2228927"/>
                    <a:gd name="connsiteX8" fmla="*/ 349547 w 1745379"/>
                    <a:gd name="connsiteY8" fmla="*/ 1803180 h 2228927"/>
                    <a:gd name="connsiteX9" fmla="*/ 953047 w 1745379"/>
                    <a:gd name="connsiteY9" fmla="*/ 2208225 h 2228927"/>
                    <a:gd name="connsiteX10" fmla="*/ 1212504 w 1745379"/>
                    <a:gd name="connsiteY10" fmla="*/ 1991876 h 2228927"/>
                    <a:gd name="connsiteX11" fmla="*/ 1622428 w 1745379"/>
                    <a:gd name="connsiteY11" fmla="*/ 1029692 h 2228927"/>
                    <a:gd name="connsiteX12" fmla="*/ 1743616 w 1745379"/>
                    <a:gd name="connsiteY12" fmla="*/ 380645 h 2228927"/>
                    <a:gd name="connsiteX0" fmla="*/ 1739044 w 1740807"/>
                    <a:gd name="connsiteY0" fmla="*/ 380645 h 2228927"/>
                    <a:gd name="connsiteX1" fmla="*/ 1378733 w 1740807"/>
                    <a:gd name="connsiteY1" fmla="*/ 318017 h 2228927"/>
                    <a:gd name="connsiteX2" fmla="*/ 1231518 w 1740807"/>
                    <a:gd name="connsiteY2" fmla="*/ 215536 h 2228927"/>
                    <a:gd name="connsiteX3" fmla="*/ 1152389 w 1740807"/>
                    <a:gd name="connsiteY3" fmla="*/ 0 h 2228927"/>
                    <a:gd name="connsiteX4" fmla="*/ 606404 w 1740807"/>
                    <a:gd name="connsiteY4" fmla="*/ 210965 h 2228927"/>
                    <a:gd name="connsiteX5" fmla="*/ 84084 w 1740807"/>
                    <a:gd name="connsiteY5" fmla="*/ 199653 h 2228927"/>
                    <a:gd name="connsiteX6" fmla="*/ 1 w 1740807"/>
                    <a:gd name="connsiteY6" fmla="*/ 177675 h 2228927"/>
                    <a:gd name="connsiteX7" fmla="*/ 76572 w 1740807"/>
                    <a:gd name="connsiteY7" fmla="*/ 596180 h 2228927"/>
                    <a:gd name="connsiteX8" fmla="*/ 344975 w 1740807"/>
                    <a:gd name="connsiteY8" fmla="*/ 1803180 h 2228927"/>
                    <a:gd name="connsiteX9" fmla="*/ 948475 w 1740807"/>
                    <a:gd name="connsiteY9" fmla="*/ 2208225 h 2228927"/>
                    <a:gd name="connsiteX10" fmla="*/ 1207932 w 1740807"/>
                    <a:gd name="connsiteY10" fmla="*/ 1991876 h 2228927"/>
                    <a:gd name="connsiteX11" fmla="*/ 1617856 w 1740807"/>
                    <a:gd name="connsiteY11" fmla="*/ 1029692 h 2228927"/>
                    <a:gd name="connsiteX12" fmla="*/ 1739044 w 1740807"/>
                    <a:gd name="connsiteY12" fmla="*/ 380645 h 2228927"/>
                    <a:gd name="connsiteX0" fmla="*/ 1772607 w 1774370"/>
                    <a:gd name="connsiteY0" fmla="*/ 380645 h 2228927"/>
                    <a:gd name="connsiteX1" fmla="*/ 1412296 w 1774370"/>
                    <a:gd name="connsiteY1" fmla="*/ 318017 h 2228927"/>
                    <a:gd name="connsiteX2" fmla="*/ 1265081 w 1774370"/>
                    <a:gd name="connsiteY2" fmla="*/ 215536 h 2228927"/>
                    <a:gd name="connsiteX3" fmla="*/ 1185952 w 1774370"/>
                    <a:gd name="connsiteY3" fmla="*/ 0 h 2228927"/>
                    <a:gd name="connsiteX4" fmla="*/ 639967 w 1774370"/>
                    <a:gd name="connsiteY4" fmla="*/ 210965 h 2228927"/>
                    <a:gd name="connsiteX5" fmla="*/ 33564 w 1774370"/>
                    <a:gd name="connsiteY5" fmla="*/ 177675 h 2228927"/>
                    <a:gd name="connsiteX6" fmla="*/ 110135 w 1774370"/>
                    <a:gd name="connsiteY6" fmla="*/ 596180 h 2228927"/>
                    <a:gd name="connsiteX7" fmla="*/ 378538 w 1774370"/>
                    <a:gd name="connsiteY7" fmla="*/ 1803180 h 2228927"/>
                    <a:gd name="connsiteX8" fmla="*/ 982038 w 1774370"/>
                    <a:gd name="connsiteY8" fmla="*/ 2208225 h 2228927"/>
                    <a:gd name="connsiteX9" fmla="*/ 1241495 w 1774370"/>
                    <a:gd name="connsiteY9" fmla="*/ 1991876 h 2228927"/>
                    <a:gd name="connsiteX10" fmla="*/ 1651419 w 1774370"/>
                    <a:gd name="connsiteY10" fmla="*/ 1029692 h 2228927"/>
                    <a:gd name="connsiteX11" fmla="*/ 1772607 w 1774370"/>
                    <a:gd name="connsiteY11" fmla="*/ 380645 h 2228927"/>
                    <a:gd name="connsiteX0" fmla="*/ 1739044 w 1740807"/>
                    <a:gd name="connsiteY0" fmla="*/ 380645 h 2228927"/>
                    <a:gd name="connsiteX1" fmla="*/ 1378733 w 1740807"/>
                    <a:gd name="connsiteY1" fmla="*/ 318017 h 2228927"/>
                    <a:gd name="connsiteX2" fmla="*/ 1231518 w 1740807"/>
                    <a:gd name="connsiteY2" fmla="*/ 215536 h 2228927"/>
                    <a:gd name="connsiteX3" fmla="*/ 1152389 w 1740807"/>
                    <a:gd name="connsiteY3" fmla="*/ 0 h 2228927"/>
                    <a:gd name="connsiteX4" fmla="*/ 606404 w 1740807"/>
                    <a:gd name="connsiteY4" fmla="*/ 210965 h 2228927"/>
                    <a:gd name="connsiteX5" fmla="*/ 1 w 1740807"/>
                    <a:gd name="connsiteY5" fmla="*/ 177675 h 2228927"/>
                    <a:gd name="connsiteX6" fmla="*/ 76572 w 1740807"/>
                    <a:gd name="connsiteY6" fmla="*/ 596180 h 2228927"/>
                    <a:gd name="connsiteX7" fmla="*/ 344975 w 1740807"/>
                    <a:gd name="connsiteY7" fmla="*/ 1803180 h 2228927"/>
                    <a:gd name="connsiteX8" fmla="*/ 948475 w 1740807"/>
                    <a:gd name="connsiteY8" fmla="*/ 2208225 h 2228927"/>
                    <a:gd name="connsiteX9" fmla="*/ 1207932 w 1740807"/>
                    <a:gd name="connsiteY9" fmla="*/ 1991876 h 2228927"/>
                    <a:gd name="connsiteX10" fmla="*/ 1617856 w 1740807"/>
                    <a:gd name="connsiteY10" fmla="*/ 1029692 h 2228927"/>
                    <a:gd name="connsiteX11" fmla="*/ 1739044 w 1740807"/>
                    <a:gd name="connsiteY11" fmla="*/ 380645 h 2228927"/>
                    <a:gd name="connsiteX0" fmla="*/ 1739042 w 1740805"/>
                    <a:gd name="connsiteY0" fmla="*/ 380645 h 2228927"/>
                    <a:gd name="connsiteX1" fmla="*/ 1378731 w 1740805"/>
                    <a:gd name="connsiteY1" fmla="*/ 318017 h 2228927"/>
                    <a:gd name="connsiteX2" fmla="*/ 1231516 w 1740805"/>
                    <a:gd name="connsiteY2" fmla="*/ 215536 h 2228927"/>
                    <a:gd name="connsiteX3" fmla="*/ 1152387 w 1740805"/>
                    <a:gd name="connsiteY3" fmla="*/ 0 h 2228927"/>
                    <a:gd name="connsiteX4" fmla="*/ 606402 w 1740805"/>
                    <a:gd name="connsiteY4" fmla="*/ 210965 h 2228927"/>
                    <a:gd name="connsiteX5" fmla="*/ -1 w 1740805"/>
                    <a:gd name="connsiteY5" fmla="*/ 177675 h 2228927"/>
                    <a:gd name="connsiteX6" fmla="*/ 76570 w 1740805"/>
                    <a:gd name="connsiteY6" fmla="*/ 596180 h 2228927"/>
                    <a:gd name="connsiteX7" fmla="*/ 344973 w 1740805"/>
                    <a:gd name="connsiteY7" fmla="*/ 1803180 h 2228927"/>
                    <a:gd name="connsiteX8" fmla="*/ 948473 w 1740805"/>
                    <a:gd name="connsiteY8" fmla="*/ 2208225 h 2228927"/>
                    <a:gd name="connsiteX9" fmla="*/ 1207930 w 1740805"/>
                    <a:gd name="connsiteY9" fmla="*/ 1991876 h 2228927"/>
                    <a:gd name="connsiteX10" fmla="*/ 1617854 w 1740805"/>
                    <a:gd name="connsiteY10" fmla="*/ 1029692 h 2228927"/>
                    <a:gd name="connsiteX11" fmla="*/ 1739042 w 1740805"/>
                    <a:gd name="connsiteY11" fmla="*/ 380645 h 2228927"/>
                    <a:gd name="connsiteX0" fmla="*/ 1739044 w 1740807"/>
                    <a:gd name="connsiteY0" fmla="*/ 381774 h 2230056"/>
                    <a:gd name="connsiteX1" fmla="*/ 1378733 w 1740807"/>
                    <a:gd name="connsiteY1" fmla="*/ 319146 h 2230056"/>
                    <a:gd name="connsiteX2" fmla="*/ 1152389 w 1740807"/>
                    <a:gd name="connsiteY2" fmla="*/ 1129 h 2230056"/>
                    <a:gd name="connsiteX3" fmla="*/ 606404 w 1740807"/>
                    <a:gd name="connsiteY3" fmla="*/ 212094 h 2230056"/>
                    <a:gd name="connsiteX4" fmla="*/ 1 w 1740807"/>
                    <a:gd name="connsiteY4" fmla="*/ 178804 h 2230056"/>
                    <a:gd name="connsiteX5" fmla="*/ 76572 w 1740807"/>
                    <a:gd name="connsiteY5" fmla="*/ 597309 h 2230056"/>
                    <a:gd name="connsiteX6" fmla="*/ 344975 w 1740807"/>
                    <a:gd name="connsiteY6" fmla="*/ 1804309 h 2230056"/>
                    <a:gd name="connsiteX7" fmla="*/ 948475 w 1740807"/>
                    <a:gd name="connsiteY7" fmla="*/ 2209354 h 2230056"/>
                    <a:gd name="connsiteX8" fmla="*/ 1207932 w 1740807"/>
                    <a:gd name="connsiteY8" fmla="*/ 1993005 h 2230056"/>
                    <a:gd name="connsiteX9" fmla="*/ 1617856 w 1740807"/>
                    <a:gd name="connsiteY9" fmla="*/ 1030821 h 2230056"/>
                    <a:gd name="connsiteX10" fmla="*/ 1739044 w 1740807"/>
                    <a:gd name="connsiteY10" fmla="*/ 381774 h 2230056"/>
                    <a:gd name="connsiteX0" fmla="*/ 1739042 w 1740805"/>
                    <a:gd name="connsiteY0" fmla="*/ 380645 h 2228927"/>
                    <a:gd name="connsiteX1" fmla="*/ 1378731 w 1740805"/>
                    <a:gd name="connsiteY1" fmla="*/ 318017 h 2228927"/>
                    <a:gd name="connsiteX2" fmla="*/ 1152387 w 1740805"/>
                    <a:gd name="connsiteY2" fmla="*/ 0 h 2228927"/>
                    <a:gd name="connsiteX3" fmla="*/ 606402 w 1740805"/>
                    <a:gd name="connsiteY3" fmla="*/ 210965 h 2228927"/>
                    <a:gd name="connsiteX4" fmla="*/ -1 w 1740805"/>
                    <a:gd name="connsiteY4" fmla="*/ 177675 h 2228927"/>
                    <a:gd name="connsiteX5" fmla="*/ 76570 w 1740805"/>
                    <a:gd name="connsiteY5" fmla="*/ 596180 h 2228927"/>
                    <a:gd name="connsiteX6" fmla="*/ 344973 w 1740805"/>
                    <a:gd name="connsiteY6" fmla="*/ 1803180 h 2228927"/>
                    <a:gd name="connsiteX7" fmla="*/ 948473 w 1740805"/>
                    <a:gd name="connsiteY7" fmla="*/ 2208225 h 2228927"/>
                    <a:gd name="connsiteX8" fmla="*/ 1207930 w 1740805"/>
                    <a:gd name="connsiteY8" fmla="*/ 1991876 h 2228927"/>
                    <a:gd name="connsiteX9" fmla="*/ 1617854 w 1740805"/>
                    <a:gd name="connsiteY9" fmla="*/ 1029692 h 2228927"/>
                    <a:gd name="connsiteX10" fmla="*/ 1739042 w 1740805"/>
                    <a:gd name="connsiteY10" fmla="*/ 380645 h 2228927"/>
                    <a:gd name="connsiteX0" fmla="*/ 1739044 w 1740807"/>
                    <a:gd name="connsiteY0" fmla="*/ 380645 h 2228927"/>
                    <a:gd name="connsiteX1" fmla="*/ 1378733 w 1740807"/>
                    <a:gd name="connsiteY1" fmla="*/ 318017 h 2228927"/>
                    <a:gd name="connsiteX2" fmla="*/ 1152389 w 1740807"/>
                    <a:gd name="connsiteY2" fmla="*/ 0 h 2228927"/>
                    <a:gd name="connsiteX3" fmla="*/ 606404 w 1740807"/>
                    <a:gd name="connsiteY3" fmla="*/ 210965 h 2228927"/>
                    <a:gd name="connsiteX4" fmla="*/ 1 w 1740807"/>
                    <a:gd name="connsiteY4" fmla="*/ 177675 h 2228927"/>
                    <a:gd name="connsiteX5" fmla="*/ 76572 w 1740807"/>
                    <a:gd name="connsiteY5" fmla="*/ 596180 h 2228927"/>
                    <a:gd name="connsiteX6" fmla="*/ 344975 w 1740807"/>
                    <a:gd name="connsiteY6" fmla="*/ 1803180 h 2228927"/>
                    <a:gd name="connsiteX7" fmla="*/ 948475 w 1740807"/>
                    <a:gd name="connsiteY7" fmla="*/ 2208225 h 2228927"/>
                    <a:gd name="connsiteX8" fmla="*/ 1207932 w 1740807"/>
                    <a:gd name="connsiteY8" fmla="*/ 1991876 h 2228927"/>
                    <a:gd name="connsiteX9" fmla="*/ 1617856 w 1740807"/>
                    <a:gd name="connsiteY9" fmla="*/ 1029692 h 2228927"/>
                    <a:gd name="connsiteX10" fmla="*/ 1739044 w 1740807"/>
                    <a:gd name="connsiteY10" fmla="*/ 380645 h 2228927"/>
                    <a:gd name="connsiteX0" fmla="*/ 1739042 w 1740805"/>
                    <a:gd name="connsiteY0" fmla="*/ 380645 h 2238396"/>
                    <a:gd name="connsiteX1" fmla="*/ 1378731 w 1740805"/>
                    <a:gd name="connsiteY1" fmla="*/ 318017 h 2238396"/>
                    <a:gd name="connsiteX2" fmla="*/ 1152387 w 1740805"/>
                    <a:gd name="connsiteY2" fmla="*/ 0 h 2238396"/>
                    <a:gd name="connsiteX3" fmla="*/ 606402 w 1740805"/>
                    <a:gd name="connsiteY3" fmla="*/ 210965 h 2238396"/>
                    <a:gd name="connsiteX4" fmla="*/ -1 w 1740805"/>
                    <a:gd name="connsiteY4" fmla="*/ 177675 h 2238396"/>
                    <a:gd name="connsiteX5" fmla="*/ 76570 w 1740805"/>
                    <a:gd name="connsiteY5" fmla="*/ 596180 h 2238396"/>
                    <a:gd name="connsiteX6" fmla="*/ 344973 w 1740805"/>
                    <a:gd name="connsiteY6" fmla="*/ 1803180 h 2238396"/>
                    <a:gd name="connsiteX7" fmla="*/ 928491 w 1740805"/>
                    <a:gd name="connsiteY7" fmla="*/ 2218217 h 2238396"/>
                    <a:gd name="connsiteX8" fmla="*/ 1207930 w 1740805"/>
                    <a:gd name="connsiteY8" fmla="*/ 1991876 h 2238396"/>
                    <a:gd name="connsiteX9" fmla="*/ 1617854 w 1740805"/>
                    <a:gd name="connsiteY9" fmla="*/ 1029692 h 2238396"/>
                    <a:gd name="connsiteX10" fmla="*/ 1739042 w 1740805"/>
                    <a:gd name="connsiteY10" fmla="*/ 380645 h 2238396"/>
                    <a:gd name="connsiteX0" fmla="*/ 1739044 w 1740807"/>
                    <a:gd name="connsiteY0" fmla="*/ 380645 h 2221198"/>
                    <a:gd name="connsiteX1" fmla="*/ 1378733 w 1740807"/>
                    <a:gd name="connsiteY1" fmla="*/ 318017 h 2221198"/>
                    <a:gd name="connsiteX2" fmla="*/ 1152389 w 1740807"/>
                    <a:gd name="connsiteY2" fmla="*/ 0 h 2221198"/>
                    <a:gd name="connsiteX3" fmla="*/ 606404 w 1740807"/>
                    <a:gd name="connsiteY3" fmla="*/ 210965 h 2221198"/>
                    <a:gd name="connsiteX4" fmla="*/ 1 w 1740807"/>
                    <a:gd name="connsiteY4" fmla="*/ 177675 h 2221198"/>
                    <a:gd name="connsiteX5" fmla="*/ 76572 w 1740807"/>
                    <a:gd name="connsiteY5" fmla="*/ 596180 h 2221198"/>
                    <a:gd name="connsiteX6" fmla="*/ 344975 w 1740807"/>
                    <a:gd name="connsiteY6" fmla="*/ 1803180 h 2221198"/>
                    <a:gd name="connsiteX7" fmla="*/ 928493 w 1740807"/>
                    <a:gd name="connsiteY7" fmla="*/ 2218217 h 2221198"/>
                    <a:gd name="connsiteX8" fmla="*/ 1207932 w 1740807"/>
                    <a:gd name="connsiteY8" fmla="*/ 1991876 h 2221198"/>
                    <a:gd name="connsiteX9" fmla="*/ 1617856 w 1740807"/>
                    <a:gd name="connsiteY9" fmla="*/ 1029692 h 2221198"/>
                    <a:gd name="connsiteX10" fmla="*/ 1739044 w 1740807"/>
                    <a:gd name="connsiteY10" fmla="*/ 380645 h 2221198"/>
                    <a:gd name="connsiteX0" fmla="*/ 1739042 w 1740805"/>
                    <a:gd name="connsiteY0" fmla="*/ 380645 h 2295430"/>
                    <a:gd name="connsiteX1" fmla="*/ 1378731 w 1740805"/>
                    <a:gd name="connsiteY1" fmla="*/ 318017 h 2295430"/>
                    <a:gd name="connsiteX2" fmla="*/ 1152387 w 1740805"/>
                    <a:gd name="connsiteY2" fmla="*/ 0 h 2295430"/>
                    <a:gd name="connsiteX3" fmla="*/ 606402 w 1740805"/>
                    <a:gd name="connsiteY3" fmla="*/ 210965 h 2295430"/>
                    <a:gd name="connsiteX4" fmla="*/ -1 w 1740805"/>
                    <a:gd name="connsiteY4" fmla="*/ 177675 h 2295430"/>
                    <a:gd name="connsiteX5" fmla="*/ 76570 w 1740805"/>
                    <a:gd name="connsiteY5" fmla="*/ 596180 h 2295430"/>
                    <a:gd name="connsiteX6" fmla="*/ 344973 w 1740805"/>
                    <a:gd name="connsiteY6" fmla="*/ 1803180 h 2295430"/>
                    <a:gd name="connsiteX7" fmla="*/ 858554 w 1740805"/>
                    <a:gd name="connsiteY7" fmla="*/ 2293150 h 2295430"/>
                    <a:gd name="connsiteX8" fmla="*/ 1207930 w 1740805"/>
                    <a:gd name="connsiteY8" fmla="*/ 1991876 h 2295430"/>
                    <a:gd name="connsiteX9" fmla="*/ 1617854 w 1740805"/>
                    <a:gd name="connsiteY9" fmla="*/ 1029692 h 2295430"/>
                    <a:gd name="connsiteX10" fmla="*/ 1739042 w 1740805"/>
                    <a:gd name="connsiteY10" fmla="*/ 380645 h 2295430"/>
                    <a:gd name="connsiteX0" fmla="*/ 1739044 w 1740807"/>
                    <a:gd name="connsiteY0" fmla="*/ 380645 h 2295241"/>
                    <a:gd name="connsiteX1" fmla="*/ 1378733 w 1740807"/>
                    <a:gd name="connsiteY1" fmla="*/ 318017 h 2295241"/>
                    <a:gd name="connsiteX2" fmla="*/ 1152389 w 1740807"/>
                    <a:gd name="connsiteY2" fmla="*/ 0 h 2295241"/>
                    <a:gd name="connsiteX3" fmla="*/ 606404 w 1740807"/>
                    <a:gd name="connsiteY3" fmla="*/ 210965 h 2295241"/>
                    <a:gd name="connsiteX4" fmla="*/ 1 w 1740807"/>
                    <a:gd name="connsiteY4" fmla="*/ 177675 h 2295241"/>
                    <a:gd name="connsiteX5" fmla="*/ 76572 w 1740807"/>
                    <a:gd name="connsiteY5" fmla="*/ 596180 h 2295241"/>
                    <a:gd name="connsiteX6" fmla="*/ 344975 w 1740807"/>
                    <a:gd name="connsiteY6" fmla="*/ 1803180 h 2295241"/>
                    <a:gd name="connsiteX7" fmla="*/ 858556 w 1740807"/>
                    <a:gd name="connsiteY7" fmla="*/ 2293150 h 2295241"/>
                    <a:gd name="connsiteX8" fmla="*/ 1207932 w 1740807"/>
                    <a:gd name="connsiteY8" fmla="*/ 1991876 h 2295241"/>
                    <a:gd name="connsiteX9" fmla="*/ 1617856 w 1740807"/>
                    <a:gd name="connsiteY9" fmla="*/ 1029692 h 2295241"/>
                    <a:gd name="connsiteX10" fmla="*/ 1739044 w 1740807"/>
                    <a:gd name="connsiteY10" fmla="*/ 380645 h 2295241"/>
                    <a:gd name="connsiteX0" fmla="*/ 1739042 w 1740805"/>
                    <a:gd name="connsiteY0" fmla="*/ 380645 h 2294034"/>
                    <a:gd name="connsiteX1" fmla="*/ 1378731 w 1740805"/>
                    <a:gd name="connsiteY1" fmla="*/ 318017 h 2294034"/>
                    <a:gd name="connsiteX2" fmla="*/ 1152387 w 1740805"/>
                    <a:gd name="connsiteY2" fmla="*/ 0 h 2294034"/>
                    <a:gd name="connsiteX3" fmla="*/ 606402 w 1740805"/>
                    <a:gd name="connsiteY3" fmla="*/ 210965 h 2294034"/>
                    <a:gd name="connsiteX4" fmla="*/ -1 w 1740805"/>
                    <a:gd name="connsiteY4" fmla="*/ 177675 h 2294034"/>
                    <a:gd name="connsiteX5" fmla="*/ 76570 w 1740805"/>
                    <a:gd name="connsiteY5" fmla="*/ 596180 h 2294034"/>
                    <a:gd name="connsiteX6" fmla="*/ 344973 w 1740805"/>
                    <a:gd name="connsiteY6" fmla="*/ 1803180 h 2294034"/>
                    <a:gd name="connsiteX7" fmla="*/ 858554 w 1740805"/>
                    <a:gd name="connsiteY7" fmla="*/ 2293150 h 2294034"/>
                    <a:gd name="connsiteX8" fmla="*/ 1207930 w 1740805"/>
                    <a:gd name="connsiteY8" fmla="*/ 1991876 h 2294034"/>
                    <a:gd name="connsiteX9" fmla="*/ 1617854 w 1740805"/>
                    <a:gd name="connsiteY9" fmla="*/ 1029692 h 2294034"/>
                    <a:gd name="connsiteX10" fmla="*/ 1739042 w 1740805"/>
                    <a:gd name="connsiteY10" fmla="*/ 380645 h 229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0805" h="2294034">
                      <a:moveTo>
                        <a:pt x="1739042" y="380645"/>
                      </a:moveTo>
                      <a:cubicBezTo>
                        <a:pt x="1622734" y="385525"/>
                        <a:pt x="1476507" y="381458"/>
                        <a:pt x="1378731" y="318017"/>
                      </a:cubicBezTo>
                      <a:cubicBezTo>
                        <a:pt x="1280955" y="254576"/>
                        <a:pt x="1241144" y="132739"/>
                        <a:pt x="1152387" y="0"/>
                      </a:cubicBezTo>
                      <a:cubicBezTo>
                        <a:pt x="993692" y="87064"/>
                        <a:pt x="798467" y="181353"/>
                        <a:pt x="606402" y="210965"/>
                      </a:cubicBezTo>
                      <a:cubicBezTo>
                        <a:pt x="414337" y="240577"/>
                        <a:pt x="298116" y="213385"/>
                        <a:pt x="-1" y="177675"/>
                      </a:cubicBezTo>
                      <a:cubicBezTo>
                        <a:pt x="1612" y="296828"/>
                        <a:pt x="19074" y="325263"/>
                        <a:pt x="76570" y="596180"/>
                      </a:cubicBezTo>
                      <a:cubicBezTo>
                        <a:pt x="134066" y="867098"/>
                        <a:pt x="214642" y="1520352"/>
                        <a:pt x="344973" y="1803180"/>
                      </a:cubicBezTo>
                      <a:cubicBezTo>
                        <a:pt x="475304" y="2086008"/>
                        <a:pt x="578019" y="2309929"/>
                        <a:pt x="858554" y="2293150"/>
                      </a:cubicBezTo>
                      <a:cubicBezTo>
                        <a:pt x="982850" y="2285716"/>
                        <a:pt x="1081380" y="2202452"/>
                        <a:pt x="1207930" y="1991876"/>
                      </a:cubicBezTo>
                      <a:cubicBezTo>
                        <a:pt x="1334480" y="1781300"/>
                        <a:pt x="1529335" y="1298230"/>
                        <a:pt x="1617854" y="1029692"/>
                      </a:cubicBezTo>
                      <a:cubicBezTo>
                        <a:pt x="1673975" y="819850"/>
                        <a:pt x="1753682" y="599434"/>
                        <a:pt x="1739042" y="380645"/>
                      </a:cubicBezTo>
                      <a:close/>
                    </a:path>
                  </a:pathLst>
                </a:custGeom>
                <a:grpFill/>
                <a:ln w="19050" cap="flat">
                  <a:solidFill>
                    <a:schemeClr val="bg1">
                      <a:lumMod val="75000"/>
                    </a:schemeClr>
                  </a:solidFill>
                  <a:prstDash val="solid"/>
                  <a:miter/>
                </a:ln>
              </p:spPr>
              <p:txBody>
                <a:bodyPr rtlCol="0" anchor="ctr"/>
                <a:lstStyle/>
                <a:p>
                  <a:endParaRPr lang="en-US"/>
                </a:p>
              </p:txBody>
            </p:sp>
            <p:sp>
              <p:nvSpPr>
                <p:cNvPr id="44" name="Freeform: Shape 89">
                  <a:extLst>
                    <a:ext uri="{FF2B5EF4-FFF2-40B4-BE49-F238E27FC236}">
                      <a16:creationId xmlns:a16="http://schemas.microsoft.com/office/drawing/2014/main" xmlns="" id="{657C9504-ABC3-4DEF-AF8D-306D161B1E0D}"/>
                    </a:ext>
                  </a:extLst>
                </p:cNvPr>
                <p:cNvSpPr/>
                <p:nvPr/>
              </p:nvSpPr>
              <p:spPr>
                <a:xfrm>
                  <a:off x="4608357" y="3882576"/>
                  <a:ext cx="1125534" cy="1212507"/>
                </a:xfrm>
                <a:custGeom>
                  <a:avLst/>
                  <a:gdLst>
                    <a:gd name="connsiteX0" fmla="*/ 1789894 w 1789352"/>
                    <a:gd name="connsiteY0" fmla="*/ 287110 h 1927621"/>
                    <a:gd name="connsiteX1" fmla="*/ 1651626 w 1789352"/>
                    <a:gd name="connsiteY1" fmla="*/ 14640 h 1927621"/>
                    <a:gd name="connsiteX2" fmla="*/ 1647559 w 1789352"/>
                    <a:gd name="connsiteY2" fmla="*/ 0 h 1927621"/>
                    <a:gd name="connsiteX3" fmla="*/ 952151 w 1789352"/>
                    <a:gd name="connsiteY3" fmla="*/ 91908 h 1927621"/>
                    <a:gd name="connsiteX4" fmla="*/ 94889 w 1789352"/>
                    <a:gd name="connsiteY4" fmla="*/ 93534 h 1927621"/>
                    <a:gd name="connsiteX5" fmla="*/ 43648 w 1789352"/>
                    <a:gd name="connsiteY5" fmla="*/ 208216 h 1927621"/>
                    <a:gd name="connsiteX6" fmla="*/ 26568 w 1789352"/>
                    <a:gd name="connsiteY6" fmla="*/ 662061 h 1927621"/>
                    <a:gd name="connsiteX7" fmla="*/ 177850 w 1789352"/>
                    <a:gd name="connsiteY7" fmla="*/ 1137052 h 1927621"/>
                    <a:gd name="connsiteX8" fmla="*/ 808190 w 1789352"/>
                    <a:gd name="connsiteY8" fmla="*/ 1906475 h 1927621"/>
                    <a:gd name="connsiteX9" fmla="*/ 1175007 w 1789352"/>
                    <a:gd name="connsiteY9" fmla="*/ 1772273 h 1927621"/>
                    <a:gd name="connsiteX10" fmla="*/ 1468624 w 1789352"/>
                    <a:gd name="connsiteY10" fmla="*/ 1348521 h 1927621"/>
                    <a:gd name="connsiteX11" fmla="*/ 1703680 w 1789352"/>
                    <a:gd name="connsiteY11" fmla="*/ 887356 h 1927621"/>
                    <a:gd name="connsiteX12" fmla="*/ 1776881 w 1789352"/>
                    <a:gd name="connsiteY12" fmla="*/ 565273 h 1927621"/>
                    <a:gd name="connsiteX13" fmla="*/ 1789894 w 1789352"/>
                    <a:gd name="connsiteY13" fmla="*/ 287110 h 192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9352" h="1927621">
                      <a:moveTo>
                        <a:pt x="1789894" y="287110"/>
                      </a:moveTo>
                      <a:cubicBezTo>
                        <a:pt x="1776881" y="183002"/>
                        <a:pt x="1721573" y="91908"/>
                        <a:pt x="1651626" y="14640"/>
                      </a:cubicBezTo>
                      <a:cubicBezTo>
                        <a:pt x="1648372" y="11387"/>
                        <a:pt x="1649186" y="4880"/>
                        <a:pt x="1647559" y="0"/>
                      </a:cubicBezTo>
                      <a:cubicBezTo>
                        <a:pt x="1424703" y="82148"/>
                        <a:pt x="1186394" y="88654"/>
                        <a:pt x="952151" y="91908"/>
                      </a:cubicBezTo>
                      <a:cubicBezTo>
                        <a:pt x="666669" y="95974"/>
                        <a:pt x="381185" y="94348"/>
                        <a:pt x="94889" y="93534"/>
                      </a:cubicBezTo>
                      <a:cubicBezTo>
                        <a:pt x="94075" y="93534"/>
                        <a:pt x="46902" y="200082"/>
                        <a:pt x="43648" y="208216"/>
                      </a:cubicBezTo>
                      <a:cubicBezTo>
                        <a:pt x="-17353" y="354617"/>
                        <a:pt x="-5966" y="510779"/>
                        <a:pt x="26568" y="662061"/>
                      </a:cubicBezTo>
                      <a:cubicBezTo>
                        <a:pt x="61542" y="825542"/>
                        <a:pt x="111969" y="983331"/>
                        <a:pt x="177850" y="1137052"/>
                      </a:cubicBezTo>
                      <a:cubicBezTo>
                        <a:pt x="310424" y="1446123"/>
                        <a:pt x="493426" y="1754379"/>
                        <a:pt x="808190" y="1906475"/>
                      </a:cubicBezTo>
                      <a:cubicBezTo>
                        <a:pt x="949712" y="1974795"/>
                        <a:pt x="1083913" y="1875567"/>
                        <a:pt x="1175007" y="1772273"/>
                      </a:cubicBezTo>
                      <a:cubicBezTo>
                        <a:pt x="1288875" y="1644578"/>
                        <a:pt x="1376716" y="1492483"/>
                        <a:pt x="1468624" y="1348521"/>
                      </a:cubicBezTo>
                      <a:cubicBezTo>
                        <a:pt x="1562158" y="1202933"/>
                        <a:pt x="1646746" y="1050838"/>
                        <a:pt x="1703680" y="887356"/>
                      </a:cubicBezTo>
                      <a:cubicBezTo>
                        <a:pt x="1740280" y="783249"/>
                        <a:pt x="1763867" y="674261"/>
                        <a:pt x="1776881" y="565273"/>
                      </a:cubicBezTo>
                      <a:cubicBezTo>
                        <a:pt x="1788267" y="477432"/>
                        <a:pt x="1801281" y="377391"/>
                        <a:pt x="1789894" y="287110"/>
                      </a:cubicBezTo>
                      <a:close/>
                    </a:path>
                  </a:pathLst>
                </a:custGeom>
                <a:grpFill/>
                <a:ln w="19050" cap="flat">
                  <a:solidFill>
                    <a:schemeClr val="bg1">
                      <a:lumMod val="75000"/>
                    </a:schemeClr>
                  </a:solidFill>
                  <a:prstDash val="solid"/>
                  <a:miter/>
                </a:ln>
              </p:spPr>
              <p:txBody>
                <a:bodyPr rtlCol="0" anchor="ctr"/>
                <a:lstStyle/>
                <a:p>
                  <a:endParaRPr lang="en-US"/>
                </a:p>
              </p:txBody>
            </p:sp>
            <p:sp>
              <p:nvSpPr>
                <p:cNvPr id="45" name="Freeform: Shape 90">
                  <a:extLst>
                    <a:ext uri="{FF2B5EF4-FFF2-40B4-BE49-F238E27FC236}">
                      <a16:creationId xmlns:a16="http://schemas.microsoft.com/office/drawing/2014/main" xmlns="" id="{DC8352D7-AB01-4A44-8824-66C65CFADA87}"/>
                    </a:ext>
                  </a:extLst>
                </p:cNvPr>
                <p:cNvSpPr/>
                <p:nvPr/>
              </p:nvSpPr>
              <p:spPr>
                <a:xfrm>
                  <a:off x="4267475" y="2052010"/>
                  <a:ext cx="1493891" cy="1949221"/>
                </a:xfrm>
                <a:custGeom>
                  <a:avLst/>
                  <a:gdLst>
                    <a:gd name="connsiteX0" fmla="*/ 2376043 w 2374959"/>
                    <a:gd name="connsiteY0" fmla="*/ 2668646 h 3098834"/>
                    <a:gd name="connsiteX1" fmla="*/ 2374416 w 2374959"/>
                    <a:gd name="connsiteY1" fmla="*/ 2056199 h 3098834"/>
                    <a:gd name="connsiteX2" fmla="*/ 2295522 w 2374959"/>
                    <a:gd name="connsiteY2" fmla="*/ 1418539 h 3098834"/>
                    <a:gd name="connsiteX3" fmla="*/ 2128787 w 2374959"/>
                    <a:gd name="connsiteY3" fmla="*/ 853266 h 3098834"/>
                    <a:gd name="connsiteX4" fmla="*/ 1880717 w 2374959"/>
                    <a:gd name="connsiteY4" fmla="*/ 390474 h 3098834"/>
                    <a:gd name="connsiteX5" fmla="*/ 1485433 w 2374959"/>
                    <a:gd name="connsiteY5" fmla="*/ 68391 h 3098834"/>
                    <a:gd name="connsiteX6" fmla="*/ 1175550 w 2374959"/>
                    <a:gd name="connsiteY6" fmla="*/ 70 h 3098834"/>
                    <a:gd name="connsiteX7" fmla="*/ 870546 w 2374959"/>
                    <a:gd name="connsiteY7" fmla="*/ 80591 h 3098834"/>
                    <a:gd name="connsiteX8" fmla="*/ 648504 w 2374959"/>
                    <a:gd name="connsiteY8" fmla="*/ 239193 h 3098834"/>
                    <a:gd name="connsiteX9" fmla="*/ 89738 w 2374959"/>
                    <a:gd name="connsiteY9" fmla="*/ 1201377 h 3098834"/>
                    <a:gd name="connsiteX10" fmla="*/ 19790 w 2374959"/>
                    <a:gd name="connsiteY10" fmla="*/ 2472631 h 3098834"/>
                    <a:gd name="connsiteX11" fmla="*/ 36057 w 2374959"/>
                    <a:gd name="connsiteY11" fmla="*/ 2679220 h 3098834"/>
                    <a:gd name="connsiteX12" fmla="*/ 88111 w 2374959"/>
                    <a:gd name="connsiteY12" fmla="*/ 2871982 h 3098834"/>
                    <a:gd name="connsiteX13" fmla="*/ 576930 w 2374959"/>
                    <a:gd name="connsiteY13" fmla="*/ 3066370 h 3098834"/>
                    <a:gd name="connsiteX14" fmla="*/ 1239804 w 2374959"/>
                    <a:gd name="connsiteY14" fmla="*/ 3102971 h 3098834"/>
                    <a:gd name="connsiteX15" fmla="*/ 1727809 w 2374959"/>
                    <a:gd name="connsiteY15" fmla="*/ 3087517 h 3098834"/>
                    <a:gd name="connsiteX16" fmla="*/ 2204428 w 2374959"/>
                    <a:gd name="connsiteY16" fmla="*/ 3023263 h 3098834"/>
                    <a:gd name="connsiteX17" fmla="*/ 2367909 w 2374959"/>
                    <a:gd name="connsiteY17" fmla="*/ 2809354 h 3098834"/>
                    <a:gd name="connsiteX18" fmla="*/ 2376043 w 2374959"/>
                    <a:gd name="connsiteY18" fmla="*/ 2668646 h 309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4959" h="3098834">
                      <a:moveTo>
                        <a:pt x="2376043" y="2668646"/>
                      </a:moveTo>
                      <a:cubicBezTo>
                        <a:pt x="2374416" y="2465311"/>
                        <a:pt x="2384990" y="2260348"/>
                        <a:pt x="2374416" y="2056199"/>
                      </a:cubicBezTo>
                      <a:cubicBezTo>
                        <a:pt x="2363843" y="1842290"/>
                        <a:pt x="2337002" y="1628381"/>
                        <a:pt x="2295522" y="1418539"/>
                      </a:cubicBezTo>
                      <a:cubicBezTo>
                        <a:pt x="2257295" y="1223337"/>
                        <a:pt x="2207681" y="1035455"/>
                        <a:pt x="2128787" y="853266"/>
                      </a:cubicBezTo>
                      <a:cubicBezTo>
                        <a:pt x="2059653" y="692224"/>
                        <a:pt x="1983198" y="534436"/>
                        <a:pt x="1880717" y="390474"/>
                      </a:cubicBezTo>
                      <a:cubicBezTo>
                        <a:pt x="1778236" y="245699"/>
                        <a:pt x="1647288" y="138338"/>
                        <a:pt x="1485433" y="68391"/>
                      </a:cubicBezTo>
                      <a:cubicBezTo>
                        <a:pt x="1386205" y="25284"/>
                        <a:pt x="1283724" y="-1557"/>
                        <a:pt x="1175550" y="70"/>
                      </a:cubicBezTo>
                      <a:cubicBezTo>
                        <a:pt x="1068188" y="2510"/>
                        <a:pt x="966521" y="34230"/>
                        <a:pt x="870546" y="80591"/>
                      </a:cubicBezTo>
                      <a:cubicBezTo>
                        <a:pt x="787585" y="120445"/>
                        <a:pt x="716824" y="178192"/>
                        <a:pt x="648504" y="239193"/>
                      </a:cubicBezTo>
                      <a:cubicBezTo>
                        <a:pt x="364647" y="492955"/>
                        <a:pt x="187339" y="838626"/>
                        <a:pt x="89738" y="1201377"/>
                      </a:cubicBezTo>
                      <a:cubicBezTo>
                        <a:pt x="-21690" y="1615368"/>
                        <a:pt x="-8677" y="2048879"/>
                        <a:pt x="19790" y="2472631"/>
                      </a:cubicBezTo>
                      <a:cubicBezTo>
                        <a:pt x="24670" y="2541765"/>
                        <a:pt x="27110" y="2610899"/>
                        <a:pt x="36057" y="2679220"/>
                      </a:cubicBezTo>
                      <a:cubicBezTo>
                        <a:pt x="45004" y="2748354"/>
                        <a:pt x="66964" y="2806914"/>
                        <a:pt x="88111" y="2871982"/>
                      </a:cubicBezTo>
                      <a:cubicBezTo>
                        <a:pt x="175952" y="3054984"/>
                        <a:pt x="402874" y="3047664"/>
                        <a:pt x="576930" y="3066370"/>
                      </a:cubicBezTo>
                      <a:cubicBezTo>
                        <a:pt x="797345" y="3089957"/>
                        <a:pt x="1018575" y="3102157"/>
                        <a:pt x="1239804" y="3102971"/>
                      </a:cubicBezTo>
                      <a:cubicBezTo>
                        <a:pt x="1402472" y="3103784"/>
                        <a:pt x="1565141" y="3098904"/>
                        <a:pt x="1727809" y="3087517"/>
                      </a:cubicBezTo>
                      <a:cubicBezTo>
                        <a:pt x="1885597" y="3076944"/>
                        <a:pt x="2053146" y="3072877"/>
                        <a:pt x="2204428" y="3023263"/>
                      </a:cubicBezTo>
                      <a:cubicBezTo>
                        <a:pt x="2310162" y="2988290"/>
                        <a:pt x="2352456" y="2907769"/>
                        <a:pt x="2367909" y="2809354"/>
                      </a:cubicBezTo>
                      <a:cubicBezTo>
                        <a:pt x="2374416" y="2763807"/>
                        <a:pt x="2376856" y="2716633"/>
                        <a:pt x="2376043" y="2668646"/>
                      </a:cubicBezTo>
                      <a:close/>
                    </a:path>
                  </a:pathLst>
                </a:custGeom>
                <a:grpFill/>
                <a:ln w="19050" cap="flat">
                  <a:solidFill>
                    <a:schemeClr val="bg1">
                      <a:lumMod val="75000"/>
                    </a:schemeClr>
                  </a:solidFill>
                  <a:prstDash val="solid"/>
                  <a:miter/>
                </a:ln>
              </p:spPr>
              <p:txBody>
                <a:bodyPr rtlCol="0" anchor="ctr"/>
                <a:lstStyle/>
                <a:p>
                  <a:endParaRPr lang="en-US"/>
                </a:p>
              </p:txBody>
            </p:sp>
            <p:sp>
              <p:nvSpPr>
                <p:cNvPr id="46" name="Freeform: Shape 91">
                  <a:extLst>
                    <a:ext uri="{FF2B5EF4-FFF2-40B4-BE49-F238E27FC236}">
                      <a16:creationId xmlns:a16="http://schemas.microsoft.com/office/drawing/2014/main" xmlns="" id="{AD00B805-13FA-4DDD-9373-1F4C7FCBF019}"/>
                    </a:ext>
                  </a:extLst>
                </p:cNvPr>
                <p:cNvSpPr/>
                <p:nvPr/>
              </p:nvSpPr>
              <p:spPr>
                <a:xfrm>
                  <a:off x="5741107" y="3882576"/>
                  <a:ext cx="1125534" cy="1212507"/>
                </a:xfrm>
                <a:custGeom>
                  <a:avLst/>
                  <a:gdLst>
                    <a:gd name="connsiteX0" fmla="*/ 4400 w 1789352"/>
                    <a:gd name="connsiteY0" fmla="*/ 287110 h 1927621"/>
                    <a:gd name="connsiteX1" fmla="*/ 142668 w 1789352"/>
                    <a:gd name="connsiteY1" fmla="*/ 14640 h 1927621"/>
                    <a:gd name="connsiteX2" fmla="*/ 146735 w 1789352"/>
                    <a:gd name="connsiteY2" fmla="*/ 0 h 1927621"/>
                    <a:gd name="connsiteX3" fmla="*/ 842142 w 1789352"/>
                    <a:gd name="connsiteY3" fmla="*/ 91908 h 1927621"/>
                    <a:gd name="connsiteX4" fmla="*/ 1699405 w 1789352"/>
                    <a:gd name="connsiteY4" fmla="*/ 93534 h 1927621"/>
                    <a:gd name="connsiteX5" fmla="*/ 1750645 w 1789352"/>
                    <a:gd name="connsiteY5" fmla="*/ 208216 h 1927621"/>
                    <a:gd name="connsiteX6" fmla="*/ 1767726 w 1789352"/>
                    <a:gd name="connsiteY6" fmla="*/ 662061 h 1927621"/>
                    <a:gd name="connsiteX7" fmla="*/ 1616444 w 1789352"/>
                    <a:gd name="connsiteY7" fmla="*/ 1137052 h 1927621"/>
                    <a:gd name="connsiteX8" fmla="*/ 986104 w 1789352"/>
                    <a:gd name="connsiteY8" fmla="*/ 1906475 h 1927621"/>
                    <a:gd name="connsiteX9" fmla="*/ 619286 w 1789352"/>
                    <a:gd name="connsiteY9" fmla="*/ 1772273 h 1927621"/>
                    <a:gd name="connsiteX10" fmla="*/ 325670 w 1789352"/>
                    <a:gd name="connsiteY10" fmla="*/ 1348521 h 1927621"/>
                    <a:gd name="connsiteX11" fmla="*/ 90614 w 1789352"/>
                    <a:gd name="connsiteY11" fmla="*/ 887356 h 1927621"/>
                    <a:gd name="connsiteX12" fmla="*/ 17413 w 1789352"/>
                    <a:gd name="connsiteY12" fmla="*/ 565273 h 1927621"/>
                    <a:gd name="connsiteX13" fmla="*/ 4400 w 1789352"/>
                    <a:gd name="connsiteY13" fmla="*/ 287110 h 192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9352" h="1927621">
                      <a:moveTo>
                        <a:pt x="4400" y="287110"/>
                      </a:moveTo>
                      <a:cubicBezTo>
                        <a:pt x="17413" y="183002"/>
                        <a:pt x="72720" y="91908"/>
                        <a:pt x="142668" y="14640"/>
                      </a:cubicBezTo>
                      <a:cubicBezTo>
                        <a:pt x="145921" y="11387"/>
                        <a:pt x="145108" y="4880"/>
                        <a:pt x="146735" y="0"/>
                      </a:cubicBezTo>
                      <a:cubicBezTo>
                        <a:pt x="369590" y="82148"/>
                        <a:pt x="607899" y="88654"/>
                        <a:pt x="842142" y="91908"/>
                      </a:cubicBezTo>
                      <a:cubicBezTo>
                        <a:pt x="1127625" y="95974"/>
                        <a:pt x="1413108" y="94348"/>
                        <a:pt x="1699405" y="93534"/>
                      </a:cubicBezTo>
                      <a:cubicBezTo>
                        <a:pt x="1700219" y="93534"/>
                        <a:pt x="1747392" y="200082"/>
                        <a:pt x="1750645" y="208216"/>
                      </a:cubicBezTo>
                      <a:cubicBezTo>
                        <a:pt x="1811646" y="354617"/>
                        <a:pt x="1800260" y="510779"/>
                        <a:pt x="1767726" y="662061"/>
                      </a:cubicBezTo>
                      <a:cubicBezTo>
                        <a:pt x="1732752" y="825542"/>
                        <a:pt x="1682325" y="983331"/>
                        <a:pt x="1616444" y="1137052"/>
                      </a:cubicBezTo>
                      <a:cubicBezTo>
                        <a:pt x="1483869" y="1446123"/>
                        <a:pt x="1300867" y="1754379"/>
                        <a:pt x="986104" y="1906475"/>
                      </a:cubicBezTo>
                      <a:cubicBezTo>
                        <a:pt x="844582" y="1974795"/>
                        <a:pt x="710381" y="1875567"/>
                        <a:pt x="619286" y="1772273"/>
                      </a:cubicBezTo>
                      <a:cubicBezTo>
                        <a:pt x="505419" y="1644578"/>
                        <a:pt x="417578" y="1492483"/>
                        <a:pt x="325670" y="1348521"/>
                      </a:cubicBezTo>
                      <a:cubicBezTo>
                        <a:pt x="232136" y="1202933"/>
                        <a:pt x="147548" y="1050838"/>
                        <a:pt x="90614" y="887356"/>
                      </a:cubicBezTo>
                      <a:cubicBezTo>
                        <a:pt x="54014" y="783249"/>
                        <a:pt x="30426" y="674261"/>
                        <a:pt x="17413" y="565273"/>
                      </a:cubicBezTo>
                      <a:cubicBezTo>
                        <a:pt x="6026" y="477432"/>
                        <a:pt x="-6987" y="377391"/>
                        <a:pt x="4400" y="287110"/>
                      </a:cubicBezTo>
                      <a:close/>
                    </a:path>
                  </a:pathLst>
                </a:custGeom>
                <a:grpFill/>
                <a:ln w="19050" cap="flat">
                  <a:solidFill>
                    <a:schemeClr val="bg1">
                      <a:lumMod val="75000"/>
                    </a:schemeClr>
                  </a:solidFill>
                  <a:prstDash val="solid"/>
                  <a:miter/>
                </a:ln>
              </p:spPr>
              <p:txBody>
                <a:bodyPr rtlCol="0" anchor="ctr"/>
                <a:lstStyle/>
                <a:p>
                  <a:endParaRPr lang="en-US"/>
                </a:p>
              </p:txBody>
            </p:sp>
            <p:sp>
              <p:nvSpPr>
                <p:cNvPr id="47" name="Freeform: Shape 92">
                  <a:extLst>
                    <a:ext uri="{FF2B5EF4-FFF2-40B4-BE49-F238E27FC236}">
                      <a16:creationId xmlns:a16="http://schemas.microsoft.com/office/drawing/2014/main" xmlns="" id="{F0F5B88D-E26C-44EC-BC97-3E537AD3EC46}"/>
                    </a:ext>
                  </a:extLst>
                </p:cNvPr>
                <p:cNvSpPr/>
                <p:nvPr/>
              </p:nvSpPr>
              <p:spPr>
                <a:xfrm>
                  <a:off x="5751725" y="2044380"/>
                  <a:ext cx="1493891" cy="1949221"/>
                </a:xfrm>
                <a:custGeom>
                  <a:avLst/>
                  <a:gdLst>
                    <a:gd name="connsiteX0" fmla="*/ 3135 w 2374959"/>
                    <a:gd name="connsiteY0" fmla="*/ 2668646 h 3098834"/>
                    <a:gd name="connsiteX1" fmla="*/ 4762 w 2374959"/>
                    <a:gd name="connsiteY1" fmla="*/ 2056199 h 3098834"/>
                    <a:gd name="connsiteX2" fmla="*/ 83656 w 2374959"/>
                    <a:gd name="connsiteY2" fmla="*/ 1418539 h 3098834"/>
                    <a:gd name="connsiteX3" fmla="*/ 250391 w 2374959"/>
                    <a:gd name="connsiteY3" fmla="*/ 853266 h 3098834"/>
                    <a:gd name="connsiteX4" fmla="*/ 498461 w 2374959"/>
                    <a:gd name="connsiteY4" fmla="*/ 390474 h 3098834"/>
                    <a:gd name="connsiteX5" fmla="*/ 893745 w 2374959"/>
                    <a:gd name="connsiteY5" fmla="*/ 68391 h 3098834"/>
                    <a:gd name="connsiteX6" fmla="*/ 1203629 w 2374959"/>
                    <a:gd name="connsiteY6" fmla="*/ 70 h 3098834"/>
                    <a:gd name="connsiteX7" fmla="*/ 1508632 w 2374959"/>
                    <a:gd name="connsiteY7" fmla="*/ 80591 h 3098834"/>
                    <a:gd name="connsiteX8" fmla="*/ 1730674 w 2374959"/>
                    <a:gd name="connsiteY8" fmla="*/ 239193 h 3098834"/>
                    <a:gd name="connsiteX9" fmla="*/ 2289441 w 2374959"/>
                    <a:gd name="connsiteY9" fmla="*/ 1201377 h 3098834"/>
                    <a:gd name="connsiteX10" fmla="*/ 2359388 w 2374959"/>
                    <a:gd name="connsiteY10" fmla="*/ 2472631 h 3098834"/>
                    <a:gd name="connsiteX11" fmla="*/ 2343121 w 2374959"/>
                    <a:gd name="connsiteY11" fmla="*/ 2679220 h 3098834"/>
                    <a:gd name="connsiteX12" fmla="*/ 2291067 w 2374959"/>
                    <a:gd name="connsiteY12" fmla="*/ 2871982 h 3098834"/>
                    <a:gd name="connsiteX13" fmla="*/ 1802248 w 2374959"/>
                    <a:gd name="connsiteY13" fmla="*/ 3066370 h 3098834"/>
                    <a:gd name="connsiteX14" fmla="*/ 1139374 w 2374959"/>
                    <a:gd name="connsiteY14" fmla="*/ 3102971 h 3098834"/>
                    <a:gd name="connsiteX15" fmla="*/ 651369 w 2374959"/>
                    <a:gd name="connsiteY15" fmla="*/ 3087517 h 3098834"/>
                    <a:gd name="connsiteX16" fmla="*/ 174751 w 2374959"/>
                    <a:gd name="connsiteY16" fmla="*/ 3023263 h 3098834"/>
                    <a:gd name="connsiteX17" fmla="*/ 11269 w 2374959"/>
                    <a:gd name="connsiteY17" fmla="*/ 2809354 h 3098834"/>
                    <a:gd name="connsiteX18" fmla="*/ 3135 w 2374959"/>
                    <a:gd name="connsiteY18" fmla="*/ 2668646 h 309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4959" h="3098834">
                      <a:moveTo>
                        <a:pt x="3135" y="2668646"/>
                      </a:moveTo>
                      <a:cubicBezTo>
                        <a:pt x="4762" y="2465311"/>
                        <a:pt x="-5811" y="2260348"/>
                        <a:pt x="4762" y="2056199"/>
                      </a:cubicBezTo>
                      <a:cubicBezTo>
                        <a:pt x="15335" y="1842290"/>
                        <a:pt x="42176" y="1628381"/>
                        <a:pt x="83656" y="1418539"/>
                      </a:cubicBezTo>
                      <a:cubicBezTo>
                        <a:pt x="121883" y="1223337"/>
                        <a:pt x="171497" y="1035455"/>
                        <a:pt x="250391" y="853266"/>
                      </a:cubicBezTo>
                      <a:cubicBezTo>
                        <a:pt x="319526" y="692224"/>
                        <a:pt x="395979" y="534436"/>
                        <a:pt x="498461" y="390474"/>
                      </a:cubicBezTo>
                      <a:cubicBezTo>
                        <a:pt x="600942" y="245699"/>
                        <a:pt x="731890" y="138338"/>
                        <a:pt x="893745" y="68391"/>
                      </a:cubicBezTo>
                      <a:cubicBezTo>
                        <a:pt x="992973" y="25284"/>
                        <a:pt x="1095454" y="-1557"/>
                        <a:pt x="1203629" y="70"/>
                      </a:cubicBezTo>
                      <a:cubicBezTo>
                        <a:pt x="1310989" y="2510"/>
                        <a:pt x="1412657" y="34230"/>
                        <a:pt x="1508632" y="80591"/>
                      </a:cubicBezTo>
                      <a:cubicBezTo>
                        <a:pt x="1591593" y="120445"/>
                        <a:pt x="1662353" y="178192"/>
                        <a:pt x="1730674" y="239193"/>
                      </a:cubicBezTo>
                      <a:cubicBezTo>
                        <a:pt x="2014530" y="492955"/>
                        <a:pt x="2191840" y="838626"/>
                        <a:pt x="2289441" y="1201377"/>
                      </a:cubicBezTo>
                      <a:cubicBezTo>
                        <a:pt x="2400868" y="1615368"/>
                        <a:pt x="2387855" y="2048879"/>
                        <a:pt x="2359388" y="2472631"/>
                      </a:cubicBezTo>
                      <a:cubicBezTo>
                        <a:pt x="2354508" y="2541765"/>
                        <a:pt x="2352068" y="2610899"/>
                        <a:pt x="2343121" y="2679220"/>
                      </a:cubicBezTo>
                      <a:cubicBezTo>
                        <a:pt x="2334174" y="2748354"/>
                        <a:pt x="2312214" y="2806914"/>
                        <a:pt x="2291067" y="2871982"/>
                      </a:cubicBezTo>
                      <a:cubicBezTo>
                        <a:pt x="2203227" y="3054984"/>
                        <a:pt x="1976304" y="3047664"/>
                        <a:pt x="1802248" y="3066370"/>
                      </a:cubicBezTo>
                      <a:cubicBezTo>
                        <a:pt x="1581833" y="3089957"/>
                        <a:pt x="1360604" y="3102157"/>
                        <a:pt x="1139374" y="3102971"/>
                      </a:cubicBezTo>
                      <a:cubicBezTo>
                        <a:pt x="976706" y="3103784"/>
                        <a:pt x="814038" y="3098904"/>
                        <a:pt x="651369" y="3087517"/>
                      </a:cubicBezTo>
                      <a:cubicBezTo>
                        <a:pt x="493580" y="3076944"/>
                        <a:pt x="326032" y="3072877"/>
                        <a:pt x="174751" y="3023263"/>
                      </a:cubicBezTo>
                      <a:cubicBezTo>
                        <a:pt x="69016" y="2988290"/>
                        <a:pt x="26722" y="2907769"/>
                        <a:pt x="11269" y="2809354"/>
                      </a:cubicBezTo>
                      <a:cubicBezTo>
                        <a:pt x="4762" y="2763807"/>
                        <a:pt x="2322" y="2716633"/>
                        <a:pt x="3135" y="2668646"/>
                      </a:cubicBezTo>
                      <a:close/>
                    </a:path>
                  </a:pathLst>
                </a:custGeom>
                <a:grpFill/>
                <a:ln w="19050" cap="flat">
                  <a:solidFill>
                    <a:schemeClr val="bg1">
                      <a:lumMod val="75000"/>
                    </a:schemeClr>
                  </a:solidFill>
                  <a:prstDash val="solid"/>
                  <a:miter/>
                </a:ln>
              </p:spPr>
              <p:txBody>
                <a:bodyPr rtlCol="0" anchor="ctr"/>
                <a:lstStyle/>
                <a:p>
                  <a:endParaRPr lang="en-US"/>
                </a:p>
              </p:txBody>
            </p:sp>
          </p:grpSp>
        </p:grpSp>
        <p:grpSp>
          <p:nvGrpSpPr>
            <p:cNvPr id="9" name="Group 8">
              <a:extLst>
                <a:ext uri="{FF2B5EF4-FFF2-40B4-BE49-F238E27FC236}">
                  <a16:creationId xmlns:a16="http://schemas.microsoft.com/office/drawing/2014/main" xmlns="" id="{1145C760-5A34-443C-BEAC-4A896A628AE6}"/>
                </a:ext>
              </a:extLst>
            </p:cNvPr>
            <p:cNvGrpSpPr/>
            <p:nvPr/>
          </p:nvGrpSpPr>
          <p:grpSpPr>
            <a:xfrm>
              <a:off x="6272497" y="3047049"/>
              <a:ext cx="5270303" cy="3222358"/>
              <a:chOff x="6110127" y="3035455"/>
              <a:chExt cx="5270303" cy="3222358"/>
            </a:xfrm>
          </p:grpSpPr>
          <p:sp>
            <p:nvSpPr>
              <p:cNvPr id="10" name="Freeform: Shape 3">
                <a:extLst>
                  <a:ext uri="{FF2B5EF4-FFF2-40B4-BE49-F238E27FC236}">
                    <a16:creationId xmlns:a16="http://schemas.microsoft.com/office/drawing/2014/main" xmlns="" id="{BD48AAA2-28AD-4AB4-B919-76ABE35A2BF6}"/>
                  </a:ext>
                </a:extLst>
              </p:cNvPr>
              <p:cNvSpPr/>
              <p:nvPr/>
            </p:nvSpPr>
            <p:spPr>
              <a:xfrm>
                <a:off x="6200064" y="3844839"/>
                <a:ext cx="3521510" cy="587898"/>
              </a:xfrm>
              <a:custGeom>
                <a:avLst/>
                <a:gdLst>
                  <a:gd name="connsiteX0" fmla="*/ 1834663 w 1870887"/>
                  <a:gd name="connsiteY0" fmla="*/ 191518 h 312335"/>
                  <a:gd name="connsiteX1" fmla="*/ 1529824 w 1870887"/>
                  <a:gd name="connsiteY1" fmla="*/ 64398 h 312335"/>
                  <a:gd name="connsiteX2" fmla="*/ 1359601 w 1870887"/>
                  <a:gd name="connsiteY2" fmla="*/ 44096 h 312335"/>
                  <a:gd name="connsiteX3" fmla="*/ 1212492 w 1870887"/>
                  <a:gd name="connsiteY3" fmla="*/ 24731 h 312335"/>
                  <a:gd name="connsiteX4" fmla="*/ 174602 w 1870887"/>
                  <a:gd name="connsiteY4" fmla="*/ 165282 h 312335"/>
                  <a:gd name="connsiteX5" fmla="*/ 7503 w 1870887"/>
                  <a:gd name="connsiteY5" fmla="*/ 264293 h 312335"/>
                  <a:gd name="connsiteX6" fmla="*/ 175851 w 1870887"/>
                  <a:gd name="connsiteY6" fmla="*/ 299899 h 312335"/>
                  <a:gd name="connsiteX7" fmla="*/ 1021030 w 1870887"/>
                  <a:gd name="connsiteY7" fmla="*/ 181211 h 312335"/>
                  <a:gd name="connsiteX8" fmla="*/ 1159395 w 1870887"/>
                  <a:gd name="connsiteY8" fmla="*/ 197453 h 312335"/>
                  <a:gd name="connsiteX9" fmla="*/ 1834975 w 1870887"/>
                  <a:gd name="connsiteY9" fmla="*/ 313641 h 312335"/>
                  <a:gd name="connsiteX10" fmla="*/ 1834663 w 1870887"/>
                  <a:gd name="connsiteY10" fmla="*/ 191518 h 31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0887" h="312335">
                    <a:moveTo>
                      <a:pt x="1834663" y="191518"/>
                    </a:moveTo>
                    <a:cubicBezTo>
                      <a:pt x="1745023" y="125616"/>
                      <a:pt x="1638204" y="86262"/>
                      <a:pt x="1529824" y="64398"/>
                    </a:cubicBezTo>
                    <a:cubicBezTo>
                      <a:pt x="1473604" y="53154"/>
                      <a:pt x="1416759" y="46595"/>
                      <a:pt x="1359601" y="44096"/>
                    </a:cubicBezTo>
                    <a:cubicBezTo>
                      <a:pt x="1305567" y="41598"/>
                      <a:pt x="1264339" y="36600"/>
                      <a:pt x="1212492" y="24731"/>
                    </a:cubicBezTo>
                    <a:cubicBezTo>
                      <a:pt x="865175" y="-53977"/>
                      <a:pt x="506302" y="72206"/>
                      <a:pt x="174602" y="165282"/>
                    </a:cubicBezTo>
                    <a:cubicBezTo>
                      <a:pt x="113697" y="182461"/>
                      <a:pt x="45295" y="211820"/>
                      <a:pt x="7503" y="264293"/>
                    </a:cubicBezTo>
                    <a:cubicBezTo>
                      <a:pt x="-39660" y="329883"/>
                      <a:pt x="149927" y="303334"/>
                      <a:pt x="175851" y="299899"/>
                    </a:cubicBezTo>
                    <a:cubicBezTo>
                      <a:pt x="175851" y="299899"/>
                      <a:pt x="1021030" y="181211"/>
                      <a:pt x="1021030" y="181211"/>
                    </a:cubicBezTo>
                    <a:cubicBezTo>
                      <a:pt x="1067256" y="171841"/>
                      <a:pt x="1114731" y="188083"/>
                      <a:pt x="1159395" y="197453"/>
                    </a:cubicBezTo>
                    <a:cubicBezTo>
                      <a:pt x="1274334" y="221503"/>
                      <a:pt x="1726595" y="295526"/>
                      <a:pt x="1834975" y="313641"/>
                    </a:cubicBezTo>
                    <a:cubicBezTo>
                      <a:pt x="1899004" y="303959"/>
                      <a:pt x="1868395" y="216505"/>
                      <a:pt x="1834663" y="191518"/>
                    </a:cubicBezTo>
                    <a:close/>
                  </a:path>
                </a:pathLst>
              </a:custGeom>
              <a:solidFill>
                <a:schemeClr val="accent3"/>
              </a:solidFill>
              <a:ln w="3122" cap="flat">
                <a:noFill/>
                <a:prstDash val="solid"/>
                <a:miter/>
              </a:ln>
            </p:spPr>
            <p:txBody>
              <a:bodyPr rtlCol="0" anchor="ctr"/>
              <a:lstStyle/>
              <a:p>
                <a:endParaRPr lang="en-US"/>
              </a:p>
            </p:txBody>
          </p:sp>
          <p:sp>
            <p:nvSpPr>
              <p:cNvPr id="11" name="Freeform: Shape 4">
                <a:extLst>
                  <a:ext uri="{FF2B5EF4-FFF2-40B4-BE49-F238E27FC236}">
                    <a16:creationId xmlns:a16="http://schemas.microsoft.com/office/drawing/2014/main" xmlns="" id="{98CD1975-5128-475A-96F5-1AEEFC1ADCC7}"/>
                  </a:ext>
                </a:extLst>
              </p:cNvPr>
              <p:cNvSpPr/>
              <p:nvPr/>
            </p:nvSpPr>
            <p:spPr>
              <a:xfrm>
                <a:off x="8327969" y="3598682"/>
                <a:ext cx="975910" cy="252796"/>
              </a:xfrm>
              <a:custGeom>
                <a:avLst/>
                <a:gdLst>
                  <a:gd name="connsiteX0" fmla="*/ 407755 w 518476"/>
                  <a:gd name="connsiteY0" fmla="*/ 9648 h 134304"/>
                  <a:gd name="connsiteX1" fmla="*/ 506766 w 518476"/>
                  <a:gd name="connsiteY1" fmla="*/ 43380 h 134304"/>
                  <a:gd name="connsiteX2" fmla="*/ 513637 w 518476"/>
                  <a:gd name="connsiteY2" fmla="*/ 73052 h 134304"/>
                  <a:gd name="connsiteX3" fmla="*/ 448984 w 518476"/>
                  <a:gd name="connsiteY3" fmla="*/ 76488 h 134304"/>
                  <a:gd name="connsiteX4" fmla="*/ 358094 w 518476"/>
                  <a:gd name="connsiteY4" fmla="*/ 54937 h 134304"/>
                  <a:gd name="connsiteX5" fmla="*/ 207861 w 518476"/>
                  <a:gd name="connsiteY5" fmla="*/ 49939 h 134304"/>
                  <a:gd name="connsiteX6" fmla="*/ 96982 w 518476"/>
                  <a:gd name="connsiteY6" fmla="*/ 109595 h 134304"/>
                  <a:gd name="connsiteX7" fmla="*/ 79491 w 518476"/>
                  <a:gd name="connsiteY7" fmla="*/ 131147 h 134304"/>
                  <a:gd name="connsiteX8" fmla="*/ 2969 w 518476"/>
                  <a:gd name="connsiteY8" fmla="*/ 131147 h 134304"/>
                  <a:gd name="connsiteX9" fmla="*/ 22334 w 518476"/>
                  <a:gd name="connsiteY9" fmla="*/ 83047 h 134304"/>
                  <a:gd name="connsiteX10" fmla="*/ 72307 w 518476"/>
                  <a:gd name="connsiteY10" fmla="*/ 24328 h 134304"/>
                  <a:gd name="connsiteX11" fmla="*/ 135087 w 518476"/>
                  <a:gd name="connsiteY11" fmla="*/ 2777 h 134304"/>
                  <a:gd name="connsiteX12" fmla="*/ 407755 w 518476"/>
                  <a:gd name="connsiteY12" fmla="*/ 9648 h 13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8476" h="134304">
                    <a:moveTo>
                      <a:pt x="407755" y="9648"/>
                    </a:moveTo>
                    <a:cubicBezTo>
                      <a:pt x="439926" y="18706"/>
                      <a:pt x="477094" y="27764"/>
                      <a:pt x="506766" y="43380"/>
                    </a:cubicBezTo>
                    <a:cubicBezTo>
                      <a:pt x="521445" y="51189"/>
                      <a:pt x="523007" y="58685"/>
                      <a:pt x="513637" y="73052"/>
                    </a:cubicBezTo>
                    <a:cubicBezTo>
                      <a:pt x="498020" y="87732"/>
                      <a:pt x="474595" y="83984"/>
                      <a:pt x="448984" y="76488"/>
                    </a:cubicBezTo>
                    <a:cubicBezTo>
                      <a:pt x="418062" y="67118"/>
                      <a:pt x="394013" y="59310"/>
                      <a:pt x="358094" y="54937"/>
                    </a:cubicBezTo>
                    <a:cubicBezTo>
                      <a:pt x="313430" y="49627"/>
                      <a:pt x="252837" y="50252"/>
                      <a:pt x="207861" y="49939"/>
                    </a:cubicBezTo>
                    <a:cubicBezTo>
                      <a:pt x="151328" y="49627"/>
                      <a:pt x="123218" y="69304"/>
                      <a:pt x="96982" y="109595"/>
                    </a:cubicBezTo>
                    <a:cubicBezTo>
                      <a:pt x="91985" y="117404"/>
                      <a:pt x="87924" y="126149"/>
                      <a:pt x="79491" y="131147"/>
                    </a:cubicBezTo>
                    <a:cubicBezTo>
                      <a:pt x="66685" y="137081"/>
                      <a:pt x="7029" y="136456"/>
                      <a:pt x="2969" y="131147"/>
                    </a:cubicBezTo>
                    <a:cubicBezTo>
                      <a:pt x="-7963" y="117091"/>
                      <a:pt x="14213" y="93354"/>
                      <a:pt x="22334" y="83047"/>
                    </a:cubicBezTo>
                    <a:cubicBezTo>
                      <a:pt x="37951" y="63057"/>
                      <a:pt x="53567" y="41506"/>
                      <a:pt x="72307" y="24328"/>
                    </a:cubicBezTo>
                    <a:cubicBezTo>
                      <a:pt x="91048" y="6837"/>
                      <a:pt x="111349" y="4026"/>
                      <a:pt x="135087" y="2777"/>
                    </a:cubicBezTo>
                    <a:cubicBezTo>
                      <a:pt x="144457" y="1840"/>
                      <a:pt x="351847" y="-5969"/>
                      <a:pt x="407755" y="9648"/>
                    </a:cubicBezTo>
                    <a:close/>
                  </a:path>
                </a:pathLst>
              </a:custGeom>
              <a:solidFill>
                <a:schemeClr val="accent1">
                  <a:lumMod val="75000"/>
                </a:schemeClr>
              </a:solidFill>
              <a:ln w="3122" cap="flat">
                <a:noFill/>
                <a:prstDash val="solid"/>
                <a:miter/>
              </a:ln>
            </p:spPr>
            <p:txBody>
              <a:bodyPr rtlCol="0" anchor="ctr"/>
              <a:lstStyle/>
              <a:p>
                <a:endParaRPr lang="en-US"/>
              </a:p>
            </p:txBody>
          </p:sp>
          <p:sp>
            <p:nvSpPr>
              <p:cNvPr id="12" name="Freeform: Shape 5">
                <a:extLst>
                  <a:ext uri="{FF2B5EF4-FFF2-40B4-BE49-F238E27FC236}">
                    <a16:creationId xmlns:a16="http://schemas.microsoft.com/office/drawing/2014/main" xmlns="" id="{0236C810-56E6-41BB-8C05-CDBD83DAE483}"/>
                  </a:ext>
                </a:extLst>
              </p:cNvPr>
              <p:cNvSpPr/>
              <p:nvPr/>
            </p:nvSpPr>
            <p:spPr>
              <a:xfrm>
                <a:off x="9411745" y="4792500"/>
                <a:ext cx="76428" cy="76428"/>
              </a:xfrm>
              <a:custGeom>
                <a:avLst/>
                <a:gdLst>
                  <a:gd name="connsiteX0" fmla="*/ 40926 w 40603"/>
                  <a:gd name="connsiteY0" fmla="*/ 16939 h 40603"/>
                  <a:gd name="connsiteX1" fmla="*/ 19687 w 40603"/>
                  <a:gd name="connsiteY1" fmla="*/ 40677 h 40603"/>
                  <a:gd name="connsiteX2" fmla="*/ 10 w 40603"/>
                  <a:gd name="connsiteY2" fmla="*/ 19750 h 40603"/>
                  <a:gd name="connsiteX3" fmla="*/ 22810 w 40603"/>
                  <a:gd name="connsiteY3" fmla="*/ 73 h 40603"/>
                  <a:gd name="connsiteX4" fmla="*/ 40926 w 40603"/>
                  <a:gd name="connsiteY4" fmla="*/ 16939 h 40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3" h="40603">
                    <a:moveTo>
                      <a:pt x="40926" y="16939"/>
                    </a:moveTo>
                    <a:cubicBezTo>
                      <a:pt x="40613" y="33806"/>
                      <a:pt x="32805" y="40989"/>
                      <a:pt x="19687" y="40677"/>
                    </a:cubicBezTo>
                    <a:cubicBezTo>
                      <a:pt x="6881" y="40364"/>
                      <a:pt x="-302" y="32869"/>
                      <a:pt x="10" y="19750"/>
                    </a:cubicBezTo>
                    <a:cubicBezTo>
                      <a:pt x="322" y="7257"/>
                      <a:pt x="9692" y="-864"/>
                      <a:pt x="22810" y="73"/>
                    </a:cubicBezTo>
                    <a:cubicBezTo>
                      <a:pt x="35616" y="1010"/>
                      <a:pt x="40926" y="9131"/>
                      <a:pt x="40926" y="16939"/>
                    </a:cubicBezTo>
                    <a:close/>
                  </a:path>
                </a:pathLst>
              </a:custGeom>
              <a:solidFill>
                <a:srgbClr val="0096B9"/>
              </a:solidFill>
              <a:ln w="3122" cap="flat">
                <a:noFill/>
                <a:prstDash val="solid"/>
                <a:miter/>
              </a:ln>
            </p:spPr>
            <p:txBody>
              <a:bodyPr rtlCol="0" anchor="ctr"/>
              <a:lstStyle/>
              <a:p>
                <a:endParaRPr lang="en-US"/>
              </a:p>
            </p:txBody>
          </p:sp>
          <p:sp>
            <p:nvSpPr>
              <p:cNvPr id="13" name="Freeform: Shape 6">
                <a:extLst>
                  <a:ext uri="{FF2B5EF4-FFF2-40B4-BE49-F238E27FC236}">
                    <a16:creationId xmlns:a16="http://schemas.microsoft.com/office/drawing/2014/main" xmlns="" id="{289D880A-A7C5-493E-9994-753B83B312E2}"/>
                  </a:ext>
                </a:extLst>
              </p:cNvPr>
              <p:cNvSpPr/>
              <p:nvPr/>
            </p:nvSpPr>
            <p:spPr>
              <a:xfrm>
                <a:off x="9653377" y="5034810"/>
                <a:ext cx="70547" cy="76428"/>
              </a:xfrm>
              <a:custGeom>
                <a:avLst/>
                <a:gdLst>
                  <a:gd name="connsiteX0" fmla="*/ 18747 w 37480"/>
                  <a:gd name="connsiteY0" fmla="*/ 42813 h 40603"/>
                  <a:gd name="connsiteX1" fmla="*/ 7 w 37480"/>
                  <a:gd name="connsiteY1" fmla="*/ 22199 h 40603"/>
                  <a:gd name="connsiteX2" fmla="*/ 19372 w 37480"/>
                  <a:gd name="connsiteY2" fmla="*/ 23 h 40603"/>
                  <a:gd name="connsiteX3" fmla="*/ 40298 w 37480"/>
                  <a:gd name="connsiteY3" fmla="*/ 22199 h 40603"/>
                  <a:gd name="connsiteX4" fmla="*/ 18747 w 37480"/>
                  <a:gd name="connsiteY4" fmla="*/ 42813 h 40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80" h="40603">
                    <a:moveTo>
                      <a:pt x="18747" y="42813"/>
                    </a:moveTo>
                    <a:cubicBezTo>
                      <a:pt x="7503" y="41564"/>
                      <a:pt x="319" y="35004"/>
                      <a:pt x="7" y="22199"/>
                    </a:cubicBezTo>
                    <a:cubicBezTo>
                      <a:pt x="-305" y="11892"/>
                      <a:pt x="9689" y="335"/>
                      <a:pt x="19372" y="23"/>
                    </a:cubicBezTo>
                    <a:cubicBezTo>
                      <a:pt x="29367" y="-602"/>
                      <a:pt x="40923" y="11579"/>
                      <a:pt x="40298" y="22199"/>
                    </a:cubicBezTo>
                    <a:cubicBezTo>
                      <a:pt x="39986" y="34380"/>
                      <a:pt x="31865" y="42813"/>
                      <a:pt x="18747" y="42813"/>
                    </a:cubicBezTo>
                    <a:close/>
                  </a:path>
                </a:pathLst>
              </a:custGeom>
              <a:solidFill>
                <a:srgbClr val="0096B9"/>
              </a:solidFill>
              <a:ln w="3122" cap="flat">
                <a:noFill/>
                <a:prstDash val="solid"/>
                <a:miter/>
              </a:ln>
            </p:spPr>
            <p:txBody>
              <a:bodyPr rtlCol="0" anchor="ctr"/>
              <a:lstStyle/>
              <a:p>
                <a:endParaRPr lang="en-US"/>
              </a:p>
            </p:txBody>
          </p:sp>
          <p:sp>
            <p:nvSpPr>
              <p:cNvPr id="14" name="Freeform: Shape 7">
                <a:extLst>
                  <a:ext uri="{FF2B5EF4-FFF2-40B4-BE49-F238E27FC236}">
                    <a16:creationId xmlns:a16="http://schemas.microsoft.com/office/drawing/2014/main" xmlns="" id="{D572BAE1-4796-467C-AE59-BDFB9141D1BC}"/>
                  </a:ext>
                </a:extLst>
              </p:cNvPr>
              <p:cNvSpPr/>
              <p:nvPr/>
            </p:nvSpPr>
            <p:spPr>
              <a:xfrm>
                <a:off x="8288878" y="4281152"/>
                <a:ext cx="76428" cy="76428"/>
              </a:xfrm>
              <a:custGeom>
                <a:avLst/>
                <a:gdLst>
                  <a:gd name="connsiteX0" fmla="*/ 40604 w 40603"/>
                  <a:gd name="connsiteY0" fmla="*/ 20310 h 40603"/>
                  <a:gd name="connsiteX1" fmla="*/ 20302 w 40603"/>
                  <a:gd name="connsiteY1" fmla="*/ 40611 h 40603"/>
                  <a:gd name="connsiteX2" fmla="*/ 0 w 40603"/>
                  <a:gd name="connsiteY2" fmla="*/ 20934 h 40603"/>
                  <a:gd name="connsiteX3" fmla="*/ 19989 w 40603"/>
                  <a:gd name="connsiteY3" fmla="*/ 8 h 40603"/>
                  <a:gd name="connsiteX4" fmla="*/ 40604 w 40603"/>
                  <a:gd name="connsiteY4" fmla="*/ 20310 h 40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3" h="40603">
                    <a:moveTo>
                      <a:pt x="40604" y="20310"/>
                    </a:moveTo>
                    <a:cubicBezTo>
                      <a:pt x="40604" y="32178"/>
                      <a:pt x="32170" y="40611"/>
                      <a:pt x="20302" y="40611"/>
                    </a:cubicBezTo>
                    <a:cubicBezTo>
                      <a:pt x="6871" y="40611"/>
                      <a:pt x="312" y="34365"/>
                      <a:pt x="0" y="20934"/>
                    </a:cubicBezTo>
                    <a:cubicBezTo>
                      <a:pt x="0" y="8753"/>
                      <a:pt x="7808" y="320"/>
                      <a:pt x="19989" y="8"/>
                    </a:cubicBezTo>
                    <a:cubicBezTo>
                      <a:pt x="31546" y="-305"/>
                      <a:pt x="40604" y="8753"/>
                      <a:pt x="40604" y="20310"/>
                    </a:cubicBezTo>
                    <a:close/>
                  </a:path>
                </a:pathLst>
              </a:custGeom>
              <a:solidFill>
                <a:srgbClr val="0096B9"/>
              </a:solidFill>
              <a:ln w="3122" cap="flat">
                <a:noFill/>
                <a:prstDash val="solid"/>
                <a:miter/>
              </a:ln>
            </p:spPr>
            <p:txBody>
              <a:bodyPr rtlCol="0" anchor="ctr"/>
              <a:lstStyle/>
              <a:p>
                <a:endParaRPr lang="en-US"/>
              </a:p>
            </p:txBody>
          </p:sp>
          <p:sp>
            <p:nvSpPr>
              <p:cNvPr id="15" name="Freeform: Shape 9">
                <a:extLst>
                  <a:ext uri="{FF2B5EF4-FFF2-40B4-BE49-F238E27FC236}">
                    <a16:creationId xmlns:a16="http://schemas.microsoft.com/office/drawing/2014/main" xmlns="" id="{E16DB433-697E-4DC5-8317-CC226B94EAB2}"/>
                  </a:ext>
                </a:extLst>
              </p:cNvPr>
              <p:cNvSpPr/>
              <p:nvPr/>
            </p:nvSpPr>
            <p:spPr>
              <a:xfrm>
                <a:off x="9794507" y="3418526"/>
                <a:ext cx="1099370" cy="846574"/>
              </a:xfrm>
              <a:custGeom>
                <a:avLst/>
                <a:gdLst>
                  <a:gd name="connsiteX0" fmla="*/ 29036 w 584066"/>
                  <a:gd name="connsiteY0" fmla="*/ 438622 h 449762"/>
                  <a:gd name="connsiteX1" fmla="*/ 1238 w 584066"/>
                  <a:gd name="connsiteY1" fmla="*/ 324307 h 449762"/>
                  <a:gd name="connsiteX2" fmla="*/ 171773 w 584066"/>
                  <a:gd name="connsiteY2" fmla="*/ 95053 h 449762"/>
                  <a:gd name="connsiteX3" fmla="*/ 457247 w 584066"/>
                  <a:gd name="connsiteY3" fmla="*/ 1665 h 449762"/>
                  <a:gd name="connsiteX4" fmla="*/ 578121 w 584066"/>
                  <a:gd name="connsiteY4" fmla="*/ 49140 h 449762"/>
                  <a:gd name="connsiteX5" fmla="*/ 534082 w 584066"/>
                  <a:gd name="connsiteY5" fmla="*/ 103798 h 449762"/>
                  <a:gd name="connsiteX6" fmla="*/ 85256 w 584066"/>
                  <a:gd name="connsiteY6" fmla="*/ 433624 h 449762"/>
                  <a:gd name="connsiteX7" fmla="*/ 29036 w 584066"/>
                  <a:gd name="connsiteY7" fmla="*/ 438622 h 44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066" h="449762">
                    <a:moveTo>
                      <a:pt x="29036" y="438622"/>
                    </a:moveTo>
                    <a:cubicBezTo>
                      <a:pt x="6547" y="410824"/>
                      <a:pt x="-3760" y="350231"/>
                      <a:pt x="1238" y="324307"/>
                    </a:cubicBezTo>
                    <a:cubicBezTo>
                      <a:pt x="20290" y="230919"/>
                      <a:pt x="95251" y="147213"/>
                      <a:pt x="171773" y="95053"/>
                    </a:cubicBezTo>
                    <a:cubicBezTo>
                      <a:pt x="247670" y="43518"/>
                      <a:pt x="362922" y="-10204"/>
                      <a:pt x="457247" y="1665"/>
                    </a:cubicBezTo>
                    <a:cubicBezTo>
                      <a:pt x="490979" y="5725"/>
                      <a:pt x="549698" y="25402"/>
                      <a:pt x="578121" y="49140"/>
                    </a:cubicBezTo>
                    <a:cubicBezTo>
                      <a:pt x="600921" y="69442"/>
                      <a:pt x="557819" y="86620"/>
                      <a:pt x="534082" y="103798"/>
                    </a:cubicBezTo>
                    <a:cubicBezTo>
                      <a:pt x="417893" y="189066"/>
                      <a:pt x="225495" y="322121"/>
                      <a:pt x="85256" y="433624"/>
                    </a:cubicBezTo>
                    <a:cubicBezTo>
                      <a:pt x="57771" y="455488"/>
                      <a:pt x="43403" y="456112"/>
                      <a:pt x="29036" y="438622"/>
                    </a:cubicBezTo>
                    <a:close/>
                  </a:path>
                </a:pathLst>
              </a:custGeom>
              <a:solidFill>
                <a:schemeClr val="accent3"/>
              </a:solidFill>
              <a:ln w="3122" cap="flat">
                <a:noFill/>
                <a:prstDash val="solid"/>
                <a:miter/>
              </a:ln>
            </p:spPr>
            <p:txBody>
              <a:bodyPr rtlCol="0" anchor="ctr"/>
              <a:lstStyle/>
              <a:p>
                <a:endParaRPr lang="en-US"/>
              </a:p>
            </p:txBody>
          </p:sp>
          <p:sp>
            <p:nvSpPr>
              <p:cNvPr id="16" name="Freeform: Shape 10">
                <a:extLst>
                  <a:ext uri="{FF2B5EF4-FFF2-40B4-BE49-F238E27FC236}">
                    <a16:creationId xmlns:a16="http://schemas.microsoft.com/office/drawing/2014/main" xmlns="" id="{D4E29C7D-FC7B-4DA0-A803-FB305FBDF7F4}"/>
                  </a:ext>
                </a:extLst>
              </p:cNvPr>
              <p:cNvSpPr/>
              <p:nvPr/>
            </p:nvSpPr>
            <p:spPr>
              <a:xfrm>
                <a:off x="10877933" y="3035455"/>
                <a:ext cx="417408" cy="435045"/>
              </a:xfrm>
              <a:custGeom>
                <a:avLst/>
                <a:gdLst>
                  <a:gd name="connsiteX0" fmla="*/ 215537 w 221757"/>
                  <a:gd name="connsiteY0" fmla="*/ 42767 h 231127"/>
                  <a:gd name="connsiteX1" fmla="*/ 42504 w 221757"/>
                  <a:gd name="connsiteY1" fmla="*/ 233292 h 231127"/>
                  <a:gd name="connsiteX2" fmla="*/ 24076 w 221757"/>
                  <a:gd name="connsiteY2" fmla="*/ 106484 h 231127"/>
                  <a:gd name="connsiteX3" fmla="*/ 204293 w 221757"/>
                  <a:gd name="connsiteY3" fmla="*/ 914 h 231127"/>
                  <a:gd name="connsiteX4" fmla="*/ 215537 w 221757"/>
                  <a:gd name="connsiteY4" fmla="*/ 42767 h 23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57" h="231127">
                    <a:moveTo>
                      <a:pt x="215537" y="42767"/>
                    </a:moveTo>
                    <a:cubicBezTo>
                      <a:pt x="192112" y="74625"/>
                      <a:pt x="100286" y="178321"/>
                      <a:pt x="42504" y="233292"/>
                    </a:cubicBezTo>
                    <a:cubicBezTo>
                      <a:pt x="-22774" y="220486"/>
                      <a:pt x="651" y="144276"/>
                      <a:pt x="24076" y="106484"/>
                    </a:cubicBezTo>
                    <a:cubicBezTo>
                      <a:pt x="65304" y="39644"/>
                      <a:pt x="124335" y="-7206"/>
                      <a:pt x="204293" y="914"/>
                    </a:cubicBezTo>
                    <a:cubicBezTo>
                      <a:pt x="228343" y="3413"/>
                      <a:pt x="226469" y="21528"/>
                      <a:pt x="215537" y="42767"/>
                    </a:cubicBezTo>
                    <a:close/>
                  </a:path>
                </a:pathLst>
              </a:custGeom>
              <a:solidFill>
                <a:schemeClr val="accent3"/>
              </a:solidFill>
              <a:ln w="3122" cap="flat">
                <a:noFill/>
                <a:prstDash val="solid"/>
                <a:miter/>
              </a:ln>
            </p:spPr>
            <p:txBody>
              <a:bodyPr rtlCol="0" anchor="ctr"/>
              <a:lstStyle/>
              <a:p>
                <a:endParaRPr lang="en-US"/>
              </a:p>
            </p:txBody>
          </p:sp>
          <p:sp>
            <p:nvSpPr>
              <p:cNvPr id="17" name="Freeform: Shape 11">
                <a:extLst>
                  <a:ext uri="{FF2B5EF4-FFF2-40B4-BE49-F238E27FC236}">
                    <a16:creationId xmlns:a16="http://schemas.microsoft.com/office/drawing/2014/main" xmlns="" id="{A6625511-08DA-45C0-8D96-0EC42255D827}"/>
                  </a:ext>
                </a:extLst>
              </p:cNvPr>
              <p:cNvSpPr/>
              <p:nvPr/>
            </p:nvSpPr>
            <p:spPr>
              <a:xfrm>
                <a:off x="8223416" y="3148287"/>
                <a:ext cx="3157014" cy="2663179"/>
              </a:xfrm>
              <a:custGeom>
                <a:avLst/>
                <a:gdLst>
                  <a:gd name="connsiteX0" fmla="*/ 1656422 w 1677239"/>
                  <a:gd name="connsiteY0" fmla="*/ 0 h 1414877"/>
                  <a:gd name="connsiteX1" fmla="*/ 1648926 w 1677239"/>
                  <a:gd name="connsiteY1" fmla="*/ 937 h 1414877"/>
                  <a:gd name="connsiteX2" fmla="*/ 1578338 w 1677239"/>
                  <a:gd name="connsiteY2" fmla="*/ 71212 h 1414877"/>
                  <a:gd name="connsiteX3" fmla="*/ 1485574 w 1677239"/>
                  <a:gd name="connsiteY3" fmla="*/ 173346 h 1414877"/>
                  <a:gd name="connsiteX4" fmla="*/ 1222276 w 1677239"/>
                  <a:gd name="connsiteY4" fmla="*/ 370429 h 1414877"/>
                  <a:gd name="connsiteX5" fmla="*/ 1019570 w 1677239"/>
                  <a:gd name="connsiteY5" fmla="*/ 521287 h 1414877"/>
                  <a:gd name="connsiteX6" fmla="*/ 882143 w 1677239"/>
                  <a:gd name="connsiteY6" fmla="*/ 632479 h 1414877"/>
                  <a:gd name="connsiteX7" fmla="*/ 802810 w 1677239"/>
                  <a:gd name="connsiteY7" fmla="*/ 681515 h 1414877"/>
                  <a:gd name="connsiteX8" fmla="*/ 714106 w 1677239"/>
                  <a:gd name="connsiteY8" fmla="*/ 689948 h 1414877"/>
                  <a:gd name="connsiteX9" fmla="*/ 335556 w 1677239"/>
                  <a:gd name="connsiteY9" fmla="*/ 620922 h 1414877"/>
                  <a:gd name="connsiteX10" fmla="*/ 145969 w 1677239"/>
                  <a:gd name="connsiteY10" fmla="*/ 588439 h 1414877"/>
                  <a:gd name="connsiteX11" fmla="*/ 237483 w 1677239"/>
                  <a:gd name="connsiteY11" fmla="*/ 446952 h 1414877"/>
                  <a:gd name="connsiteX12" fmla="*/ 325874 w 1677239"/>
                  <a:gd name="connsiteY12" fmla="*/ 440705 h 1414877"/>
                  <a:gd name="connsiteX13" fmla="*/ 415514 w 1677239"/>
                  <a:gd name="connsiteY13" fmla="*/ 446014 h 1414877"/>
                  <a:gd name="connsiteX14" fmla="*/ 689432 w 1677239"/>
                  <a:gd name="connsiteY14" fmla="*/ 476623 h 1414877"/>
                  <a:gd name="connsiteX15" fmla="*/ 747214 w 1677239"/>
                  <a:gd name="connsiteY15" fmla="*/ 457259 h 1414877"/>
                  <a:gd name="connsiteX16" fmla="*/ 756584 w 1677239"/>
                  <a:gd name="connsiteY16" fmla="*/ 411033 h 1414877"/>
                  <a:gd name="connsiteX17" fmla="*/ 651327 w 1677239"/>
                  <a:gd name="connsiteY17" fmla="*/ 394479 h 1414877"/>
                  <a:gd name="connsiteX18" fmla="*/ 314942 w 1677239"/>
                  <a:gd name="connsiteY18" fmla="*/ 363870 h 1414877"/>
                  <a:gd name="connsiteX19" fmla="*/ 157838 w 1677239"/>
                  <a:gd name="connsiteY19" fmla="*/ 382923 h 1414877"/>
                  <a:gd name="connsiteX20" fmla="*/ 65699 w 1677239"/>
                  <a:gd name="connsiteY20" fmla="*/ 467253 h 1414877"/>
                  <a:gd name="connsiteX21" fmla="*/ 733 w 1677239"/>
                  <a:gd name="connsiteY21" fmla="*/ 580631 h 1414877"/>
                  <a:gd name="connsiteX22" fmla="*/ 56641 w 1677239"/>
                  <a:gd name="connsiteY22" fmla="*/ 694321 h 1414877"/>
                  <a:gd name="connsiteX23" fmla="*/ 154090 w 1677239"/>
                  <a:gd name="connsiteY23" fmla="*/ 784273 h 1414877"/>
                  <a:gd name="connsiteX24" fmla="*/ 197192 w 1677239"/>
                  <a:gd name="connsiteY24" fmla="*/ 811447 h 1414877"/>
                  <a:gd name="connsiteX25" fmla="*/ 252163 w 1677239"/>
                  <a:gd name="connsiteY25" fmla="*/ 823315 h 1414877"/>
                  <a:gd name="connsiteX26" fmla="*/ 523270 w 1677239"/>
                  <a:gd name="connsiteY26" fmla="*/ 892029 h 1414877"/>
                  <a:gd name="connsiteX27" fmla="*/ 575117 w 1677239"/>
                  <a:gd name="connsiteY27" fmla="*/ 935756 h 1414877"/>
                  <a:gd name="connsiteX28" fmla="*/ 583238 w 1677239"/>
                  <a:gd name="connsiteY28" fmla="*/ 987604 h 1414877"/>
                  <a:gd name="connsiteX29" fmla="*/ 73195 w 1677239"/>
                  <a:gd name="connsiteY29" fmla="*/ 1232162 h 1414877"/>
                  <a:gd name="connsiteX30" fmla="*/ 67885 w 1677239"/>
                  <a:gd name="connsiteY30" fmla="*/ 1263083 h 1414877"/>
                  <a:gd name="connsiteX31" fmla="*/ 160649 w 1677239"/>
                  <a:gd name="connsiteY31" fmla="*/ 1388954 h 1414877"/>
                  <a:gd name="connsiteX32" fmla="*/ 208436 w 1677239"/>
                  <a:gd name="connsiteY32" fmla="*/ 1409881 h 1414877"/>
                  <a:gd name="connsiteX33" fmla="*/ 754398 w 1677239"/>
                  <a:gd name="connsiteY33" fmla="*/ 1168133 h 1414877"/>
                  <a:gd name="connsiteX34" fmla="*/ 815928 w 1677239"/>
                  <a:gd name="connsiteY34" fmla="*/ 1170320 h 1414877"/>
                  <a:gd name="connsiteX35" fmla="*/ 870899 w 1677239"/>
                  <a:gd name="connsiteY35" fmla="*/ 1131903 h 1414877"/>
                  <a:gd name="connsiteX36" fmla="*/ 920560 w 1677239"/>
                  <a:gd name="connsiteY36" fmla="*/ 1052882 h 1414877"/>
                  <a:gd name="connsiteX37" fmla="*/ 850597 w 1677239"/>
                  <a:gd name="connsiteY37" fmla="*/ 764284 h 1414877"/>
                  <a:gd name="connsiteX38" fmla="*/ 953355 w 1677239"/>
                  <a:gd name="connsiteY38" fmla="*/ 661213 h 1414877"/>
                  <a:gd name="connsiteX39" fmla="*/ 1374695 w 1677239"/>
                  <a:gd name="connsiteY39" fmla="*/ 329826 h 1414877"/>
                  <a:gd name="connsiteX40" fmla="*/ 1594892 w 1677239"/>
                  <a:gd name="connsiteY40" fmla="*/ 135241 h 1414877"/>
                  <a:gd name="connsiteX41" fmla="*/ 1678285 w 1677239"/>
                  <a:gd name="connsiteY41" fmla="*/ 24362 h 1414877"/>
                  <a:gd name="connsiteX42" fmla="*/ 1656422 w 1677239"/>
                  <a:gd name="connsiteY42" fmla="*/ 0 h 1414877"/>
                  <a:gd name="connsiteX43" fmla="*/ 341491 w 1677239"/>
                  <a:gd name="connsiteY43" fmla="*/ 827063 h 1414877"/>
                  <a:gd name="connsiteX44" fmla="*/ 341178 w 1677239"/>
                  <a:gd name="connsiteY44" fmla="*/ 826751 h 1414877"/>
                  <a:gd name="connsiteX45" fmla="*/ 341491 w 1677239"/>
                  <a:gd name="connsiteY45" fmla="*/ 827063 h 1414877"/>
                  <a:gd name="connsiteX46" fmla="*/ 341491 w 1677239"/>
                  <a:gd name="connsiteY46" fmla="*/ 827063 h 141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77239" h="1414877">
                    <a:moveTo>
                      <a:pt x="1656422" y="0"/>
                    </a:moveTo>
                    <a:cubicBezTo>
                      <a:pt x="1654860" y="0"/>
                      <a:pt x="1650487" y="312"/>
                      <a:pt x="1648926" y="937"/>
                    </a:cubicBezTo>
                    <a:cubicBezTo>
                      <a:pt x="1629873" y="10307"/>
                      <a:pt x="1601138" y="45601"/>
                      <a:pt x="1578338" y="71212"/>
                    </a:cubicBezTo>
                    <a:cubicBezTo>
                      <a:pt x="1546480" y="107131"/>
                      <a:pt x="1517745" y="137740"/>
                      <a:pt x="1485574" y="173346"/>
                    </a:cubicBezTo>
                    <a:cubicBezTo>
                      <a:pt x="1419359" y="246745"/>
                      <a:pt x="1321598" y="307650"/>
                      <a:pt x="1222276" y="370429"/>
                    </a:cubicBezTo>
                    <a:cubicBezTo>
                      <a:pt x="1157622" y="411345"/>
                      <a:pt x="1078602" y="472563"/>
                      <a:pt x="1019570" y="521287"/>
                    </a:cubicBezTo>
                    <a:cubicBezTo>
                      <a:pt x="974906" y="558143"/>
                      <a:pt x="929930" y="598122"/>
                      <a:pt x="882143" y="632479"/>
                    </a:cubicBezTo>
                    <a:cubicBezTo>
                      <a:pt x="856844" y="650594"/>
                      <a:pt x="830608" y="667148"/>
                      <a:pt x="802810" y="681515"/>
                    </a:cubicBezTo>
                    <a:cubicBezTo>
                      <a:pt x="769390" y="698694"/>
                      <a:pt x="750650" y="697444"/>
                      <a:pt x="714106" y="689948"/>
                    </a:cubicBezTo>
                    <a:cubicBezTo>
                      <a:pt x="588548" y="664024"/>
                      <a:pt x="462052" y="642161"/>
                      <a:pt x="335556" y="620922"/>
                    </a:cubicBezTo>
                    <a:cubicBezTo>
                      <a:pt x="272465" y="610303"/>
                      <a:pt x="208748" y="600933"/>
                      <a:pt x="145969" y="588439"/>
                    </a:cubicBezTo>
                    <a:cubicBezTo>
                      <a:pt x="91310" y="577508"/>
                      <a:pt x="211559" y="456634"/>
                      <a:pt x="237483" y="446952"/>
                    </a:cubicBezTo>
                    <a:cubicBezTo>
                      <a:pt x="265593" y="436644"/>
                      <a:pt x="296514" y="438518"/>
                      <a:pt x="325874" y="440705"/>
                    </a:cubicBezTo>
                    <a:cubicBezTo>
                      <a:pt x="356171" y="442891"/>
                      <a:pt x="385842" y="442579"/>
                      <a:pt x="415514" y="446014"/>
                    </a:cubicBezTo>
                    <a:cubicBezTo>
                      <a:pt x="507028" y="456322"/>
                      <a:pt x="594795" y="464130"/>
                      <a:pt x="689432" y="476623"/>
                    </a:cubicBezTo>
                    <a:cubicBezTo>
                      <a:pt x="713794" y="479747"/>
                      <a:pt x="740030" y="469752"/>
                      <a:pt x="747214" y="457259"/>
                    </a:cubicBezTo>
                    <a:cubicBezTo>
                      <a:pt x="752836" y="442579"/>
                      <a:pt x="764080" y="416967"/>
                      <a:pt x="756584" y="411033"/>
                    </a:cubicBezTo>
                    <a:cubicBezTo>
                      <a:pt x="745028" y="401663"/>
                      <a:pt x="732534" y="402600"/>
                      <a:pt x="651327" y="394479"/>
                    </a:cubicBezTo>
                    <a:cubicBezTo>
                      <a:pt x="589172" y="388232"/>
                      <a:pt x="384905" y="366057"/>
                      <a:pt x="314942" y="363870"/>
                    </a:cubicBezTo>
                    <a:cubicBezTo>
                      <a:pt x="261533" y="361996"/>
                      <a:pt x="222803" y="353563"/>
                      <a:pt x="157838" y="382923"/>
                    </a:cubicBezTo>
                    <a:cubicBezTo>
                      <a:pt x="119108" y="400414"/>
                      <a:pt x="90998" y="434771"/>
                      <a:pt x="65699" y="467253"/>
                    </a:cubicBezTo>
                    <a:cubicBezTo>
                      <a:pt x="40087" y="500361"/>
                      <a:pt x="5418" y="537216"/>
                      <a:pt x="733" y="580631"/>
                    </a:cubicBezTo>
                    <a:cubicBezTo>
                      <a:pt x="-4889" y="633728"/>
                      <a:pt x="22597" y="659964"/>
                      <a:pt x="56641" y="694321"/>
                    </a:cubicBezTo>
                    <a:cubicBezTo>
                      <a:pt x="87875" y="725554"/>
                      <a:pt x="121294" y="754289"/>
                      <a:pt x="154090" y="784273"/>
                    </a:cubicBezTo>
                    <a:cubicBezTo>
                      <a:pt x="173454" y="802077"/>
                      <a:pt x="166583" y="802701"/>
                      <a:pt x="197192" y="811447"/>
                    </a:cubicBezTo>
                    <a:cubicBezTo>
                      <a:pt x="215307" y="816444"/>
                      <a:pt x="234047" y="818943"/>
                      <a:pt x="252163" y="823315"/>
                    </a:cubicBezTo>
                    <a:cubicBezTo>
                      <a:pt x="342428" y="845803"/>
                      <a:pt x="433005" y="868292"/>
                      <a:pt x="523270" y="892029"/>
                    </a:cubicBezTo>
                    <a:cubicBezTo>
                      <a:pt x="560125" y="901711"/>
                      <a:pt x="553879" y="901087"/>
                      <a:pt x="575117" y="935756"/>
                    </a:cubicBezTo>
                    <a:cubicBezTo>
                      <a:pt x="586986" y="954808"/>
                      <a:pt x="609787" y="975110"/>
                      <a:pt x="583238" y="987604"/>
                    </a:cubicBezTo>
                    <a:cubicBezTo>
                      <a:pt x="519834" y="1017588"/>
                      <a:pt x="184699" y="1177191"/>
                      <a:pt x="73195" y="1232162"/>
                    </a:cubicBezTo>
                    <a:cubicBezTo>
                      <a:pt x="51644" y="1242781"/>
                      <a:pt x="57266" y="1249965"/>
                      <a:pt x="67885" y="1263083"/>
                    </a:cubicBezTo>
                    <a:cubicBezTo>
                      <a:pt x="100993" y="1304624"/>
                      <a:pt x="131289" y="1346789"/>
                      <a:pt x="160649" y="1388954"/>
                    </a:cubicBezTo>
                    <a:cubicBezTo>
                      <a:pt x="180326" y="1417377"/>
                      <a:pt x="181888" y="1422374"/>
                      <a:pt x="208436" y="1409881"/>
                    </a:cubicBezTo>
                    <a:cubicBezTo>
                      <a:pt x="238108" y="1395826"/>
                      <a:pt x="649453" y="1213110"/>
                      <a:pt x="754398" y="1168133"/>
                    </a:cubicBezTo>
                    <a:cubicBezTo>
                      <a:pt x="785944" y="1154703"/>
                      <a:pt x="795001" y="1166884"/>
                      <a:pt x="815928" y="1170320"/>
                    </a:cubicBezTo>
                    <a:cubicBezTo>
                      <a:pt x="833731" y="1173131"/>
                      <a:pt x="849660" y="1153141"/>
                      <a:pt x="870899" y="1131903"/>
                    </a:cubicBezTo>
                    <a:cubicBezTo>
                      <a:pt x="912127" y="1090674"/>
                      <a:pt x="931492" y="1084428"/>
                      <a:pt x="920560" y="1052882"/>
                    </a:cubicBezTo>
                    <a:cubicBezTo>
                      <a:pt x="905256" y="1008530"/>
                      <a:pt x="859030" y="816132"/>
                      <a:pt x="850597" y="764284"/>
                    </a:cubicBezTo>
                    <a:cubicBezTo>
                      <a:pt x="881518" y="736174"/>
                      <a:pt x="924933" y="694946"/>
                      <a:pt x="953355" y="661213"/>
                    </a:cubicBezTo>
                    <a:cubicBezTo>
                      <a:pt x="1072043" y="519413"/>
                      <a:pt x="1226961" y="424776"/>
                      <a:pt x="1374695" y="329826"/>
                    </a:cubicBezTo>
                    <a:cubicBezTo>
                      <a:pt x="1471519" y="267671"/>
                      <a:pt x="1514622" y="228942"/>
                      <a:pt x="1594892" y="135241"/>
                    </a:cubicBezTo>
                    <a:cubicBezTo>
                      <a:pt x="1612070" y="115252"/>
                      <a:pt x="1679222" y="51848"/>
                      <a:pt x="1678285" y="24362"/>
                    </a:cubicBezTo>
                    <a:cubicBezTo>
                      <a:pt x="1678285" y="10619"/>
                      <a:pt x="1671726" y="5622"/>
                      <a:pt x="1656422" y="0"/>
                    </a:cubicBezTo>
                    <a:close/>
                    <a:moveTo>
                      <a:pt x="341491" y="827063"/>
                    </a:moveTo>
                    <a:cubicBezTo>
                      <a:pt x="341491" y="827063"/>
                      <a:pt x="341491" y="826751"/>
                      <a:pt x="341178" y="826751"/>
                    </a:cubicBezTo>
                    <a:cubicBezTo>
                      <a:pt x="341491" y="826751"/>
                      <a:pt x="341491" y="826751"/>
                      <a:pt x="341491" y="827063"/>
                    </a:cubicBezTo>
                    <a:cubicBezTo>
                      <a:pt x="341803" y="826751"/>
                      <a:pt x="341491" y="826751"/>
                      <a:pt x="341491" y="827063"/>
                    </a:cubicBezTo>
                    <a:close/>
                  </a:path>
                </a:pathLst>
              </a:custGeom>
              <a:solidFill>
                <a:schemeClr val="accent1"/>
              </a:solidFill>
              <a:ln w="3122" cap="flat">
                <a:noFill/>
                <a:prstDash val="solid"/>
                <a:miter/>
              </a:ln>
            </p:spPr>
            <p:txBody>
              <a:bodyPr rtlCol="0" anchor="ctr"/>
              <a:lstStyle/>
              <a:p>
                <a:endParaRPr lang="en-US"/>
              </a:p>
            </p:txBody>
          </p:sp>
          <p:sp>
            <p:nvSpPr>
              <p:cNvPr id="18" name="Freeform: Shape 16">
                <a:extLst>
                  <a:ext uri="{FF2B5EF4-FFF2-40B4-BE49-F238E27FC236}">
                    <a16:creationId xmlns:a16="http://schemas.microsoft.com/office/drawing/2014/main" xmlns="" id="{1E4FF8C4-8850-4B77-994E-2EF2560903A2}"/>
                  </a:ext>
                </a:extLst>
              </p:cNvPr>
              <p:cNvSpPr/>
              <p:nvPr/>
            </p:nvSpPr>
            <p:spPr>
              <a:xfrm>
                <a:off x="9691015" y="4548073"/>
                <a:ext cx="82306" cy="82306"/>
              </a:xfrm>
              <a:custGeom>
                <a:avLst/>
                <a:gdLst>
                  <a:gd name="connsiteX0" fmla="*/ 45601 w 43726"/>
                  <a:gd name="connsiteY0" fmla="*/ 22800 h 43726"/>
                  <a:gd name="connsiteX1" fmla="*/ 22801 w 43726"/>
                  <a:gd name="connsiteY1" fmla="*/ 45601 h 43726"/>
                  <a:gd name="connsiteX2" fmla="*/ 0 w 43726"/>
                  <a:gd name="connsiteY2" fmla="*/ 22800 h 43726"/>
                  <a:gd name="connsiteX3" fmla="*/ 22801 w 43726"/>
                  <a:gd name="connsiteY3" fmla="*/ 0 h 43726"/>
                  <a:gd name="connsiteX4" fmla="*/ 45601 w 43726"/>
                  <a:gd name="connsiteY4" fmla="*/ 22800 h 4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26" h="43726">
                    <a:moveTo>
                      <a:pt x="45601" y="22800"/>
                    </a:moveTo>
                    <a:cubicBezTo>
                      <a:pt x="45601" y="35393"/>
                      <a:pt x="35393" y="45601"/>
                      <a:pt x="22801" y="45601"/>
                    </a:cubicBezTo>
                    <a:cubicBezTo>
                      <a:pt x="10208" y="45601"/>
                      <a:pt x="0" y="35393"/>
                      <a:pt x="0" y="22800"/>
                    </a:cubicBezTo>
                    <a:cubicBezTo>
                      <a:pt x="0" y="10208"/>
                      <a:pt x="10208" y="0"/>
                      <a:pt x="22801" y="0"/>
                    </a:cubicBezTo>
                    <a:cubicBezTo>
                      <a:pt x="35393" y="0"/>
                      <a:pt x="45601" y="10208"/>
                      <a:pt x="45601" y="22800"/>
                    </a:cubicBezTo>
                    <a:close/>
                  </a:path>
                </a:pathLst>
              </a:custGeom>
              <a:solidFill>
                <a:schemeClr val="accent1">
                  <a:lumMod val="75000"/>
                </a:schemeClr>
              </a:solidFill>
              <a:ln w="3122" cap="flat">
                <a:noFill/>
                <a:prstDash val="solid"/>
                <a:miter/>
              </a:ln>
            </p:spPr>
            <p:txBody>
              <a:bodyPr rtlCol="0" anchor="ctr"/>
              <a:lstStyle/>
              <a:p>
                <a:endParaRPr lang="en-US" dirty="0"/>
              </a:p>
            </p:txBody>
          </p:sp>
          <p:sp>
            <p:nvSpPr>
              <p:cNvPr id="19" name="Freeform: Shape 17">
                <a:extLst>
                  <a:ext uri="{FF2B5EF4-FFF2-40B4-BE49-F238E27FC236}">
                    <a16:creationId xmlns:a16="http://schemas.microsoft.com/office/drawing/2014/main" xmlns="" id="{D93CC397-74F3-4224-8F58-69F3BFD51394}"/>
                  </a:ext>
                </a:extLst>
              </p:cNvPr>
              <p:cNvSpPr/>
              <p:nvPr/>
            </p:nvSpPr>
            <p:spPr>
              <a:xfrm>
                <a:off x="6110127" y="5411239"/>
                <a:ext cx="5026529" cy="846574"/>
              </a:xfrm>
              <a:custGeom>
                <a:avLst/>
                <a:gdLst>
                  <a:gd name="connsiteX0" fmla="*/ 2629862 w 2670465"/>
                  <a:gd name="connsiteY0" fmla="*/ 316951 h 449762"/>
                  <a:gd name="connsiteX1" fmla="*/ 1349912 w 2670465"/>
                  <a:gd name="connsiteY1" fmla="*/ 316951 h 449762"/>
                  <a:gd name="connsiteX2" fmla="*/ 1130966 w 2670465"/>
                  <a:gd name="connsiteY2" fmla="*/ 18046 h 449762"/>
                  <a:gd name="connsiteX3" fmla="*/ 1110664 w 2670465"/>
                  <a:gd name="connsiteY3" fmla="*/ 1492 h 449762"/>
                  <a:gd name="connsiteX4" fmla="*/ 1057879 w 2670465"/>
                  <a:gd name="connsiteY4" fmla="*/ 4303 h 449762"/>
                  <a:gd name="connsiteX5" fmla="*/ 495988 w 2670465"/>
                  <a:gd name="connsiteY5" fmla="*/ 142355 h 449762"/>
                  <a:gd name="connsiteX6" fmla="*/ 462256 w 2670465"/>
                  <a:gd name="connsiteY6" fmla="*/ 163907 h 449762"/>
                  <a:gd name="connsiteX7" fmla="*/ 430398 w 2670465"/>
                  <a:gd name="connsiteY7" fmla="*/ 316951 h 449762"/>
                  <a:gd name="connsiteX8" fmla="*/ 42790 w 2670465"/>
                  <a:gd name="connsiteY8" fmla="*/ 316951 h 449762"/>
                  <a:gd name="connsiteX9" fmla="*/ 0 w 2670465"/>
                  <a:gd name="connsiteY9" fmla="*/ 359741 h 449762"/>
                  <a:gd name="connsiteX10" fmla="*/ 0 w 2670465"/>
                  <a:gd name="connsiteY10" fmla="*/ 407528 h 449762"/>
                  <a:gd name="connsiteX11" fmla="*/ 42790 w 2670465"/>
                  <a:gd name="connsiteY11" fmla="*/ 450318 h 449762"/>
                  <a:gd name="connsiteX12" fmla="*/ 2629862 w 2670465"/>
                  <a:gd name="connsiteY12" fmla="*/ 450318 h 449762"/>
                  <a:gd name="connsiteX13" fmla="*/ 2672652 w 2670465"/>
                  <a:gd name="connsiteY13" fmla="*/ 407528 h 449762"/>
                  <a:gd name="connsiteX14" fmla="*/ 2672652 w 2670465"/>
                  <a:gd name="connsiteY14" fmla="*/ 359741 h 449762"/>
                  <a:gd name="connsiteX15" fmla="*/ 2629862 w 2670465"/>
                  <a:gd name="connsiteY15" fmla="*/ 316951 h 44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70465" h="449762">
                    <a:moveTo>
                      <a:pt x="2629862" y="316951"/>
                    </a:moveTo>
                    <a:lnTo>
                      <a:pt x="1349912" y="316951"/>
                    </a:lnTo>
                    <a:cubicBezTo>
                      <a:pt x="1291193" y="216691"/>
                      <a:pt x="1208737" y="104250"/>
                      <a:pt x="1130966" y="18046"/>
                    </a:cubicBezTo>
                    <a:cubicBezTo>
                      <a:pt x="1125031" y="11487"/>
                      <a:pt x="1119721" y="4303"/>
                      <a:pt x="1110664" y="1492"/>
                    </a:cubicBezTo>
                    <a:cubicBezTo>
                      <a:pt x="1092861" y="-1631"/>
                      <a:pt x="1079743" y="555"/>
                      <a:pt x="1057879" y="4303"/>
                    </a:cubicBezTo>
                    <a:cubicBezTo>
                      <a:pt x="999472" y="12736"/>
                      <a:pt x="533468" y="127051"/>
                      <a:pt x="495988" y="142355"/>
                    </a:cubicBezTo>
                    <a:cubicBezTo>
                      <a:pt x="484432" y="147040"/>
                      <a:pt x="466004" y="149851"/>
                      <a:pt x="462256" y="163907"/>
                    </a:cubicBezTo>
                    <a:cubicBezTo>
                      <a:pt x="459757" y="176712"/>
                      <a:pt x="444141" y="248862"/>
                      <a:pt x="430398" y="316951"/>
                    </a:cubicBezTo>
                    <a:lnTo>
                      <a:pt x="42790" y="316951"/>
                    </a:lnTo>
                    <a:cubicBezTo>
                      <a:pt x="19365" y="316951"/>
                      <a:pt x="0" y="336315"/>
                      <a:pt x="0" y="359741"/>
                    </a:cubicBezTo>
                    <a:lnTo>
                      <a:pt x="0" y="407528"/>
                    </a:lnTo>
                    <a:cubicBezTo>
                      <a:pt x="0" y="430953"/>
                      <a:pt x="19365" y="450318"/>
                      <a:pt x="42790" y="450318"/>
                    </a:cubicBezTo>
                    <a:lnTo>
                      <a:pt x="2629862" y="450318"/>
                    </a:lnTo>
                    <a:cubicBezTo>
                      <a:pt x="2653287" y="450318"/>
                      <a:pt x="2672652" y="430953"/>
                      <a:pt x="2672652" y="407528"/>
                    </a:cubicBezTo>
                    <a:lnTo>
                      <a:pt x="2672652" y="359741"/>
                    </a:lnTo>
                    <a:cubicBezTo>
                      <a:pt x="2672339" y="336315"/>
                      <a:pt x="2653287" y="316951"/>
                      <a:pt x="2629862" y="316951"/>
                    </a:cubicBezTo>
                    <a:close/>
                  </a:path>
                </a:pathLst>
              </a:custGeom>
              <a:solidFill>
                <a:schemeClr val="accent1"/>
              </a:solidFill>
              <a:ln w="3122" cap="flat">
                <a:noFill/>
                <a:prstDash val="solid"/>
                <a:miter/>
              </a:ln>
            </p:spPr>
            <p:txBody>
              <a:bodyPr rtlCol="0" anchor="ctr"/>
              <a:lstStyle/>
              <a:p>
                <a:endParaRPr lang="en-US"/>
              </a:p>
            </p:txBody>
          </p:sp>
        </p:grpSp>
      </p:grpSp>
    </p:spTree>
    <p:extLst>
      <p:ext uri="{BB962C8B-B14F-4D97-AF65-F5344CB8AC3E}">
        <p14:creationId xmlns:p14="http://schemas.microsoft.com/office/powerpoint/2010/main" xmlns="" val="3943923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xmlns="" id="{C507FE94-90A5-238C-5F6B-18246A191AC7}"/>
              </a:ext>
            </a:extLst>
          </p:cNvPr>
          <p:cNvGraphicFramePr/>
          <p:nvPr>
            <p:extLst>
              <p:ext uri="{D42A27DB-BD31-4B8C-83A1-F6EECF244321}">
                <p14:modId xmlns:p14="http://schemas.microsoft.com/office/powerpoint/2010/main" xmlns="" val="1796690365"/>
              </p:ext>
            </p:extLst>
          </p:nvPr>
        </p:nvGraphicFramePr>
        <p:xfrm>
          <a:off x="2358572" y="188685"/>
          <a:ext cx="10784114" cy="5804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xmlns="" id="{4169CBC8-D91D-9D69-E6D7-DE00D7081F0A}"/>
              </a:ext>
            </a:extLst>
          </p:cNvPr>
          <p:cNvSpPr/>
          <p:nvPr/>
        </p:nvSpPr>
        <p:spPr>
          <a:xfrm>
            <a:off x="855340" y="2213774"/>
            <a:ext cx="3006464" cy="1754326"/>
          </a:xfrm>
          <a:prstGeom prst="rect">
            <a:avLst/>
          </a:prstGeom>
          <a:noFill/>
        </p:spPr>
        <p:txBody>
          <a:bodyPr wrap="none" lIns="91440" tIns="45720" rIns="91440" bIns="45720">
            <a:spAutoFit/>
          </a:bodyPr>
          <a:lstStyle/>
          <a:p>
            <a:pPr algn="ctr"/>
            <a:r>
              <a:rPr lang="en-US" sz="5400" b="1" dirty="0">
                <a:ln w="13462">
                  <a:solidFill>
                    <a:schemeClr val="accent4">
                      <a:lumMod val="75000"/>
                    </a:schemeClr>
                  </a:solidFill>
                  <a:prstDash val="solid"/>
                </a:ln>
                <a:solidFill>
                  <a:schemeClr val="accent4">
                    <a:lumMod val="75000"/>
                  </a:schemeClr>
                </a:solidFill>
                <a:effectLst>
                  <a:outerShdw blurRad="212814" dist="142887" dir="2700000" algn="bl" rotWithShape="0">
                    <a:schemeClr val="accent5"/>
                  </a:outerShdw>
                </a:effectLst>
              </a:rPr>
              <a:t>Chain of </a:t>
            </a:r>
          </a:p>
          <a:p>
            <a:pPr algn="ctr"/>
            <a:r>
              <a:rPr lang="en-US" sz="5400" b="1" dirty="0">
                <a:ln w="13462">
                  <a:solidFill>
                    <a:schemeClr val="accent4">
                      <a:lumMod val="75000"/>
                    </a:schemeClr>
                  </a:solidFill>
                  <a:prstDash val="solid"/>
                </a:ln>
                <a:solidFill>
                  <a:schemeClr val="accent4">
                    <a:lumMod val="75000"/>
                  </a:schemeClr>
                </a:solidFill>
                <a:effectLst>
                  <a:outerShdw blurRad="212814" dist="142887" dir="2700000" algn="bl" rotWithShape="0">
                    <a:schemeClr val="accent5"/>
                  </a:outerShdw>
                </a:effectLst>
              </a:rPr>
              <a:t>Infection</a:t>
            </a:r>
          </a:p>
        </p:txBody>
      </p:sp>
    </p:spTree>
    <p:extLst>
      <p:ext uri="{BB962C8B-B14F-4D97-AF65-F5344CB8AC3E}">
        <p14:creationId xmlns:p14="http://schemas.microsoft.com/office/powerpoint/2010/main" xmlns="" val="3959650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D0DA40-AC0E-E14C-9358-9948C05CD234}"/>
              </a:ext>
            </a:extLst>
          </p:cNvPr>
          <p:cNvSpPr>
            <a:spLocks noGrp="1"/>
          </p:cNvSpPr>
          <p:nvPr>
            <p:ph type="title"/>
          </p:nvPr>
        </p:nvSpPr>
        <p:spPr>
          <a:xfrm>
            <a:off x="4769893" y="457200"/>
            <a:ext cx="6230956" cy="808892"/>
          </a:xfrm>
        </p:spPr>
        <p:txBody>
          <a:bodyPr vert="horz" lIns="91440" tIns="45720" rIns="91440" bIns="45720" rtlCol="0" anchor="t">
            <a:normAutofit/>
          </a:bodyPr>
          <a:lstStyle/>
          <a:p>
            <a:r>
              <a:rPr lang="en-US" dirty="0"/>
              <a:t>Sharps Safety</a:t>
            </a:r>
          </a:p>
        </p:txBody>
      </p:sp>
      <p:pic>
        <p:nvPicPr>
          <p:cNvPr id="12" name="Picture Placeholder 11" descr="A hand holding a syringe&#10;&#10;Description automatically generated">
            <a:extLst>
              <a:ext uri="{FF2B5EF4-FFF2-40B4-BE49-F238E27FC236}">
                <a16:creationId xmlns:a16="http://schemas.microsoft.com/office/drawing/2014/main" xmlns="" id="{CF14242E-E0F6-E120-DB47-1CCB90958722}"/>
              </a:ext>
            </a:extLst>
          </p:cNvPr>
          <p:cNvPicPr>
            <a:picLocks noGrp="1" noChangeAspect="1"/>
          </p:cNvPicPr>
          <p:nvPr>
            <p:ph type="pic" sz="quarter" idx="13"/>
          </p:nvPr>
        </p:nvPicPr>
        <p:blipFill>
          <a:blip r:embed="rId2">
            <a:extLst>
              <a:ext uri="{837473B0-CC2E-450A-ABE3-18F120FF3D39}">
                <a1611:picAttrSrcUrl xmlns:a1611="http://schemas.microsoft.com/office/drawing/2016/11/main" xmlns="" r:id="rId3"/>
              </a:ext>
            </a:extLst>
          </a:blip>
          <a:srcRect t="14545" b="14545"/>
          <a:stretch>
            <a:fillRect/>
          </a:stretch>
        </p:blipFill>
        <p:spPr/>
      </p:pic>
      <p:pic>
        <p:nvPicPr>
          <p:cNvPr id="15" name="Picture Placeholder 14" descr="A syringe needle on a gauze&#10;&#10;Description automatically generated with low confidence">
            <a:extLst>
              <a:ext uri="{FF2B5EF4-FFF2-40B4-BE49-F238E27FC236}">
                <a16:creationId xmlns:a16="http://schemas.microsoft.com/office/drawing/2014/main" xmlns="" id="{C8BCC42C-7465-9C90-C256-BBAC825C83B8}"/>
              </a:ext>
            </a:extLst>
          </p:cNvPr>
          <p:cNvPicPr>
            <a:picLocks noGrp="1" noChangeAspect="1"/>
          </p:cNvPicPr>
          <p:nvPr>
            <p:ph type="pic" sz="quarter" idx="14"/>
          </p:nvPr>
        </p:nvPicPr>
        <p:blipFill>
          <a:blip r:embed="rId4">
            <a:extLst>
              <a:ext uri="{837473B0-CC2E-450A-ABE3-18F120FF3D39}">
                <a1611:picAttrSrcUrl xmlns:a1611="http://schemas.microsoft.com/office/drawing/2016/11/main" xmlns="" r:id="rId5"/>
              </a:ext>
            </a:extLst>
          </a:blip>
          <a:srcRect t="20306" b="20306"/>
          <a:stretch>
            <a:fillRect/>
          </a:stretch>
        </p:blipFill>
        <p:spPr/>
      </p:pic>
      <p:pic>
        <p:nvPicPr>
          <p:cNvPr id="17" name="Picture Placeholder 16" descr="A person putting a needle into a container of red liquid&#10;&#10;Description automatically generated with low confidence">
            <a:extLst>
              <a:ext uri="{FF2B5EF4-FFF2-40B4-BE49-F238E27FC236}">
                <a16:creationId xmlns:a16="http://schemas.microsoft.com/office/drawing/2014/main" xmlns="" id="{714B3C25-3984-261D-F4AF-C559F86BB64E}"/>
              </a:ext>
            </a:extLst>
          </p:cNvPr>
          <p:cNvPicPr>
            <a:picLocks noGrp="1" noChangeAspect="1"/>
          </p:cNvPicPr>
          <p:nvPr>
            <p:ph type="pic" sz="quarter" idx="15"/>
          </p:nvPr>
        </p:nvPicPr>
        <p:blipFill>
          <a:blip r:embed="rId6">
            <a:extLst>
              <a:ext uri="{837473B0-CC2E-450A-ABE3-18F120FF3D39}">
                <a1611:picAttrSrcUrl xmlns:a1611="http://schemas.microsoft.com/office/drawing/2016/11/main" xmlns="" r:id="rId7"/>
              </a:ext>
            </a:extLst>
          </a:blip>
          <a:srcRect t="23488" b="23488"/>
          <a:stretch>
            <a:fillRect/>
          </a:stretch>
        </p:blipFill>
        <p:spPr/>
      </p:pic>
      <p:pic>
        <p:nvPicPr>
          <p:cNvPr id="20" name="Picture Placeholder 19" descr="A hand holding a surgical knife&#10;&#10;Description automatically generated with low confidence">
            <a:extLst>
              <a:ext uri="{FF2B5EF4-FFF2-40B4-BE49-F238E27FC236}">
                <a16:creationId xmlns:a16="http://schemas.microsoft.com/office/drawing/2014/main" xmlns="" id="{F14B001A-CA6B-2D66-EC8F-31933F921527}"/>
              </a:ext>
            </a:extLst>
          </p:cNvPr>
          <p:cNvPicPr>
            <a:picLocks noGrp="1" noChangeAspect="1"/>
          </p:cNvPicPr>
          <p:nvPr>
            <p:ph type="pic" sz="quarter" idx="16"/>
          </p:nvPr>
        </p:nvPicPr>
        <p:blipFill>
          <a:blip r:embed="rId8">
            <a:extLst>
              <a:ext uri="{837473B0-CC2E-450A-ABE3-18F120FF3D39}">
                <a1611:picAttrSrcUrl xmlns:a1611="http://schemas.microsoft.com/office/drawing/2016/11/main" xmlns="" r:id="rId9"/>
              </a:ext>
            </a:extLst>
          </a:blip>
          <a:srcRect t="18814" b="18814"/>
          <a:stretch>
            <a:fillRect/>
          </a:stretch>
        </p:blipFill>
        <p:spPr/>
      </p:pic>
      <p:sp>
        <p:nvSpPr>
          <p:cNvPr id="3" name="Content Placeholder 2">
            <a:extLst>
              <a:ext uri="{FF2B5EF4-FFF2-40B4-BE49-F238E27FC236}">
                <a16:creationId xmlns:a16="http://schemas.microsoft.com/office/drawing/2014/main" xmlns="" id="{D3AABBE5-6FAB-0B41-B76A-21C6E9A32711}"/>
              </a:ext>
            </a:extLst>
          </p:cNvPr>
          <p:cNvSpPr>
            <a:spLocks noGrp="1"/>
          </p:cNvSpPr>
          <p:nvPr>
            <p:ph sz="quarter" idx="17"/>
          </p:nvPr>
        </p:nvSpPr>
        <p:spPr>
          <a:xfrm>
            <a:off x="4770438" y="1600200"/>
            <a:ext cx="6958656" cy="4159250"/>
          </a:xfrm>
        </p:spPr>
        <p:txBody>
          <a:bodyPr vert="horz" lIns="91440" tIns="45720" rIns="91440" bIns="45720" rtlCol="0">
            <a:normAutofit/>
          </a:bodyPr>
          <a:lstStyle/>
          <a:p>
            <a:pPr marL="285750" indent="-285750">
              <a:buFont typeface="Arial" panose="020B0604020202020204" pitchFamily="34" charset="0"/>
              <a:buChar char="•"/>
            </a:pPr>
            <a:r>
              <a:rPr lang="en-US" sz="2000" dirty="0"/>
              <a:t>Sharps include: anesthetic needles, scalpel blades, wires and broken glass</a:t>
            </a:r>
          </a:p>
          <a:p>
            <a:pPr marL="285750" indent="-285750">
              <a:buFont typeface="Arial" panose="020B0604020202020204" pitchFamily="34" charset="0"/>
              <a:buChar char="•"/>
            </a:pPr>
            <a:r>
              <a:rPr lang="en-US" sz="2000" dirty="0"/>
              <a:t>Policy Considerations:</a:t>
            </a:r>
          </a:p>
          <a:p>
            <a:pPr marL="971550" lvl="1" indent="-285750">
              <a:buFont typeface="Arial" panose="020B0604020202020204" pitchFamily="34" charset="0"/>
              <a:buChar char="•"/>
            </a:pPr>
            <a:r>
              <a:rPr lang="en-US" sz="2000" dirty="0"/>
              <a:t>Never recap a needle or blade with your hands, use a needle recapping device or the scoop method</a:t>
            </a:r>
          </a:p>
          <a:p>
            <a:pPr marL="971550" lvl="1" indent="-285750">
              <a:buFont typeface="Arial" panose="020B0604020202020204" pitchFamily="34" charset="0"/>
              <a:buChar char="•"/>
            </a:pPr>
            <a:r>
              <a:rPr lang="en-US" sz="2000" dirty="0"/>
              <a:t>Never handle sharps with your hands, use other means to pick them up or transport them</a:t>
            </a:r>
          </a:p>
          <a:p>
            <a:pPr marL="971550" lvl="1" indent="-285750">
              <a:buFont typeface="Arial" panose="020B0604020202020204" pitchFamily="34" charset="0"/>
              <a:buChar char="•"/>
            </a:pPr>
            <a:r>
              <a:rPr lang="en-US" sz="2000" dirty="0"/>
              <a:t>Evaluation of devices on an annual basis</a:t>
            </a:r>
          </a:p>
        </p:txBody>
      </p:sp>
      <p:sp>
        <p:nvSpPr>
          <p:cNvPr id="8" name="TextBox 7">
            <a:extLst>
              <a:ext uri="{FF2B5EF4-FFF2-40B4-BE49-F238E27FC236}">
                <a16:creationId xmlns:a16="http://schemas.microsoft.com/office/drawing/2014/main" xmlns="" id="{9A3D7AE8-8CCB-6D01-F050-5424FFE04B52}"/>
              </a:ext>
            </a:extLst>
          </p:cNvPr>
          <p:cNvSpPr txBox="1"/>
          <p:nvPr/>
        </p:nvSpPr>
        <p:spPr>
          <a:xfrm>
            <a:off x="4769893" y="5785781"/>
            <a:ext cx="6098582" cy="307777"/>
          </a:xfrm>
          <a:prstGeom prst="rect">
            <a:avLst/>
          </a:prstGeom>
          <a:noFill/>
        </p:spPr>
        <p:txBody>
          <a:bodyPr wrap="square">
            <a:spAutoFit/>
          </a:bodyPr>
          <a:lstStyle/>
          <a:p>
            <a:r>
              <a:rPr lang="en-US" sz="1400" dirty="0"/>
              <a:t>https://</a:t>
            </a:r>
            <a:r>
              <a:rPr lang="en-US" sz="1400" dirty="0" err="1"/>
              <a:t>www.cdc.gov</a:t>
            </a:r>
            <a:r>
              <a:rPr lang="en-US" sz="1400" dirty="0"/>
              <a:t>/</a:t>
            </a:r>
            <a:r>
              <a:rPr lang="en-US" sz="1400" dirty="0" err="1"/>
              <a:t>injectionsafety</a:t>
            </a:r>
            <a:r>
              <a:rPr lang="en-US" sz="1400" dirty="0"/>
              <a:t>/one-and-</a:t>
            </a:r>
            <a:r>
              <a:rPr lang="en-US" sz="1400" dirty="0" err="1"/>
              <a:t>only.html</a:t>
            </a:r>
            <a:endParaRPr lang="en-US" sz="1400" dirty="0"/>
          </a:p>
        </p:txBody>
      </p:sp>
      <p:sp>
        <p:nvSpPr>
          <p:cNvPr id="13" name="TextBox 12">
            <a:extLst>
              <a:ext uri="{FF2B5EF4-FFF2-40B4-BE49-F238E27FC236}">
                <a16:creationId xmlns:a16="http://schemas.microsoft.com/office/drawing/2014/main" xmlns="" id="{A1072BDF-1800-1BDB-2AE9-8328CC5230F9}"/>
              </a:ext>
            </a:extLst>
          </p:cNvPr>
          <p:cNvSpPr txBox="1"/>
          <p:nvPr/>
        </p:nvSpPr>
        <p:spPr>
          <a:xfrm>
            <a:off x="0" y="1600200"/>
            <a:ext cx="4041648" cy="230832"/>
          </a:xfrm>
          <a:prstGeom prst="rect">
            <a:avLst/>
          </a:prstGeom>
          <a:noFill/>
        </p:spPr>
        <p:txBody>
          <a:bodyPr wrap="square" rtlCol="0">
            <a:spAutoFit/>
          </a:bodyPr>
          <a:lstStyle/>
          <a:p>
            <a:r>
              <a:rPr lang="en-US" sz="900">
                <a:hlinkClick r:id="rId3" tooltip="https://pressbooks.bccampus.ca/clinicalproceduresforsaferpatientcaretrubscn/chapter/safe-injection-administration-and-preparing-medication-from-ampules-and-vials/"/>
              </a:rPr>
              <a:t>This Photo</a:t>
            </a:r>
            <a:r>
              <a:rPr lang="en-US" sz="900"/>
              <a:t> by Unknown Author is licensed under </a:t>
            </a:r>
            <a:r>
              <a:rPr lang="en-US" sz="900">
                <a:hlinkClick r:id="rId10" tooltip="https://creativecommons.org/licenses/by/3.0/"/>
              </a:rPr>
              <a:t>CC BY</a:t>
            </a:r>
            <a:endParaRPr lang="en-US" sz="900"/>
          </a:p>
        </p:txBody>
      </p:sp>
      <p:sp>
        <p:nvSpPr>
          <p:cNvPr id="18" name="TextBox 17">
            <a:extLst>
              <a:ext uri="{FF2B5EF4-FFF2-40B4-BE49-F238E27FC236}">
                <a16:creationId xmlns:a16="http://schemas.microsoft.com/office/drawing/2014/main" xmlns="" id="{65DD1244-FC3C-3279-92FB-D8C16B76899D}"/>
              </a:ext>
            </a:extLst>
          </p:cNvPr>
          <p:cNvSpPr txBox="1"/>
          <p:nvPr/>
        </p:nvSpPr>
        <p:spPr>
          <a:xfrm>
            <a:off x="0" y="4807140"/>
            <a:ext cx="4041648" cy="230832"/>
          </a:xfrm>
          <a:prstGeom prst="rect">
            <a:avLst/>
          </a:prstGeom>
          <a:noFill/>
        </p:spPr>
        <p:txBody>
          <a:bodyPr wrap="square" rtlCol="0">
            <a:spAutoFit/>
          </a:bodyPr>
          <a:lstStyle/>
          <a:p>
            <a:r>
              <a:rPr lang="en-US" sz="900">
                <a:hlinkClick r:id="rId7" tooltip="https://wtcs.pressbooks.pub/nursingfundamentals/chapter/5-9-environmental-safety/"/>
              </a:rPr>
              <a:t>This Photo</a:t>
            </a:r>
            <a:r>
              <a:rPr lang="en-US" sz="900"/>
              <a:t> by Unknown Author is licensed under </a:t>
            </a:r>
            <a:r>
              <a:rPr lang="en-US" sz="900">
                <a:hlinkClick r:id="rId10" tooltip="https://creativecommons.org/licenses/by/3.0/"/>
              </a:rPr>
              <a:t>CC BY</a:t>
            </a:r>
            <a:endParaRPr lang="en-US" sz="900"/>
          </a:p>
        </p:txBody>
      </p:sp>
      <p:sp>
        <p:nvSpPr>
          <p:cNvPr id="21" name="TextBox 20">
            <a:extLst>
              <a:ext uri="{FF2B5EF4-FFF2-40B4-BE49-F238E27FC236}">
                <a16:creationId xmlns:a16="http://schemas.microsoft.com/office/drawing/2014/main" xmlns="" id="{9022CACF-D9FB-D446-ABEC-216C4BB1358B}"/>
              </a:ext>
            </a:extLst>
          </p:cNvPr>
          <p:cNvSpPr txBox="1"/>
          <p:nvPr/>
        </p:nvSpPr>
        <p:spPr>
          <a:xfrm>
            <a:off x="0" y="6410609"/>
            <a:ext cx="4041648" cy="230832"/>
          </a:xfrm>
          <a:prstGeom prst="rect">
            <a:avLst/>
          </a:prstGeom>
          <a:noFill/>
        </p:spPr>
        <p:txBody>
          <a:bodyPr wrap="square" rtlCol="0">
            <a:spAutoFit/>
          </a:bodyPr>
          <a:lstStyle/>
          <a:p>
            <a:r>
              <a:rPr lang="en-US" sz="900">
                <a:hlinkClick r:id="rId9" tooltip="https://www.flickr.com/photos/tudedude/3755526741"/>
              </a:rPr>
              <a:t>This Photo</a:t>
            </a:r>
            <a:r>
              <a:rPr lang="en-US" sz="900"/>
              <a:t> by Unknown Author is licensed under </a:t>
            </a:r>
            <a:r>
              <a:rPr lang="en-US" sz="900">
                <a:hlinkClick r:id="rId11" tooltip="https://creativecommons.org/licenses/by-nc-sa/3.0/"/>
              </a:rPr>
              <a:t>CC BY-SA-NC</a:t>
            </a:r>
            <a:endParaRPr lang="en-US" sz="900"/>
          </a:p>
        </p:txBody>
      </p:sp>
    </p:spTree>
    <p:extLst>
      <p:ext uri="{BB962C8B-B14F-4D97-AF65-F5344CB8AC3E}">
        <p14:creationId xmlns:p14="http://schemas.microsoft.com/office/powerpoint/2010/main" xmlns="" val="3954025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FE07CDF0-9B44-3DF0-CD32-281F3FB21E58}"/>
              </a:ext>
            </a:extLst>
          </p:cNvPr>
          <p:cNvSpPr>
            <a:spLocks noGrp="1"/>
          </p:cNvSpPr>
          <p:nvPr>
            <p:ph type="title"/>
          </p:nvPr>
        </p:nvSpPr>
        <p:spPr/>
        <p:txBody>
          <a:bodyPr/>
          <a:lstStyle/>
          <a:p>
            <a:r>
              <a:rPr lang="en-US" dirty="0"/>
              <a:t>Learning objectives</a:t>
            </a:r>
          </a:p>
        </p:txBody>
      </p:sp>
      <p:graphicFrame>
        <p:nvGraphicFramePr>
          <p:cNvPr id="6" name="Content Placeholder 5">
            <a:extLst>
              <a:ext uri="{FF2B5EF4-FFF2-40B4-BE49-F238E27FC236}">
                <a16:creationId xmlns:a16="http://schemas.microsoft.com/office/drawing/2014/main" xmlns="" id="{3133C899-3D60-E228-42AB-9A3B8931DD0B}"/>
              </a:ext>
            </a:extLst>
          </p:cNvPr>
          <p:cNvGraphicFramePr>
            <a:graphicFrameLocks noGrp="1"/>
          </p:cNvGraphicFramePr>
          <p:nvPr>
            <p:ph idx="1"/>
            <p:extLst>
              <p:ext uri="{D42A27DB-BD31-4B8C-83A1-F6EECF244321}">
                <p14:modId xmlns:p14="http://schemas.microsoft.com/office/powerpoint/2010/main" xmlns="" val="1019542598"/>
              </p:ext>
            </p:extLst>
          </p:nvPr>
        </p:nvGraphicFramePr>
        <p:xfrm>
          <a:off x="1347651" y="2460172"/>
          <a:ext cx="10190163" cy="3786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742776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4C030939-BA26-E3C4-AA0D-DB46A64B9944}"/>
              </a:ext>
            </a:extLst>
          </p:cNvPr>
          <p:cNvSpPr>
            <a:spLocks noGrp="1"/>
          </p:cNvSpPr>
          <p:nvPr>
            <p:ph type="ctrTitle"/>
          </p:nvPr>
        </p:nvSpPr>
        <p:spPr>
          <a:xfrm>
            <a:off x="757745" y="536167"/>
            <a:ext cx="4849076" cy="661728"/>
          </a:xfrm>
        </p:spPr>
        <p:txBody>
          <a:bodyPr/>
          <a:lstStyle/>
          <a:p>
            <a:r>
              <a:rPr lang="en-US" dirty="0"/>
              <a:t>Sharps injury log</a:t>
            </a:r>
          </a:p>
        </p:txBody>
      </p:sp>
      <p:sp>
        <p:nvSpPr>
          <p:cNvPr id="10" name="Subtitle 9">
            <a:extLst>
              <a:ext uri="{FF2B5EF4-FFF2-40B4-BE49-F238E27FC236}">
                <a16:creationId xmlns:a16="http://schemas.microsoft.com/office/drawing/2014/main" xmlns="" id="{272F4D30-6EC1-A7C3-00C8-DE0E9661C488}"/>
              </a:ext>
            </a:extLst>
          </p:cNvPr>
          <p:cNvSpPr>
            <a:spLocks noGrp="1"/>
          </p:cNvSpPr>
          <p:nvPr>
            <p:ph type="subTitle" idx="1"/>
          </p:nvPr>
        </p:nvSpPr>
        <p:spPr>
          <a:xfrm>
            <a:off x="757746" y="1400784"/>
            <a:ext cx="4677668" cy="4590186"/>
          </a:xfrm>
        </p:spPr>
        <p:txBody>
          <a:bodyPr/>
          <a:lstStyle/>
          <a:p>
            <a:pPr marL="342900" indent="-342900">
              <a:buFont typeface="Arial" panose="020B0604020202020204" pitchFamily="34" charset="0"/>
              <a:buChar char="•"/>
            </a:pPr>
            <a:r>
              <a:rPr lang="en-US" dirty="0"/>
              <a:t>Tracks devices, not people</a:t>
            </a:r>
          </a:p>
          <a:p>
            <a:pPr marL="342900" indent="-342900">
              <a:buFont typeface="Arial" panose="020B0604020202020204" pitchFamily="34" charset="0"/>
              <a:buChar char="•"/>
            </a:pPr>
            <a:r>
              <a:rPr lang="en-US" dirty="0"/>
              <a:t>Surveillance tool</a:t>
            </a:r>
          </a:p>
          <a:p>
            <a:pPr marL="342900" indent="-342900">
              <a:buFont typeface="Arial" panose="020B0604020202020204" pitchFamily="34" charset="0"/>
              <a:buChar char="•"/>
            </a:pPr>
            <a:r>
              <a:rPr lang="en-US" dirty="0"/>
              <a:t>Filed in OSHA binder</a:t>
            </a:r>
          </a:p>
          <a:p>
            <a:pPr marL="342900" indent="-342900">
              <a:buFont typeface="Arial" panose="020B0604020202020204" pitchFamily="34" charset="0"/>
              <a:buChar char="•"/>
            </a:pPr>
            <a:r>
              <a:rPr lang="en-US" dirty="0"/>
              <a:t>Should be regularly reviewed for trends and influence sharps safety decisions</a:t>
            </a:r>
          </a:p>
          <a:p>
            <a:pPr marL="342900" indent="-342900">
              <a:buFont typeface="Arial" panose="020B0604020202020204" pitchFamily="34" charset="0"/>
              <a:buChar char="•"/>
            </a:pPr>
            <a:r>
              <a:rPr lang="en-US" dirty="0"/>
              <a:t>If no injuries occur, you much document yearly</a:t>
            </a:r>
          </a:p>
        </p:txBody>
      </p:sp>
      <p:pic>
        <p:nvPicPr>
          <p:cNvPr id="1026" name="Picture 2" descr="Sharps Injury Log Template - Fill Online, Printable, Fillable, Blank |  pdfFiller">
            <a:extLst>
              <a:ext uri="{FF2B5EF4-FFF2-40B4-BE49-F238E27FC236}">
                <a16:creationId xmlns:a16="http://schemas.microsoft.com/office/drawing/2014/main" xmlns="" id="{7025E363-6068-C246-CF2E-EE3E325D3FC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756588" y="0"/>
            <a:ext cx="4677668" cy="622152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a:extLst>
              <a:ext uri="{FF2B5EF4-FFF2-40B4-BE49-F238E27FC236}">
                <a16:creationId xmlns:a16="http://schemas.microsoft.com/office/drawing/2014/main" xmlns="" id="{105DE28E-93AC-CC75-2943-480BAFC4F391}"/>
              </a:ext>
            </a:extLst>
          </p:cNvPr>
          <p:cNvSpPr txBox="1"/>
          <p:nvPr/>
        </p:nvSpPr>
        <p:spPr>
          <a:xfrm>
            <a:off x="6756588" y="5852197"/>
            <a:ext cx="6108970" cy="369332"/>
          </a:xfrm>
          <a:prstGeom prst="rect">
            <a:avLst/>
          </a:prstGeom>
          <a:noFill/>
        </p:spPr>
        <p:txBody>
          <a:bodyPr wrap="square">
            <a:spAutoFit/>
          </a:bodyPr>
          <a:lstStyle/>
          <a:p>
            <a:r>
              <a:rPr lang="en-US" dirty="0"/>
              <a:t>https://sharps-injury-</a:t>
            </a:r>
            <a:r>
              <a:rPr lang="en-US" dirty="0" err="1"/>
              <a:t>log.pdffiller.com</a:t>
            </a:r>
            <a:r>
              <a:rPr lang="en-US" dirty="0"/>
              <a:t>/</a:t>
            </a:r>
          </a:p>
        </p:txBody>
      </p:sp>
    </p:spTree>
    <p:extLst>
      <p:ext uri="{BB962C8B-B14F-4D97-AF65-F5344CB8AC3E}">
        <p14:creationId xmlns:p14="http://schemas.microsoft.com/office/powerpoint/2010/main" xmlns="" val="2712781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D0DA40-AC0E-E14C-9358-9948C05CD234}"/>
              </a:ext>
            </a:extLst>
          </p:cNvPr>
          <p:cNvSpPr>
            <a:spLocks noGrp="1"/>
          </p:cNvSpPr>
          <p:nvPr>
            <p:ph type="title"/>
          </p:nvPr>
        </p:nvSpPr>
        <p:spPr/>
        <p:txBody>
          <a:bodyPr vert="horz" lIns="91440" tIns="45720" rIns="91440" bIns="45720" rtlCol="0" anchor="t">
            <a:normAutofit/>
          </a:bodyPr>
          <a:lstStyle/>
          <a:p>
            <a:r>
              <a:rPr lang="en-US" dirty="0"/>
              <a:t>Sharps Safety Devices</a:t>
            </a:r>
          </a:p>
        </p:txBody>
      </p:sp>
      <p:pic>
        <p:nvPicPr>
          <p:cNvPr id="18" name="Picture 8" descr="Blade Safe Scalpel Blade Remover - Buy Surgical Blades Removal Tool  Stainless Steel,Surgical Dental Intruments Product on Alibaba.com">
            <a:extLst>
              <a:ext uri="{FF2B5EF4-FFF2-40B4-BE49-F238E27FC236}">
                <a16:creationId xmlns:a16="http://schemas.microsoft.com/office/drawing/2014/main" xmlns="" id="{68E04D20-F136-75B8-4C2F-173B5D57652C}"/>
              </a:ext>
            </a:extLst>
          </p:cNvPr>
          <p:cNvPicPr>
            <a:picLocks noGrp="1" noChangeAspect="1" noChangeArrowheads="1"/>
          </p:cNvPicPr>
          <p:nvPr>
            <p:ph type="pic" sz="quarter" idx="16"/>
          </p:nvPr>
        </p:nvPicPr>
        <p:blipFill rotWithShape="1">
          <a:blip r:embed="rId2">
            <a:extLst>
              <a:ext uri="{28A0092B-C50C-407E-A947-70E740481C1C}">
                <a14:useLocalDpi xmlns:a14="http://schemas.microsoft.com/office/drawing/2010/main" xmlns="" val="0"/>
              </a:ext>
            </a:extLst>
          </a:blip>
          <a:srcRect t="35" b="35"/>
          <a:stretch/>
        </p:blipFill>
        <p:spPr bwMode="auto">
          <a:xfrm>
            <a:off x="8711184" y="2968517"/>
            <a:ext cx="2282932" cy="22829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9" name="Picture 6" descr="Aim Safe Needle Recapping Device 4/pack">
            <a:extLst>
              <a:ext uri="{FF2B5EF4-FFF2-40B4-BE49-F238E27FC236}">
                <a16:creationId xmlns:a16="http://schemas.microsoft.com/office/drawing/2014/main" xmlns="" id="{8B285B69-A13A-BFF3-2A6D-1DD6B88CD8B8}"/>
              </a:ext>
            </a:extLst>
          </p:cNvPr>
          <p:cNvPicPr>
            <a:picLocks noGrp="1" noChangeAspect="1" noChangeArrowheads="1"/>
          </p:cNvPicPr>
          <p:nvPr>
            <p:ph type="pic" sz="quarter" idx="15"/>
          </p:nvPr>
        </p:nvPicPr>
        <p:blipFill rotWithShape="1">
          <a:blip r:embed="rId3">
            <a:extLst>
              <a:ext uri="{28A0092B-C50C-407E-A947-70E740481C1C}">
                <a14:useLocalDpi xmlns:a14="http://schemas.microsoft.com/office/drawing/2010/main" xmlns="" val="0"/>
              </a:ext>
            </a:extLst>
          </a:blip>
          <a:srcRect l="13359" r="13359"/>
          <a:stretch/>
        </p:blipFill>
        <p:spPr bwMode="auto">
          <a:xfrm>
            <a:off x="6096000" y="2968517"/>
            <a:ext cx="2282932" cy="22829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20" name="Picture 2" descr="26 NEEDLE RECAPPERS SHARPS DISPOSAL">
            <a:extLst>
              <a:ext uri="{FF2B5EF4-FFF2-40B4-BE49-F238E27FC236}">
                <a16:creationId xmlns:a16="http://schemas.microsoft.com/office/drawing/2014/main" xmlns="" id="{DE96847E-B287-40CA-1335-2DB0AE7F9AAA}"/>
              </a:ext>
            </a:extLst>
          </p:cNvPr>
          <p:cNvPicPr>
            <a:picLocks noGrp="1" noChangeAspect="1" noChangeArrowheads="1"/>
          </p:cNvPicPr>
          <p:nvPr>
            <p:ph type="pic" sz="quarter" idx="14"/>
          </p:nvPr>
        </p:nvPicPr>
        <p:blipFill rotWithShape="1">
          <a:blip r:embed="rId4">
            <a:extLst>
              <a:ext uri="{28A0092B-C50C-407E-A947-70E740481C1C}">
                <a14:useLocalDpi xmlns:a14="http://schemas.microsoft.com/office/drawing/2010/main" xmlns="" val="0"/>
              </a:ext>
            </a:extLst>
          </a:blip>
          <a:srcRect t="-1870" b="26676"/>
          <a:stretch/>
        </p:blipFill>
        <p:spPr bwMode="auto">
          <a:xfrm>
            <a:off x="3474796" y="2899178"/>
            <a:ext cx="2282932" cy="22829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21" name="Picture 4" descr="Aim-Safe Needle Recapping Device - Supplies">
            <a:extLst>
              <a:ext uri="{FF2B5EF4-FFF2-40B4-BE49-F238E27FC236}">
                <a16:creationId xmlns:a16="http://schemas.microsoft.com/office/drawing/2014/main" xmlns="" id="{AB8632F7-23A8-8ABE-FF38-D94B6F1BC210}"/>
              </a:ext>
            </a:extLst>
          </p:cNvPr>
          <p:cNvPicPr>
            <a:picLocks noGrp="1" noChangeAspect="1" noChangeArrowheads="1"/>
          </p:cNvPicPr>
          <p:nvPr>
            <p:ph type="pic" sz="quarter" idx="13"/>
          </p:nvPr>
        </p:nvPicPr>
        <p:blipFill rotWithShape="1">
          <a:blip r:embed="rId5">
            <a:extLst>
              <a:ext uri="{28A0092B-C50C-407E-A947-70E740481C1C}">
                <a14:useLocalDpi xmlns:a14="http://schemas.microsoft.com/office/drawing/2010/main" xmlns="" val="0"/>
              </a:ext>
            </a:extLst>
          </a:blip>
          <a:srcRect/>
          <a:stretch/>
        </p:blipFill>
        <p:spPr bwMode="auto">
          <a:xfrm>
            <a:off x="859085" y="2968517"/>
            <a:ext cx="2282932" cy="22829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43899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xmlns="" id="{F6EAEA9B-2E1C-4FAD-8BCE-BCDAA88A02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18DDDDE9-F719-466E-8023-442157ADE5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5839"/>
            <a:ext cx="12203210" cy="1594273"/>
          </a:xfrm>
          <a:prstGeom prst="rect">
            <a:avLst/>
          </a:prstGeom>
          <a:gradFill>
            <a:gsLst>
              <a:gs pos="0">
                <a:schemeClr val="accent5"/>
              </a:gs>
              <a:gs pos="10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xmlns="" id="{939F77F6-77CF-46C0-AC00-1529626136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209" y="-15839"/>
            <a:ext cx="8126510" cy="1594273"/>
          </a:xfrm>
          <a:prstGeom prst="rect">
            <a:avLst/>
          </a:prstGeom>
          <a:gradFill>
            <a:gsLst>
              <a:gs pos="0">
                <a:schemeClr val="accent5">
                  <a:alpha val="17000"/>
                </a:schemeClr>
              </a:gs>
              <a:gs pos="99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xmlns="" id="{181D6D53-7DE2-4564-9C40-9B26143798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505440" y="-3031424"/>
            <a:ext cx="1594275" cy="7625444"/>
          </a:xfrm>
          <a:prstGeom prst="rect">
            <a:avLst/>
          </a:prstGeom>
          <a:gradFill>
            <a:gsLst>
              <a:gs pos="23000">
                <a:schemeClr val="accent4">
                  <a:alpha val="0"/>
                </a:schemeClr>
              </a:gs>
              <a:gs pos="99000">
                <a:schemeClr val="accent6">
                  <a:alpha val="59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xmlns="" id="{43CD6B68-6A88-3266-D03E-4252F2F306A6}"/>
              </a:ext>
            </a:extLst>
          </p:cNvPr>
          <p:cNvSpPr>
            <a:spLocks noGrp="1"/>
          </p:cNvSpPr>
          <p:nvPr>
            <p:ph type="title"/>
          </p:nvPr>
        </p:nvSpPr>
        <p:spPr>
          <a:xfrm>
            <a:off x="802386" y="303760"/>
            <a:ext cx="8122024" cy="992096"/>
          </a:xfrm>
        </p:spPr>
        <p:txBody>
          <a:bodyPr vert="horz" lIns="0" tIns="0" rIns="0" bIns="0" rtlCol="0" anchor="ctr">
            <a:normAutofit/>
          </a:bodyPr>
          <a:lstStyle/>
          <a:p>
            <a:r>
              <a:rPr lang="en-US" sz="3000" dirty="0">
                <a:solidFill>
                  <a:schemeClr val="bg1"/>
                </a:solidFill>
              </a:rPr>
              <a:t>Evaluation of sharps safety devices</a:t>
            </a:r>
          </a:p>
        </p:txBody>
      </p:sp>
      <p:pic>
        <p:nvPicPr>
          <p:cNvPr id="23" name="Picture 22" descr="A picture containing text, document, menu, screenshot&#10;&#10;Description automatically generated">
            <a:extLst>
              <a:ext uri="{FF2B5EF4-FFF2-40B4-BE49-F238E27FC236}">
                <a16:creationId xmlns:a16="http://schemas.microsoft.com/office/drawing/2014/main" xmlns="" id="{8DE1AD6E-35D8-F59B-B184-53F9B9703930}"/>
              </a:ext>
            </a:extLst>
          </p:cNvPr>
          <p:cNvPicPr>
            <a:picLocks noChangeAspect="1"/>
          </p:cNvPicPr>
          <p:nvPr/>
        </p:nvPicPr>
        <p:blipFill>
          <a:blip r:embed="rId2"/>
          <a:stretch>
            <a:fillRect/>
          </a:stretch>
        </p:blipFill>
        <p:spPr>
          <a:xfrm>
            <a:off x="2076291" y="2573087"/>
            <a:ext cx="3057586" cy="3810078"/>
          </a:xfrm>
          <a:prstGeom prst="rect">
            <a:avLst/>
          </a:prstGeom>
          <a:effectLst>
            <a:outerShdw blurRad="50800" dist="38100" dir="2700000" algn="tl" rotWithShape="0">
              <a:prstClr val="black">
                <a:alpha val="40000"/>
              </a:prstClr>
            </a:outerShdw>
          </a:effectLst>
        </p:spPr>
      </p:pic>
      <p:pic>
        <p:nvPicPr>
          <p:cNvPr id="21" name="Content Placeholder 20" descr="A picture containing text, document, receipt, screenshot&#10;&#10;Description automatically generated">
            <a:extLst>
              <a:ext uri="{FF2B5EF4-FFF2-40B4-BE49-F238E27FC236}">
                <a16:creationId xmlns:a16="http://schemas.microsoft.com/office/drawing/2014/main" xmlns="" id="{BC0DD728-122E-9C52-3CF9-5846C7CF087A}"/>
              </a:ext>
            </a:extLst>
          </p:cNvPr>
          <p:cNvPicPr>
            <a:picLocks noGrp="1" noChangeAspect="1"/>
          </p:cNvPicPr>
          <p:nvPr>
            <p:ph idx="1"/>
          </p:nvPr>
        </p:nvPicPr>
        <p:blipFill>
          <a:blip r:embed="rId3"/>
          <a:stretch>
            <a:fillRect/>
          </a:stretch>
        </p:blipFill>
        <p:spPr>
          <a:xfrm>
            <a:off x="478646" y="1412704"/>
            <a:ext cx="2647792" cy="3320117"/>
          </a:xfrm>
          <a:prstGeom prst="rect">
            <a:avLst/>
          </a:prstGeom>
          <a:effectLst>
            <a:outerShdw blurRad="50800" dist="38100" dir="2700000" algn="tl" rotWithShape="0">
              <a:prstClr val="black">
                <a:alpha val="40000"/>
              </a:prstClr>
            </a:outerShdw>
          </a:effectLst>
        </p:spPr>
      </p:pic>
      <p:pic>
        <p:nvPicPr>
          <p:cNvPr id="27" name="Picture 26" descr="A picture containing text, document, menu, font&#10;&#10;Description automatically generated">
            <a:extLst>
              <a:ext uri="{FF2B5EF4-FFF2-40B4-BE49-F238E27FC236}">
                <a16:creationId xmlns:a16="http://schemas.microsoft.com/office/drawing/2014/main" xmlns="" id="{948308BC-9C39-75CD-AD46-4C23C63BE69C}"/>
              </a:ext>
            </a:extLst>
          </p:cNvPr>
          <p:cNvPicPr>
            <a:picLocks noChangeAspect="1"/>
          </p:cNvPicPr>
          <p:nvPr/>
        </p:nvPicPr>
        <p:blipFill>
          <a:blip r:embed="rId4"/>
          <a:stretch>
            <a:fillRect/>
          </a:stretch>
        </p:blipFill>
        <p:spPr>
          <a:xfrm>
            <a:off x="7395617" y="2482052"/>
            <a:ext cx="3057586" cy="3937919"/>
          </a:xfrm>
          <a:prstGeom prst="rect">
            <a:avLst/>
          </a:prstGeom>
          <a:effectLst>
            <a:outerShdw blurRad="50800" dist="38100" dir="2700000" algn="tl" rotWithShape="0">
              <a:prstClr val="black">
                <a:alpha val="40000"/>
              </a:prstClr>
            </a:outerShdw>
          </a:effectLst>
        </p:spPr>
      </p:pic>
      <p:pic>
        <p:nvPicPr>
          <p:cNvPr id="25" name="Picture 24" descr="A picture containing text, receipt, font, screenshot&#10;&#10;Description automatically generated">
            <a:extLst>
              <a:ext uri="{FF2B5EF4-FFF2-40B4-BE49-F238E27FC236}">
                <a16:creationId xmlns:a16="http://schemas.microsoft.com/office/drawing/2014/main" xmlns="" id="{89BBDE54-BCD8-C251-273F-2B2931DAADF3}"/>
              </a:ext>
            </a:extLst>
          </p:cNvPr>
          <p:cNvPicPr>
            <a:picLocks noChangeAspect="1"/>
          </p:cNvPicPr>
          <p:nvPr/>
        </p:nvPicPr>
        <p:blipFill>
          <a:blip r:embed="rId5"/>
          <a:stretch>
            <a:fillRect/>
          </a:stretch>
        </p:blipFill>
        <p:spPr>
          <a:xfrm>
            <a:off x="5504647" y="1412704"/>
            <a:ext cx="2647792" cy="3311416"/>
          </a:xfrm>
          <a:prstGeom prst="rect">
            <a:avLst/>
          </a:prstGeom>
          <a:effectLst>
            <a:outerShdw blurRad="50800" dist="38100" dir="2700000" algn="tl" rotWithShape="0">
              <a:prstClr val="black">
                <a:alpha val="40000"/>
              </a:prstClr>
            </a:outerShdw>
          </a:effectLst>
        </p:spPr>
      </p:pic>
      <p:pic>
        <p:nvPicPr>
          <p:cNvPr id="31" name="Picture 30" descr="A qr code on a white background&#10;&#10;Description automatically generated">
            <a:extLst>
              <a:ext uri="{FF2B5EF4-FFF2-40B4-BE49-F238E27FC236}">
                <a16:creationId xmlns:a16="http://schemas.microsoft.com/office/drawing/2014/main" xmlns="" id="{CF412516-A719-75E1-69F9-46FAAE4A9507}"/>
              </a:ext>
            </a:extLst>
          </p:cNvPr>
          <p:cNvPicPr>
            <a:picLocks noChangeAspect="1"/>
          </p:cNvPicPr>
          <p:nvPr/>
        </p:nvPicPr>
        <p:blipFill>
          <a:blip r:embed="rId6"/>
          <a:stretch>
            <a:fillRect/>
          </a:stretch>
        </p:blipFill>
        <p:spPr>
          <a:xfrm>
            <a:off x="9605705" y="460204"/>
            <a:ext cx="1905000" cy="1905000"/>
          </a:xfrm>
          <a:prstGeom prst="rect">
            <a:avLst/>
          </a:prstGeom>
        </p:spPr>
      </p:pic>
      <p:sp>
        <p:nvSpPr>
          <p:cNvPr id="35" name="TextBox 34">
            <a:extLst>
              <a:ext uri="{FF2B5EF4-FFF2-40B4-BE49-F238E27FC236}">
                <a16:creationId xmlns:a16="http://schemas.microsoft.com/office/drawing/2014/main" xmlns="" id="{E2E6E85F-8280-66FA-3A70-6AA8C3E84943}"/>
              </a:ext>
            </a:extLst>
          </p:cNvPr>
          <p:cNvSpPr txBox="1"/>
          <p:nvPr/>
        </p:nvSpPr>
        <p:spPr>
          <a:xfrm>
            <a:off x="2812665" y="6435810"/>
            <a:ext cx="6566669" cy="369332"/>
          </a:xfrm>
          <a:prstGeom prst="rect">
            <a:avLst/>
          </a:prstGeom>
          <a:noFill/>
        </p:spPr>
        <p:txBody>
          <a:bodyPr wrap="square">
            <a:spAutoFit/>
          </a:bodyPr>
          <a:lstStyle/>
          <a:p>
            <a:r>
              <a:rPr lang="en-US" dirty="0"/>
              <a:t>https://</a:t>
            </a:r>
            <a:r>
              <a:rPr lang="en-US" dirty="0" err="1"/>
              <a:t>www.cdc.gov</a:t>
            </a:r>
            <a:r>
              <a:rPr lang="en-US" dirty="0"/>
              <a:t>/</a:t>
            </a:r>
            <a:r>
              <a:rPr lang="en-US" dirty="0" err="1"/>
              <a:t>oralhealth</a:t>
            </a:r>
            <a:r>
              <a:rPr lang="en-US" dirty="0"/>
              <a:t>/</a:t>
            </a:r>
            <a:r>
              <a:rPr lang="en-US" dirty="0" err="1"/>
              <a:t>infectioncontrol</a:t>
            </a:r>
            <a:r>
              <a:rPr lang="en-US" dirty="0"/>
              <a:t>/</a:t>
            </a:r>
            <a:r>
              <a:rPr lang="en-US" dirty="0" err="1"/>
              <a:t>forms.htm</a:t>
            </a:r>
            <a:endParaRPr lang="en-US" dirty="0"/>
          </a:p>
        </p:txBody>
      </p:sp>
    </p:spTree>
    <p:extLst>
      <p:ext uri="{BB962C8B-B14F-4D97-AF65-F5344CB8AC3E}">
        <p14:creationId xmlns:p14="http://schemas.microsoft.com/office/powerpoint/2010/main" xmlns="" val="580031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E3CBB9B1-7B7D-4BA1-A1AF-572168B395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84CF681-6F3F-E6CF-ABF9-60A7CB064EFD}"/>
              </a:ext>
            </a:extLst>
          </p:cNvPr>
          <p:cNvSpPr>
            <a:spLocks noGrp="1"/>
          </p:cNvSpPr>
          <p:nvPr>
            <p:ph type="title"/>
          </p:nvPr>
        </p:nvSpPr>
        <p:spPr>
          <a:xfrm>
            <a:off x="8643193" y="457202"/>
            <a:ext cx="3091607" cy="1060314"/>
          </a:xfrm>
        </p:spPr>
        <p:txBody>
          <a:bodyPr vert="horz" lIns="0" tIns="0" rIns="0" bIns="0" rtlCol="0" anchor="b">
            <a:normAutofit/>
          </a:bodyPr>
          <a:lstStyle/>
          <a:p>
            <a:r>
              <a:rPr lang="en-US" sz="2600" spc="700" dirty="0">
                <a:solidFill>
                  <a:schemeClr val="tx1"/>
                </a:solidFill>
              </a:rPr>
              <a:t>Instrument transport</a:t>
            </a:r>
          </a:p>
        </p:txBody>
      </p:sp>
      <p:pic>
        <p:nvPicPr>
          <p:cNvPr id="4" name="Picture 2" descr="Big clod able container for transporting contaminated instruments. | Real  life, Life">
            <a:extLst>
              <a:ext uri="{FF2B5EF4-FFF2-40B4-BE49-F238E27FC236}">
                <a16:creationId xmlns:a16="http://schemas.microsoft.com/office/drawing/2014/main" xmlns="" id="{75BBE93E-A8D3-D288-00A7-0DBB2B6C73E0}"/>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564" r="2459"/>
          <a:stretch/>
        </p:blipFill>
        <p:spPr bwMode="auto">
          <a:xfrm>
            <a:off x="20" y="431"/>
            <a:ext cx="8115280" cy="640831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a:extLst>
              <a:ext uri="{FF2B5EF4-FFF2-40B4-BE49-F238E27FC236}">
                <a16:creationId xmlns:a16="http://schemas.microsoft.com/office/drawing/2014/main" xmlns="" id="{1CE337DA-A5D9-DBE9-34B3-9260EE8DB11B}"/>
              </a:ext>
            </a:extLst>
          </p:cNvPr>
          <p:cNvSpPr>
            <a:spLocks noGrp="1"/>
          </p:cNvSpPr>
          <p:nvPr>
            <p:ph idx="1"/>
          </p:nvPr>
        </p:nvSpPr>
        <p:spPr>
          <a:xfrm>
            <a:off x="8643193" y="1974718"/>
            <a:ext cx="2942813" cy="3983955"/>
          </a:xfrm>
        </p:spPr>
        <p:txBody>
          <a:bodyPr vert="horz" lIns="0" tIns="0" rIns="0" bIns="0" rtlCol="0">
            <a:normAutofit fontScale="92500"/>
          </a:bodyPr>
          <a:lstStyle/>
          <a:p>
            <a:r>
              <a:rPr lang="en-US" sz="2400" dirty="0"/>
              <a:t>OSHA requires instrument transport container for sharp instruments</a:t>
            </a:r>
          </a:p>
          <a:p>
            <a:r>
              <a:rPr lang="en-US" sz="2400" dirty="0"/>
              <a:t>Puncture proof</a:t>
            </a:r>
          </a:p>
          <a:p>
            <a:r>
              <a:rPr lang="en-US" sz="2400" dirty="0"/>
              <a:t>Leak proof</a:t>
            </a:r>
          </a:p>
          <a:p>
            <a:r>
              <a:rPr lang="en-US" sz="2400" dirty="0" err="1"/>
              <a:t>Latchable</a:t>
            </a:r>
            <a:r>
              <a:rPr lang="en-US" sz="2400" dirty="0"/>
              <a:t>/ Lockable</a:t>
            </a:r>
          </a:p>
          <a:p>
            <a:r>
              <a:rPr lang="en-US" sz="2400" dirty="0"/>
              <a:t>Biohazard Label</a:t>
            </a:r>
          </a:p>
        </p:txBody>
      </p:sp>
      <p:sp>
        <p:nvSpPr>
          <p:cNvPr id="15" name="Rectangle 14">
            <a:extLst>
              <a:ext uri="{FF2B5EF4-FFF2-40B4-BE49-F238E27FC236}">
                <a16:creationId xmlns:a16="http://schemas.microsoft.com/office/drawing/2014/main" xmlns="" id="{907741FC-B544-4A6E-B831-6789D0423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3F0BE7ED-7814-4273-B18A-F26CC0380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522978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xmlns="" id="{6EDD3D6F-E778-4ED9-8102-7B8FDF6322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C3D487F7-9050-4871-B351-34A72ADB29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1" y="-1"/>
            <a:ext cx="6096002" cy="6858000"/>
          </a:xfrm>
          <a:prstGeom prst="rect">
            <a:avLst/>
          </a:prstGeom>
          <a:gradFill>
            <a:gsLst>
              <a:gs pos="8000">
                <a:schemeClr val="accent6"/>
              </a:gs>
              <a:gs pos="100000">
                <a:schemeClr val="accent5">
                  <a:alpha val="90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2E98B597-0F5F-4D04-B4A1-6DD8720CB4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2"/>
            <a:ext cx="6096000" cy="6858002"/>
          </a:xfrm>
          <a:prstGeom prst="rect">
            <a:avLst/>
          </a:prstGeom>
          <a:gradFill>
            <a:gsLst>
              <a:gs pos="31000">
                <a:schemeClr val="accent5">
                  <a:lumMod val="60000"/>
                  <a:lumOff val="40000"/>
                  <a:alpha val="0"/>
                </a:schemeClr>
              </a:gs>
              <a:gs pos="99000">
                <a:schemeClr val="accent2">
                  <a:lumMod val="75000"/>
                  <a:alpha val="7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F43C27DD-EF6A-4C48-9669-C2970E71A8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52401" y="609599"/>
            <a:ext cx="6858003" cy="5638801"/>
          </a:xfrm>
          <a:prstGeom prst="rect">
            <a:avLst/>
          </a:prstGeom>
          <a:gradFill>
            <a:gsLst>
              <a:gs pos="0">
                <a:schemeClr val="accent6">
                  <a:alpha val="0"/>
                </a:schemeClr>
              </a:gs>
              <a:gs pos="72000">
                <a:schemeClr val="accent2">
                  <a:alpha val="46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xmlns="" id="{05A1AA86-B7E6-4C02-AA34-F1A25CD4CC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4" y="2490715"/>
            <a:ext cx="6096003" cy="4367283"/>
          </a:xfrm>
          <a:prstGeom prst="rect">
            <a:avLst/>
          </a:prstGeom>
          <a:gradFill>
            <a:gsLst>
              <a:gs pos="0">
                <a:schemeClr val="accent6">
                  <a:alpha val="0"/>
                </a:schemeClr>
              </a:gs>
              <a:gs pos="72000">
                <a:schemeClr val="accent5">
                  <a:alpha val="1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xmlns="" id="{86C3B9CB-4E48-4726-B7B9-9E02F71B15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4137312">
            <a:off x="565239" y="1211422"/>
            <a:ext cx="4640488" cy="4640488"/>
          </a:xfrm>
          <a:prstGeom prst="ellipse">
            <a:avLst/>
          </a:prstGeom>
          <a:gradFill>
            <a:gsLst>
              <a:gs pos="53000">
                <a:schemeClr val="accent6">
                  <a:alpha val="3000"/>
                </a:schemeClr>
              </a:gs>
              <a:gs pos="100000">
                <a:schemeClr val="accent6">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19B5CD7-CCB3-A413-B5D4-D12F4023FC2E}"/>
              </a:ext>
            </a:extLst>
          </p:cNvPr>
          <p:cNvSpPr>
            <a:spLocks noGrp="1"/>
          </p:cNvSpPr>
          <p:nvPr>
            <p:ph type="ctrTitle"/>
          </p:nvPr>
        </p:nvSpPr>
        <p:spPr>
          <a:xfrm>
            <a:off x="678327" y="539750"/>
            <a:ext cx="4739343" cy="913912"/>
          </a:xfrm>
        </p:spPr>
        <p:txBody>
          <a:bodyPr vert="horz" lIns="0" tIns="0" rIns="0" bIns="0" rtlCol="0" anchor="t">
            <a:normAutofit/>
          </a:bodyPr>
          <a:lstStyle/>
          <a:p>
            <a:pPr algn="r"/>
            <a:r>
              <a:rPr lang="en-US" sz="3300" spc="750" dirty="0"/>
              <a:t>housekeeping</a:t>
            </a:r>
          </a:p>
        </p:txBody>
      </p:sp>
      <p:sp>
        <p:nvSpPr>
          <p:cNvPr id="3" name="Subtitle 2">
            <a:extLst>
              <a:ext uri="{FF2B5EF4-FFF2-40B4-BE49-F238E27FC236}">
                <a16:creationId xmlns:a16="http://schemas.microsoft.com/office/drawing/2014/main" xmlns="" id="{705BC434-CEB8-6ABD-AF1C-A0EF64FE5447}"/>
              </a:ext>
            </a:extLst>
          </p:cNvPr>
          <p:cNvSpPr>
            <a:spLocks noGrp="1"/>
          </p:cNvSpPr>
          <p:nvPr>
            <p:ph type="subTitle" idx="1"/>
          </p:nvPr>
        </p:nvSpPr>
        <p:spPr>
          <a:xfrm>
            <a:off x="791518" y="1281217"/>
            <a:ext cx="4739343" cy="4601055"/>
          </a:xfrm>
        </p:spPr>
        <p:txBody>
          <a:bodyPr vert="horz" lIns="0" tIns="0" rIns="0" bIns="0" rtlCol="0" anchor="b">
            <a:normAutofit/>
          </a:bodyPr>
          <a:lstStyle/>
          <a:p>
            <a:pPr marL="457200" indent="-457200">
              <a:lnSpc>
                <a:spcPct val="150000"/>
              </a:lnSpc>
              <a:buFont typeface="Arial" panose="020B0604020202020204" pitchFamily="34" charset="0"/>
              <a:buChar char="•"/>
            </a:pPr>
            <a:r>
              <a:rPr lang="en-US" sz="2800" b="1" cap="all" dirty="0"/>
              <a:t>Clinical and Household surfaces</a:t>
            </a:r>
          </a:p>
          <a:p>
            <a:pPr marL="457200" indent="-457200">
              <a:lnSpc>
                <a:spcPct val="150000"/>
              </a:lnSpc>
              <a:buFont typeface="Arial" panose="020B0604020202020204" pitchFamily="34" charset="0"/>
              <a:buChar char="•"/>
            </a:pPr>
            <a:r>
              <a:rPr lang="en-US" sz="2800" b="1" cap="all" dirty="0"/>
              <a:t>Regular cleaning schedules</a:t>
            </a:r>
          </a:p>
          <a:p>
            <a:pPr marL="457200" indent="-457200">
              <a:lnSpc>
                <a:spcPct val="150000"/>
              </a:lnSpc>
              <a:buFont typeface="Arial" panose="020B0604020202020204" pitchFamily="34" charset="0"/>
              <a:buChar char="•"/>
            </a:pPr>
            <a:r>
              <a:rPr lang="en-US" sz="2800" b="1" cap="all" dirty="0"/>
              <a:t>Include responsibility</a:t>
            </a:r>
          </a:p>
        </p:txBody>
      </p:sp>
      <p:pic>
        <p:nvPicPr>
          <p:cNvPr id="7" name="Picture Placeholder 6" descr="A person wearing a blue shirt and yellow gloves&#10;&#10;Description automatically generated with low confidence">
            <a:extLst>
              <a:ext uri="{FF2B5EF4-FFF2-40B4-BE49-F238E27FC236}">
                <a16:creationId xmlns:a16="http://schemas.microsoft.com/office/drawing/2014/main" xmlns="" id="{C981A076-1C13-B340-C046-21F135BC02E2}"/>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xmlns="" r:id="rId3"/>
              </a:ext>
            </a:extLst>
          </a:blip>
          <a:srcRect t="745" r="-2" b="18243"/>
          <a:stretch/>
        </p:blipFill>
        <p:spPr>
          <a:xfrm>
            <a:off x="6553199" y="457200"/>
            <a:ext cx="5181602" cy="5943600"/>
          </a:xfrm>
          <a:prstGeom prst="rect">
            <a:avLst/>
          </a:prstGeom>
        </p:spPr>
      </p:pic>
    </p:spTree>
    <p:extLst>
      <p:ext uri="{BB962C8B-B14F-4D97-AF65-F5344CB8AC3E}">
        <p14:creationId xmlns:p14="http://schemas.microsoft.com/office/powerpoint/2010/main" xmlns="" val="91416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06DF00-B32A-A8DD-A6FC-6A648AAF5297}"/>
              </a:ext>
            </a:extLst>
          </p:cNvPr>
          <p:cNvSpPr>
            <a:spLocks noGrp="1"/>
          </p:cNvSpPr>
          <p:nvPr>
            <p:ph type="title"/>
          </p:nvPr>
        </p:nvSpPr>
        <p:spPr/>
        <p:txBody>
          <a:bodyPr/>
          <a:lstStyle/>
          <a:p>
            <a:r>
              <a:rPr lang="en-US" dirty="0"/>
              <a:t>Waste disposal: Types of waste</a:t>
            </a:r>
          </a:p>
        </p:txBody>
      </p:sp>
      <p:graphicFrame>
        <p:nvGraphicFramePr>
          <p:cNvPr id="7" name="Diagram 6">
            <a:extLst>
              <a:ext uri="{FF2B5EF4-FFF2-40B4-BE49-F238E27FC236}">
                <a16:creationId xmlns:a16="http://schemas.microsoft.com/office/drawing/2014/main" xmlns="" id="{C5BA5CA6-E8A3-A687-C983-5959EF76C8A0}"/>
              </a:ext>
            </a:extLst>
          </p:cNvPr>
          <p:cNvGraphicFramePr/>
          <p:nvPr>
            <p:extLst>
              <p:ext uri="{D42A27DB-BD31-4B8C-83A1-F6EECF244321}">
                <p14:modId xmlns:p14="http://schemas.microsoft.com/office/powerpoint/2010/main" xmlns="" val="3605247358"/>
              </p:ext>
            </p:extLst>
          </p:nvPr>
        </p:nvGraphicFramePr>
        <p:xfrm>
          <a:off x="4032738" y="3154257"/>
          <a:ext cx="7580142" cy="2421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xmlns="" id="{094017E4-099D-BAD8-308A-299774F50248}"/>
              </a:ext>
            </a:extLst>
          </p:cNvPr>
          <p:cNvGraphicFramePr/>
          <p:nvPr>
            <p:extLst>
              <p:ext uri="{D42A27DB-BD31-4B8C-83A1-F6EECF244321}">
                <p14:modId xmlns:p14="http://schemas.microsoft.com/office/powerpoint/2010/main" xmlns="" val="4166888105"/>
              </p:ext>
            </p:extLst>
          </p:nvPr>
        </p:nvGraphicFramePr>
        <p:xfrm>
          <a:off x="579120" y="3154256"/>
          <a:ext cx="3270738" cy="24210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xmlns="" val="1751289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xmlns="" id="{040BF4A1-714C-419E-A19F-578DE93BE0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2F91A9BD-D57F-4941-931F-40597AB370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C54DB264-9467-4730-B9E9-C9A97DD669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xmlns="" id="{BB097F88-2120-47B4-B891-5B28F66BBD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xmlns="" id="{BF9338F5-05AB-4DC5-BD1C-1A9F26C38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E71D5DC-68C5-F84A-878F-460414C57DFC}"/>
              </a:ext>
            </a:extLst>
          </p:cNvPr>
          <p:cNvSpPr>
            <a:spLocks noGrp="1"/>
          </p:cNvSpPr>
          <p:nvPr>
            <p:ph type="title"/>
          </p:nvPr>
        </p:nvSpPr>
        <p:spPr>
          <a:xfrm>
            <a:off x="457200" y="868280"/>
            <a:ext cx="3390645" cy="3363597"/>
          </a:xfrm>
        </p:spPr>
        <p:txBody>
          <a:bodyPr vert="horz" lIns="0" tIns="0" rIns="0" bIns="0" rtlCol="0" anchor="b">
            <a:normAutofit/>
          </a:bodyPr>
          <a:lstStyle/>
          <a:p>
            <a:pPr algn="r"/>
            <a:r>
              <a:rPr lang="en-US" sz="3200" spc="700" dirty="0">
                <a:solidFill>
                  <a:schemeClr val="bg1"/>
                </a:solidFill>
              </a:rPr>
              <a:t>Waste disposal</a:t>
            </a:r>
          </a:p>
        </p:txBody>
      </p:sp>
      <p:sp>
        <p:nvSpPr>
          <p:cNvPr id="3" name="Content Placeholder 2">
            <a:extLst>
              <a:ext uri="{FF2B5EF4-FFF2-40B4-BE49-F238E27FC236}">
                <a16:creationId xmlns:a16="http://schemas.microsoft.com/office/drawing/2014/main" xmlns="" id="{0CC18C45-3896-E646-A412-D05F1F0FFC8F}"/>
              </a:ext>
            </a:extLst>
          </p:cNvPr>
          <p:cNvSpPr>
            <a:spLocks noGrp="1"/>
          </p:cNvSpPr>
          <p:nvPr>
            <p:ph sz="half" idx="1"/>
          </p:nvPr>
        </p:nvSpPr>
        <p:spPr>
          <a:xfrm>
            <a:off x="4290647" y="1101969"/>
            <a:ext cx="7444154" cy="4501662"/>
          </a:xfrm>
        </p:spPr>
        <p:txBody>
          <a:bodyPr vert="horz" lIns="91440" tIns="45720" rIns="91440" bIns="45720" rtlCol="0">
            <a:normAutofit/>
          </a:bodyPr>
          <a:lstStyle/>
          <a:p>
            <a:pPr marL="194310" indent="-194310" defTabSz="777240">
              <a:lnSpc>
                <a:spcPct val="110000"/>
              </a:lnSpc>
              <a:spcBef>
                <a:spcPts val="850"/>
              </a:spcBef>
            </a:pPr>
            <a:r>
              <a:rPr lang="en-US" sz="2400" kern="1200" baseline="0" dirty="0">
                <a:solidFill>
                  <a:schemeClr val="tx2"/>
                </a:solidFill>
                <a:latin typeface="+mn-lt"/>
                <a:ea typeface="+mn-ea"/>
                <a:cs typeface="+mn-cs"/>
              </a:rPr>
              <a:t>ANY regulated waste should be placed in a closeable, leakproof, puncture resistant container with the appropriate labels </a:t>
            </a:r>
          </a:p>
          <a:p>
            <a:pPr marL="194310" indent="-194310" defTabSz="777240">
              <a:lnSpc>
                <a:spcPct val="110000"/>
              </a:lnSpc>
              <a:spcBef>
                <a:spcPts val="850"/>
              </a:spcBef>
            </a:pPr>
            <a:r>
              <a:rPr lang="en-US" sz="2400" kern="1200" baseline="0" dirty="0">
                <a:solidFill>
                  <a:schemeClr val="tx2"/>
                </a:solidFill>
                <a:latin typeface="+mn-lt"/>
                <a:ea typeface="+mn-ea"/>
                <a:cs typeface="+mn-cs"/>
              </a:rPr>
              <a:t>Hazardous waste must be disposed of according to local and federal regulations</a:t>
            </a:r>
          </a:p>
          <a:p>
            <a:pPr marL="194310" indent="-194310" defTabSz="777240">
              <a:lnSpc>
                <a:spcPct val="110000"/>
              </a:lnSpc>
              <a:spcBef>
                <a:spcPts val="850"/>
              </a:spcBef>
            </a:pPr>
            <a:r>
              <a:rPr lang="en-US" sz="2400" kern="1200" baseline="0" dirty="0">
                <a:solidFill>
                  <a:schemeClr val="tx2"/>
                </a:solidFill>
                <a:latin typeface="+mn-lt"/>
                <a:ea typeface="+mn-ea"/>
                <a:cs typeface="+mn-cs"/>
              </a:rPr>
              <a:t>Biohazardous waste must be disposed of according to local and federal </a:t>
            </a:r>
            <a:r>
              <a:rPr lang="en-US" sz="2400" dirty="0"/>
              <a:t>regulations</a:t>
            </a:r>
          </a:p>
          <a:p>
            <a:pPr marL="194310" indent="-194310" defTabSz="777240">
              <a:lnSpc>
                <a:spcPct val="110000"/>
              </a:lnSpc>
              <a:spcBef>
                <a:spcPts val="850"/>
              </a:spcBef>
            </a:pPr>
            <a:r>
              <a:rPr lang="en-US" sz="2400" dirty="0"/>
              <a:t>Sharps must be </a:t>
            </a:r>
            <a:r>
              <a:rPr lang="en-US" sz="2400" kern="1200" baseline="0" dirty="0">
                <a:solidFill>
                  <a:schemeClr val="tx2"/>
                </a:solidFill>
                <a:latin typeface="+mn-lt"/>
                <a:ea typeface="+mn-ea"/>
                <a:cs typeface="+mn-cs"/>
              </a:rPr>
              <a:t>disposed of according to local and federal </a:t>
            </a:r>
            <a:r>
              <a:rPr lang="en-US" sz="2400" dirty="0"/>
              <a:t>regulation</a:t>
            </a:r>
          </a:p>
        </p:txBody>
      </p:sp>
      <p:sp>
        <p:nvSpPr>
          <p:cNvPr id="5" name="Rectangle 4">
            <a:extLst>
              <a:ext uri="{FF2B5EF4-FFF2-40B4-BE49-F238E27FC236}">
                <a16:creationId xmlns:a16="http://schemas.microsoft.com/office/drawing/2014/main" xmlns="" id="{39DF8E5A-2D5B-4D27-B23F-0CDB41DAB364}"/>
              </a:ext>
            </a:extLst>
          </p:cNvPr>
          <p:cNvSpPr/>
          <p:nvPr/>
        </p:nvSpPr>
        <p:spPr>
          <a:xfrm>
            <a:off x="4195718" y="6145031"/>
            <a:ext cx="6947069" cy="249299"/>
          </a:xfrm>
          <a:prstGeom prst="rect">
            <a:avLst/>
          </a:prstGeom>
        </p:spPr>
        <p:txBody>
          <a:bodyPr wrap="square">
            <a:spAutoFit/>
          </a:bodyPr>
          <a:lstStyle/>
          <a:p>
            <a:pPr defTabSz="777240">
              <a:spcAft>
                <a:spcPts val="510"/>
              </a:spcAft>
            </a:pPr>
            <a:r>
              <a:rPr lang="en-US" sz="1020" kern="1200" dirty="0">
                <a:solidFill>
                  <a:schemeClr val="tx1"/>
                </a:solidFill>
                <a:latin typeface="+mn-lt"/>
                <a:ea typeface="+mn-ea"/>
                <a:cs typeface="+mn-cs"/>
              </a:rPr>
              <a:t>https://</a:t>
            </a:r>
            <a:r>
              <a:rPr lang="en-US" sz="1020" kern="1200" dirty="0" err="1">
                <a:solidFill>
                  <a:schemeClr val="tx1"/>
                </a:solidFill>
                <a:latin typeface="+mn-lt"/>
                <a:ea typeface="+mn-ea"/>
                <a:cs typeface="+mn-cs"/>
              </a:rPr>
              <a:t>www.osha.gov</a:t>
            </a:r>
            <a:r>
              <a:rPr lang="en-US" sz="1020" kern="1200" dirty="0">
                <a:solidFill>
                  <a:schemeClr val="tx1"/>
                </a:solidFill>
                <a:latin typeface="+mn-lt"/>
                <a:ea typeface="+mn-ea"/>
                <a:cs typeface="+mn-cs"/>
              </a:rPr>
              <a:t>/pls/</a:t>
            </a:r>
            <a:r>
              <a:rPr lang="en-US" sz="1020" kern="1200" dirty="0" err="1">
                <a:solidFill>
                  <a:schemeClr val="tx1"/>
                </a:solidFill>
                <a:latin typeface="+mn-lt"/>
                <a:ea typeface="+mn-ea"/>
                <a:cs typeface="+mn-cs"/>
              </a:rPr>
              <a:t>oshaweb</a:t>
            </a:r>
            <a:r>
              <a:rPr lang="en-US" sz="1020" kern="1200" dirty="0">
                <a:solidFill>
                  <a:schemeClr val="tx1"/>
                </a:solidFill>
                <a:latin typeface="+mn-lt"/>
                <a:ea typeface="+mn-ea"/>
                <a:cs typeface="+mn-cs"/>
              </a:rPr>
              <a:t>/</a:t>
            </a:r>
            <a:r>
              <a:rPr lang="en-US" sz="1020" kern="1200" dirty="0" err="1">
                <a:solidFill>
                  <a:schemeClr val="tx1"/>
                </a:solidFill>
                <a:latin typeface="+mn-lt"/>
                <a:ea typeface="+mn-ea"/>
                <a:cs typeface="+mn-cs"/>
              </a:rPr>
              <a:t>owadisp.show_document?p_id</a:t>
            </a:r>
            <a:r>
              <a:rPr lang="en-US" sz="1020" kern="1200" dirty="0">
                <a:solidFill>
                  <a:schemeClr val="tx1"/>
                </a:solidFill>
                <a:latin typeface="+mn-lt"/>
                <a:ea typeface="+mn-ea"/>
                <a:cs typeface="+mn-cs"/>
              </a:rPr>
              <a:t>=10051&amp;p_table=STANDARDS</a:t>
            </a:r>
            <a:endParaRPr lang="en-US" sz="1200" dirty="0"/>
          </a:p>
        </p:txBody>
      </p:sp>
    </p:spTree>
    <p:extLst>
      <p:ext uri="{BB962C8B-B14F-4D97-AF65-F5344CB8AC3E}">
        <p14:creationId xmlns:p14="http://schemas.microsoft.com/office/powerpoint/2010/main" xmlns="" val="3103288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xmlns="" id="{12609869-9E80-471B-A487-A53288E0E7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CA3B485-4441-ED41-9C72-088EBBB34A9B}"/>
              </a:ext>
            </a:extLst>
          </p:cNvPr>
          <p:cNvSpPr>
            <a:spLocks noGrp="1"/>
          </p:cNvSpPr>
          <p:nvPr>
            <p:ph type="title"/>
          </p:nvPr>
        </p:nvSpPr>
        <p:spPr>
          <a:xfrm>
            <a:off x="1371601" y="457201"/>
            <a:ext cx="10068975" cy="1066800"/>
          </a:xfrm>
        </p:spPr>
        <p:txBody>
          <a:bodyPr vert="horz" lIns="0" tIns="0" rIns="0" bIns="0" rtlCol="0" anchor="b">
            <a:normAutofit/>
          </a:bodyPr>
          <a:lstStyle/>
          <a:p>
            <a:r>
              <a:rPr lang="en-US" sz="4000" spc="700">
                <a:solidFill>
                  <a:schemeClr val="tx1"/>
                </a:solidFill>
              </a:rPr>
              <a:t>Contaminated Laundry</a:t>
            </a:r>
          </a:p>
        </p:txBody>
      </p:sp>
      <p:sp>
        <p:nvSpPr>
          <p:cNvPr id="3" name="Content Placeholder 2">
            <a:extLst>
              <a:ext uri="{FF2B5EF4-FFF2-40B4-BE49-F238E27FC236}">
                <a16:creationId xmlns:a16="http://schemas.microsoft.com/office/drawing/2014/main" xmlns="" id="{B8F63754-84B5-424A-9845-070321575E4F}"/>
              </a:ext>
            </a:extLst>
          </p:cNvPr>
          <p:cNvSpPr>
            <a:spLocks noGrp="1"/>
          </p:cNvSpPr>
          <p:nvPr>
            <p:ph sz="half" idx="1"/>
          </p:nvPr>
        </p:nvSpPr>
        <p:spPr>
          <a:xfrm>
            <a:off x="650929" y="1980775"/>
            <a:ext cx="6586577" cy="4172052"/>
          </a:xfrm>
        </p:spPr>
        <p:txBody>
          <a:bodyPr vert="horz" lIns="0" tIns="0" rIns="0" bIns="0" rtlCol="0" anchor="t">
            <a:normAutofit/>
          </a:bodyPr>
          <a:lstStyle/>
          <a:p>
            <a:pPr>
              <a:lnSpc>
                <a:spcPct val="110000"/>
              </a:lnSpc>
            </a:pPr>
            <a:r>
              <a:rPr lang="en-US" sz="1800" dirty="0">
                <a:solidFill>
                  <a:schemeClr val="tx1"/>
                </a:solidFill>
              </a:rPr>
              <a:t>Standard 1910.1030 d 3 iv</a:t>
            </a:r>
          </a:p>
          <a:p>
            <a:pPr lvl="1">
              <a:lnSpc>
                <a:spcPct val="110000"/>
              </a:lnSpc>
            </a:pPr>
            <a:r>
              <a:rPr lang="en-US" sz="1800" dirty="0">
                <a:solidFill>
                  <a:schemeClr val="tx1"/>
                </a:solidFill>
              </a:rPr>
              <a:t>Employees may not take contaminated protective clothing off site</a:t>
            </a:r>
          </a:p>
          <a:p>
            <a:pPr lvl="1">
              <a:lnSpc>
                <a:spcPct val="110000"/>
              </a:lnSpc>
            </a:pPr>
            <a:r>
              <a:rPr lang="en-US" sz="1800" dirty="0">
                <a:solidFill>
                  <a:schemeClr val="tx1"/>
                </a:solidFill>
              </a:rPr>
              <a:t>Must be laundered on site or with a laundry service (preferred)</a:t>
            </a:r>
          </a:p>
          <a:p>
            <a:pPr lvl="1">
              <a:lnSpc>
                <a:spcPct val="110000"/>
              </a:lnSpc>
            </a:pPr>
            <a:r>
              <a:rPr lang="en-US" sz="1800" dirty="0">
                <a:solidFill>
                  <a:schemeClr val="tx1"/>
                </a:solidFill>
              </a:rPr>
              <a:t>Must be bagged in a Biohazard Container for laundry service </a:t>
            </a:r>
          </a:p>
          <a:p>
            <a:pPr>
              <a:lnSpc>
                <a:spcPct val="110000"/>
              </a:lnSpc>
            </a:pPr>
            <a:r>
              <a:rPr lang="en-US" sz="1800" dirty="0">
                <a:solidFill>
                  <a:schemeClr val="tx1"/>
                </a:solidFill>
              </a:rPr>
              <a:t>Tips</a:t>
            </a:r>
          </a:p>
          <a:p>
            <a:pPr lvl="1">
              <a:lnSpc>
                <a:spcPct val="110000"/>
              </a:lnSpc>
            </a:pPr>
            <a:r>
              <a:rPr lang="en-US" sz="1800" dirty="0">
                <a:solidFill>
                  <a:schemeClr val="tx1"/>
                </a:solidFill>
              </a:rPr>
              <a:t>Use the hottest water possible</a:t>
            </a:r>
          </a:p>
          <a:p>
            <a:pPr lvl="1">
              <a:lnSpc>
                <a:spcPct val="110000"/>
              </a:lnSpc>
            </a:pPr>
            <a:r>
              <a:rPr lang="en-US" sz="1800" dirty="0">
                <a:solidFill>
                  <a:schemeClr val="tx1"/>
                </a:solidFill>
              </a:rPr>
              <a:t>A biohazard sticker should be placed on the washing machine as it potentially contains contaminated clothing</a:t>
            </a:r>
          </a:p>
        </p:txBody>
      </p:sp>
      <p:pic>
        <p:nvPicPr>
          <p:cNvPr id="5" name="Picture 4" descr="A stack of clothes on a table&#10;&#10;Description automatically generated with medium confidence">
            <a:extLst>
              <a:ext uri="{FF2B5EF4-FFF2-40B4-BE49-F238E27FC236}">
                <a16:creationId xmlns:a16="http://schemas.microsoft.com/office/drawing/2014/main" xmlns="" id="{24F6C892-5BB9-8C4D-F554-F3861BDE41BD}"/>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27940" r="3107"/>
          <a:stretch/>
        </p:blipFill>
        <p:spPr>
          <a:xfrm>
            <a:off x="7646838" y="1980775"/>
            <a:ext cx="3748858" cy="3632824"/>
          </a:xfrm>
          <a:prstGeom prst="rect">
            <a:avLst/>
          </a:prstGeom>
        </p:spPr>
      </p:pic>
      <p:sp>
        <p:nvSpPr>
          <p:cNvPr id="16" name="Rectangle 15">
            <a:extLst>
              <a:ext uri="{FF2B5EF4-FFF2-40B4-BE49-F238E27FC236}">
                <a16:creationId xmlns:a16="http://schemas.microsoft.com/office/drawing/2014/main" xmlns="" id="{30563404-8DA1-408B-B56C-EF5733DAA7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931CC731-E2EC-4834-B848-101CC27566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tx2">
                  <a:lumMod val="50000"/>
                  <a:lumOff val="50000"/>
                  <a:alpha val="3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61778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xmlns="" id="{45EA7F1D-6737-4609-94CE-0E7C0CED7F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7A0FCA68-3497-4CB3-8C25-B6AE87EFE0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0"/>
            <a:ext cx="12191999" cy="6858000"/>
          </a:xfrm>
          <a:prstGeom prst="rect">
            <a:avLst/>
          </a:prstGeom>
          <a:gradFill>
            <a:gsLst>
              <a:gs pos="0">
                <a:schemeClr val="accent4">
                  <a:alpha val="61000"/>
                </a:schemeClr>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CAA3DC6B-18DE-4588-B321-8101DED54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80357" y="0"/>
            <a:ext cx="11711642" cy="6857998"/>
          </a:xfrm>
          <a:prstGeom prst="rect">
            <a:avLst/>
          </a:prstGeom>
          <a:gradFill>
            <a:gsLst>
              <a:gs pos="6000">
                <a:schemeClr val="accent6">
                  <a:lumMod val="75000"/>
                  <a:alpha val="93000"/>
                </a:schemeClr>
              </a:gs>
              <a:gs pos="100000">
                <a:schemeClr val="accent2">
                  <a:lumMod val="60000"/>
                  <a:lumOff val="40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9AA34BCD-93B4-45FF-9448-87F7C43117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4038600" y="1494"/>
            <a:ext cx="8153399" cy="6399306"/>
          </a:xfrm>
          <a:prstGeom prst="rect">
            <a:avLst/>
          </a:prstGeom>
          <a:gradFill>
            <a:gsLst>
              <a:gs pos="22000">
                <a:schemeClr val="accent2">
                  <a:alpha val="68000"/>
                </a:schemeClr>
              </a:gs>
              <a:gs pos="99000">
                <a:schemeClr val="accent5">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xmlns="" id="{5BF7F8F0-28A9-4A24-96A8-E5E423FBF9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chemeClr val="accent6">
                  <a:alpha val="0"/>
                </a:schemeClr>
              </a:gs>
              <a:gs pos="85000">
                <a:schemeClr val="accent6">
                  <a:lumMod val="60000"/>
                  <a:lumOff val="40000"/>
                  <a:alpha val="2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xmlns="" id="{ADEE5410-5DAB-442C-8E7B-CDAB35E75B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3"/>
            <a:ext cx="12191999" cy="4399229"/>
          </a:xfrm>
          <a:prstGeom prst="rect">
            <a:avLst/>
          </a:prstGeom>
          <a:gradFill>
            <a:gsLst>
              <a:gs pos="22000">
                <a:schemeClr val="accent2">
                  <a:alpha val="49000"/>
                </a:schemeClr>
              </a:gs>
              <a:gs pos="99000">
                <a:schemeClr val="accent5">
                  <a:alpha val="62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DCB72E6-5D01-97E4-9F57-B2DD9F21A8B9}"/>
              </a:ext>
            </a:extLst>
          </p:cNvPr>
          <p:cNvSpPr>
            <a:spLocks noGrp="1"/>
          </p:cNvSpPr>
          <p:nvPr>
            <p:ph type="ctrTitle"/>
          </p:nvPr>
        </p:nvSpPr>
        <p:spPr>
          <a:xfrm>
            <a:off x="2250282" y="1584183"/>
            <a:ext cx="9194096" cy="2431226"/>
          </a:xfrm>
        </p:spPr>
        <p:txBody>
          <a:bodyPr vert="horz" lIns="0" tIns="0" rIns="0" bIns="0" rtlCol="0" anchor="t">
            <a:normAutofit/>
          </a:bodyPr>
          <a:lstStyle/>
          <a:p>
            <a:pPr algn="r"/>
            <a:r>
              <a:rPr lang="en-US" sz="4400" spc="750"/>
              <a:t>Hand Hygiene</a:t>
            </a:r>
          </a:p>
        </p:txBody>
      </p:sp>
      <p:sp>
        <p:nvSpPr>
          <p:cNvPr id="3" name="Subtitle 2">
            <a:extLst>
              <a:ext uri="{FF2B5EF4-FFF2-40B4-BE49-F238E27FC236}">
                <a16:creationId xmlns:a16="http://schemas.microsoft.com/office/drawing/2014/main" xmlns="" id="{A044357B-0DDF-1955-0943-AA5E59B501E5}"/>
              </a:ext>
            </a:extLst>
          </p:cNvPr>
          <p:cNvSpPr>
            <a:spLocks noGrp="1"/>
          </p:cNvSpPr>
          <p:nvPr>
            <p:ph type="subTitle" idx="1"/>
          </p:nvPr>
        </p:nvSpPr>
        <p:spPr>
          <a:xfrm>
            <a:off x="4038599" y="4363040"/>
            <a:ext cx="7709285" cy="1653941"/>
          </a:xfrm>
        </p:spPr>
        <p:txBody>
          <a:bodyPr vert="horz" lIns="0" tIns="0" rIns="0" bIns="0" rtlCol="0">
            <a:normAutofit/>
          </a:bodyPr>
          <a:lstStyle/>
          <a:p>
            <a:pPr marL="0" indent="0">
              <a:lnSpc>
                <a:spcPct val="150000"/>
              </a:lnSpc>
            </a:pPr>
            <a:r>
              <a:rPr lang="en-US" sz="2400" b="1" cap="all" dirty="0"/>
              <a:t>The most important thing you can do to prevent the spread of disease in your office </a:t>
            </a:r>
          </a:p>
        </p:txBody>
      </p:sp>
    </p:spTree>
    <p:extLst>
      <p:ext uri="{BB962C8B-B14F-4D97-AF65-F5344CB8AC3E}">
        <p14:creationId xmlns:p14="http://schemas.microsoft.com/office/powerpoint/2010/main" xmlns="" val="1895169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xmlns="" id="{E383CC5D-71E8-4CB2-8E4A-F1E4FF6DC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E2DA5AC1-43C5-4243-9028-07DBB80D0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8A4EDA1C-27A1-4C83-ACE4-6675EC924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xmlns="" id="{1C2185E4-B584-4B9D-9440-DEA0FB9D94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FF33EC8A-EE0A-4395-97E2-DAD467CF73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FF85DA95-16A4-404E-9BFF-27F8E4FC78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7084" y="374427"/>
            <a:ext cx="10374517" cy="971512"/>
          </a:xfrm>
        </p:spPr>
        <p:txBody>
          <a:bodyPr vert="horz" lIns="0" tIns="0" rIns="0" bIns="0" rtlCol="0" anchor="ctr">
            <a:normAutofit/>
          </a:bodyPr>
          <a:lstStyle/>
          <a:p>
            <a:pPr>
              <a:lnSpc>
                <a:spcPct val="90000"/>
              </a:lnSpc>
            </a:pPr>
            <a:r>
              <a:rPr lang="en-US" sz="3200" spc="700"/>
              <a:t>When should you practice hand hygiene?</a:t>
            </a:r>
          </a:p>
        </p:txBody>
      </p:sp>
      <p:graphicFrame>
        <p:nvGraphicFramePr>
          <p:cNvPr id="14" name="Table 11">
            <a:extLst>
              <a:ext uri="{FF2B5EF4-FFF2-40B4-BE49-F238E27FC236}">
                <a16:creationId xmlns:a16="http://schemas.microsoft.com/office/drawing/2014/main" xmlns="" id="{54EBCE02-B779-4B10-8CFE-1555E902F615}"/>
              </a:ext>
            </a:extLst>
          </p:cNvPr>
          <p:cNvGraphicFramePr>
            <a:graphicFrameLocks noGrp="1"/>
          </p:cNvGraphicFramePr>
          <p:nvPr>
            <p:ph idx="1"/>
            <p:extLst>
              <p:ext uri="{D42A27DB-BD31-4B8C-83A1-F6EECF244321}">
                <p14:modId xmlns:p14="http://schemas.microsoft.com/office/powerpoint/2010/main" xmlns="" val="2563505821"/>
              </p:ext>
            </p:extLst>
          </p:nvPr>
        </p:nvGraphicFramePr>
        <p:xfrm>
          <a:off x="898819" y="2062715"/>
          <a:ext cx="10394340" cy="4189233"/>
        </p:xfrm>
        <a:graphic>
          <a:graphicData uri="http://schemas.openxmlformats.org/drawingml/2006/table">
            <a:tbl>
              <a:tblPr firstRow="1" bandRow="1">
                <a:tableStyleId>{7DF18680-E054-41AD-8BC1-D1AEF772440D}</a:tableStyleId>
              </a:tblPr>
              <a:tblGrid>
                <a:gridCol w="5413080">
                  <a:extLst>
                    <a:ext uri="{9D8B030D-6E8A-4147-A177-3AD203B41FA5}">
                      <a16:colId xmlns:a16="http://schemas.microsoft.com/office/drawing/2014/main" xmlns="" val="2602255127"/>
                    </a:ext>
                  </a:extLst>
                </a:gridCol>
                <a:gridCol w="4981260">
                  <a:extLst>
                    <a:ext uri="{9D8B030D-6E8A-4147-A177-3AD203B41FA5}">
                      <a16:colId xmlns:a16="http://schemas.microsoft.com/office/drawing/2014/main" xmlns="" val="208716903"/>
                    </a:ext>
                  </a:extLst>
                </a:gridCol>
              </a:tblGrid>
              <a:tr h="403929">
                <a:tc>
                  <a:txBody>
                    <a:bodyPr/>
                    <a:lstStyle/>
                    <a:p>
                      <a:r>
                        <a:rPr lang="en-US" sz="1800" dirty="0"/>
                        <a:t>Use of Hand Sanitizer</a:t>
                      </a:r>
                    </a:p>
                  </a:txBody>
                  <a:tcPr marL="88005" marR="88005" marT="44003" marB="44003"/>
                </a:tc>
                <a:tc>
                  <a:txBody>
                    <a:bodyPr/>
                    <a:lstStyle/>
                    <a:p>
                      <a:r>
                        <a:rPr lang="en-US" sz="1800"/>
                        <a:t>Wash with Soap and Water</a:t>
                      </a:r>
                    </a:p>
                  </a:txBody>
                  <a:tcPr marL="88005" marR="88005" marT="44003" marB="44003"/>
                </a:tc>
                <a:extLst>
                  <a:ext uri="{0D108BD9-81ED-4DB2-BD59-A6C34878D82A}">
                    <a16:rowId xmlns:a16="http://schemas.microsoft.com/office/drawing/2014/main" xmlns="" val="1246094705"/>
                  </a:ext>
                </a:extLst>
              </a:tr>
              <a:tr h="403929">
                <a:tc>
                  <a:txBody>
                    <a:bodyPr/>
                    <a:lstStyle/>
                    <a:p>
                      <a:r>
                        <a:rPr lang="en-US" sz="1800"/>
                        <a:t>Immediately before touching a patient</a:t>
                      </a:r>
                    </a:p>
                  </a:txBody>
                  <a:tcPr marL="88005" marR="88005" marT="44003" marB="44003"/>
                </a:tc>
                <a:tc>
                  <a:txBody>
                    <a:bodyPr/>
                    <a:lstStyle/>
                    <a:p>
                      <a:r>
                        <a:rPr lang="en-US" sz="1800"/>
                        <a:t>When hands are visibly soiled</a:t>
                      </a:r>
                    </a:p>
                  </a:txBody>
                  <a:tcPr marL="88005" marR="88005" marT="44003" marB="44003"/>
                </a:tc>
                <a:extLst>
                  <a:ext uri="{0D108BD9-81ED-4DB2-BD59-A6C34878D82A}">
                    <a16:rowId xmlns:a16="http://schemas.microsoft.com/office/drawing/2014/main" xmlns="" val="1294533760"/>
                  </a:ext>
                </a:extLst>
              </a:tr>
              <a:tr h="676275">
                <a:tc>
                  <a:txBody>
                    <a:bodyPr/>
                    <a:lstStyle/>
                    <a:p>
                      <a:r>
                        <a:rPr lang="en-US" sz="1800"/>
                        <a:t>Before performing and aseptic task or handling invasive medical devices</a:t>
                      </a:r>
                    </a:p>
                  </a:txBody>
                  <a:tcPr marL="88005" marR="88005" marT="44003" marB="44003"/>
                </a:tc>
                <a:tc>
                  <a:txBody>
                    <a:bodyPr/>
                    <a:lstStyle/>
                    <a:p>
                      <a:r>
                        <a:rPr lang="en-US" sz="1800"/>
                        <a:t>After caring for a person with known or suspected diarrhea</a:t>
                      </a:r>
                    </a:p>
                  </a:txBody>
                  <a:tcPr marL="88005" marR="88005" marT="44003" marB="44003"/>
                </a:tc>
                <a:extLst>
                  <a:ext uri="{0D108BD9-81ED-4DB2-BD59-A6C34878D82A}">
                    <a16:rowId xmlns:a16="http://schemas.microsoft.com/office/drawing/2014/main" xmlns="" val="3725875083"/>
                  </a:ext>
                </a:extLst>
              </a:tr>
              <a:tr h="948621">
                <a:tc>
                  <a:txBody>
                    <a:bodyPr/>
                    <a:lstStyle/>
                    <a:p>
                      <a:r>
                        <a:rPr lang="en-US" sz="1800"/>
                        <a:t>Before moving from work on a soiled body side to a clean body site on the same patient</a:t>
                      </a:r>
                    </a:p>
                  </a:txBody>
                  <a:tcPr marL="88005" marR="88005" marT="44003" marB="44003"/>
                </a:tc>
                <a:tc>
                  <a:txBody>
                    <a:bodyPr/>
                    <a:lstStyle/>
                    <a:p>
                      <a:r>
                        <a:rPr lang="en-US" sz="1800"/>
                        <a:t>After known or suspected exposure to spores (C.diff)</a:t>
                      </a:r>
                    </a:p>
                    <a:p>
                      <a:endParaRPr lang="en-US" sz="1800"/>
                    </a:p>
                  </a:txBody>
                  <a:tcPr marL="88005" marR="88005" marT="44003" marB="44003"/>
                </a:tc>
                <a:extLst>
                  <a:ext uri="{0D108BD9-81ED-4DB2-BD59-A6C34878D82A}">
                    <a16:rowId xmlns:a16="http://schemas.microsoft.com/office/drawing/2014/main" xmlns="" val="566357443"/>
                  </a:ext>
                </a:extLst>
              </a:tr>
              <a:tr h="676275">
                <a:tc>
                  <a:txBody>
                    <a:bodyPr/>
                    <a:lstStyle/>
                    <a:p>
                      <a:r>
                        <a:rPr lang="en-US" sz="1800"/>
                        <a:t>After touching a patient or the patient’s immediate environment</a:t>
                      </a:r>
                    </a:p>
                  </a:txBody>
                  <a:tcPr marL="88005" marR="88005" marT="44003" marB="44003"/>
                </a:tc>
                <a:tc>
                  <a:txBody>
                    <a:bodyPr/>
                    <a:lstStyle/>
                    <a:p>
                      <a:endParaRPr lang="en-US" sz="1800"/>
                    </a:p>
                  </a:txBody>
                  <a:tcPr marL="88005" marR="88005" marT="44003" marB="44003"/>
                </a:tc>
                <a:extLst>
                  <a:ext uri="{0D108BD9-81ED-4DB2-BD59-A6C34878D82A}">
                    <a16:rowId xmlns:a16="http://schemas.microsoft.com/office/drawing/2014/main" xmlns="" val="1681191651"/>
                  </a:ext>
                </a:extLst>
              </a:tr>
              <a:tr h="676275">
                <a:tc>
                  <a:txBody>
                    <a:bodyPr/>
                    <a:lstStyle/>
                    <a:p>
                      <a:r>
                        <a:rPr lang="en-US" sz="1800"/>
                        <a:t>After contact with blood, body fluids or contaminated surfaces</a:t>
                      </a:r>
                    </a:p>
                  </a:txBody>
                  <a:tcPr marL="88005" marR="88005" marT="44003" marB="44003"/>
                </a:tc>
                <a:tc>
                  <a:txBody>
                    <a:bodyPr/>
                    <a:lstStyle/>
                    <a:p>
                      <a:endParaRPr lang="en-US" sz="1800"/>
                    </a:p>
                  </a:txBody>
                  <a:tcPr marL="88005" marR="88005" marT="44003" marB="44003"/>
                </a:tc>
                <a:extLst>
                  <a:ext uri="{0D108BD9-81ED-4DB2-BD59-A6C34878D82A}">
                    <a16:rowId xmlns:a16="http://schemas.microsoft.com/office/drawing/2014/main" xmlns="" val="3495233484"/>
                  </a:ext>
                </a:extLst>
              </a:tr>
              <a:tr h="403929">
                <a:tc>
                  <a:txBody>
                    <a:bodyPr/>
                    <a:lstStyle/>
                    <a:p>
                      <a:r>
                        <a:rPr lang="en-US" sz="1800"/>
                        <a:t>Immediately after glove removal</a:t>
                      </a:r>
                    </a:p>
                  </a:txBody>
                  <a:tcPr marL="88005" marR="88005" marT="44003" marB="44003"/>
                </a:tc>
                <a:tc>
                  <a:txBody>
                    <a:bodyPr/>
                    <a:lstStyle/>
                    <a:p>
                      <a:endParaRPr lang="en-US" sz="1800" dirty="0"/>
                    </a:p>
                  </a:txBody>
                  <a:tcPr marL="88005" marR="88005" marT="44003" marB="44003"/>
                </a:tc>
                <a:extLst>
                  <a:ext uri="{0D108BD9-81ED-4DB2-BD59-A6C34878D82A}">
                    <a16:rowId xmlns:a16="http://schemas.microsoft.com/office/drawing/2014/main" xmlns="" val="4160340385"/>
                  </a:ext>
                </a:extLst>
              </a:tr>
            </a:tbl>
          </a:graphicData>
        </a:graphic>
      </p:graphicFrame>
      <p:sp>
        <p:nvSpPr>
          <p:cNvPr id="7" name="Rectangle 6">
            <a:extLst>
              <a:ext uri="{FF2B5EF4-FFF2-40B4-BE49-F238E27FC236}">
                <a16:creationId xmlns:a16="http://schemas.microsoft.com/office/drawing/2014/main" xmlns="" id="{D2EC93F4-8787-4837-814E-23D8130AAD8B}"/>
              </a:ext>
            </a:extLst>
          </p:cNvPr>
          <p:cNvSpPr/>
          <p:nvPr/>
        </p:nvSpPr>
        <p:spPr>
          <a:xfrm>
            <a:off x="85344" y="6501970"/>
            <a:ext cx="8332832" cy="307777"/>
          </a:xfrm>
          <a:prstGeom prst="rect">
            <a:avLst/>
          </a:prstGeom>
        </p:spPr>
        <p:txBody>
          <a:bodyPr wrap="square">
            <a:spAutoFit/>
          </a:bodyPr>
          <a:lstStyle/>
          <a:p>
            <a:pPr>
              <a:spcAft>
                <a:spcPts val="600"/>
              </a:spcAft>
            </a:pPr>
            <a:r>
              <a:rPr lang="en-US" sz="1400" dirty="0"/>
              <a:t>https://www.cdc.gov/handhygiene/providers/index.html</a:t>
            </a:r>
          </a:p>
        </p:txBody>
      </p:sp>
    </p:spTree>
    <p:extLst>
      <p:ext uri="{BB962C8B-B14F-4D97-AF65-F5344CB8AC3E}">
        <p14:creationId xmlns:p14="http://schemas.microsoft.com/office/powerpoint/2010/main" xmlns="" val="430705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873A89-7DBC-AA00-85E8-37E54827D837}"/>
              </a:ext>
            </a:extLst>
          </p:cNvPr>
          <p:cNvSpPr>
            <a:spLocks noGrp="1"/>
          </p:cNvSpPr>
          <p:nvPr>
            <p:ph type="title"/>
          </p:nvPr>
        </p:nvSpPr>
        <p:spPr/>
        <p:txBody>
          <a:bodyPr/>
          <a:lstStyle/>
          <a:p>
            <a:r>
              <a:rPr lang="en-US" dirty="0"/>
              <a:t>Who has authority?</a:t>
            </a:r>
          </a:p>
        </p:txBody>
      </p:sp>
      <p:pic>
        <p:nvPicPr>
          <p:cNvPr id="7" name="Picture Placeholder 6" descr="A picture containing person, medical equipment, medical, healthcare&#10;&#10;Description automatically generated">
            <a:extLst>
              <a:ext uri="{FF2B5EF4-FFF2-40B4-BE49-F238E27FC236}">
                <a16:creationId xmlns:a16="http://schemas.microsoft.com/office/drawing/2014/main" xmlns="" id="{F930FC05-308F-17C0-7CF4-616A29F6E21B}"/>
              </a:ext>
            </a:extLst>
          </p:cNvPr>
          <p:cNvPicPr>
            <a:picLocks noGrp="1" noChangeAspect="1"/>
          </p:cNvPicPr>
          <p:nvPr>
            <p:ph type="pic" sz="quarter" idx="13"/>
          </p:nvPr>
        </p:nvPicPr>
        <p:blipFill>
          <a:blip r:embed="rId2">
            <a:extLst>
              <a:ext uri="{837473B0-CC2E-450A-ABE3-18F120FF3D39}">
                <a1611:picAttrSrcUrl xmlns:a1611="http://schemas.microsoft.com/office/drawing/2016/11/main" xmlns="" r:id="rId3"/>
              </a:ext>
            </a:extLst>
          </a:blip>
          <a:srcRect l="10732" r="10732"/>
          <a:stretch>
            <a:fillRect/>
          </a:stretch>
        </p:blipFill>
        <p:spPr/>
      </p:pic>
      <p:pic>
        <p:nvPicPr>
          <p:cNvPr id="9" name="Picture Placeholder 8" descr="A picture containing medical equipment, medical, healthcare, indoor&#10;&#10;Description automatically generated">
            <a:extLst>
              <a:ext uri="{FF2B5EF4-FFF2-40B4-BE49-F238E27FC236}">
                <a16:creationId xmlns:a16="http://schemas.microsoft.com/office/drawing/2014/main" xmlns="" id="{F2751B47-6731-7D32-F084-D4A67E89A9AA}"/>
              </a:ext>
            </a:extLst>
          </p:cNvPr>
          <p:cNvPicPr>
            <a:picLocks noGrp="1" noChangeAspect="1"/>
          </p:cNvPicPr>
          <p:nvPr>
            <p:ph type="pic" sz="quarter" idx="14"/>
          </p:nvPr>
        </p:nvPicPr>
        <p:blipFill>
          <a:blip r:embed="rId4">
            <a:extLst>
              <a:ext uri="{837473B0-CC2E-450A-ABE3-18F120FF3D39}">
                <a1611:picAttrSrcUrl xmlns:a1611="http://schemas.microsoft.com/office/drawing/2016/11/main" xmlns="" r:id="rId5"/>
              </a:ext>
            </a:extLst>
          </a:blip>
          <a:srcRect l="10732" r="10732"/>
          <a:stretch>
            <a:fillRect/>
          </a:stretch>
        </p:blipFill>
        <p:spPr/>
      </p:pic>
      <p:graphicFrame>
        <p:nvGraphicFramePr>
          <p:cNvPr id="10" name="Content Placeholder 9">
            <a:extLst>
              <a:ext uri="{FF2B5EF4-FFF2-40B4-BE49-F238E27FC236}">
                <a16:creationId xmlns:a16="http://schemas.microsoft.com/office/drawing/2014/main" xmlns="" id="{E96AC2BC-D9AA-E3FC-23FC-ECFB867653BE}"/>
              </a:ext>
            </a:extLst>
          </p:cNvPr>
          <p:cNvGraphicFramePr>
            <a:graphicFrameLocks noGrp="1"/>
          </p:cNvGraphicFramePr>
          <p:nvPr>
            <p:ph sz="quarter" idx="15"/>
            <p:extLst>
              <p:ext uri="{D42A27DB-BD31-4B8C-83A1-F6EECF244321}">
                <p14:modId xmlns:p14="http://schemas.microsoft.com/office/powerpoint/2010/main" xmlns="" val="2531241228"/>
              </p:ext>
            </p:extLst>
          </p:nvPr>
        </p:nvGraphicFramePr>
        <p:xfrm>
          <a:off x="8089900" y="693738"/>
          <a:ext cx="3522663" cy="54467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2616265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39F911E-D3F5-42DA-93CD-6C19FFB8A7C9}"/>
              </a:ext>
            </a:extLst>
          </p:cNvPr>
          <p:cNvPicPr>
            <a:picLocks noChangeAspect="1"/>
          </p:cNvPicPr>
          <p:nvPr/>
        </p:nvPicPr>
        <p:blipFill rotWithShape="1">
          <a:blip r:embed="rId3"/>
          <a:srcRect t="3275" r="-1" b="19047"/>
          <a:stretch/>
        </p:blipFill>
        <p:spPr>
          <a:xfrm>
            <a:off x="20" y="10"/>
            <a:ext cx="4664970" cy="6441970"/>
          </a:xfrm>
          <a:prstGeom prst="rect">
            <a:avLst/>
          </a:prstGeom>
        </p:spPr>
      </p:pic>
      <p:sp>
        <p:nvSpPr>
          <p:cNvPr id="2" name="Title 1"/>
          <p:cNvSpPr>
            <a:spLocks noGrp="1"/>
          </p:cNvSpPr>
          <p:nvPr>
            <p:ph type="title"/>
          </p:nvPr>
        </p:nvSpPr>
        <p:spPr>
          <a:xfrm>
            <a:off x="5467178" y="795528"/>
            <a:ext cx="6145702" cy="1234440"/>
          </a:xfrm>
        </p:spPr>
        <p:txBody>
          <a:bodyPr vert="horz" lIns="91440" tIns="45720" rIns="91440" bIns="45720" rtlCol="0" anchor="b">
            <a:noAutofit/>
          </a:bodyPr>
          <a:lstStyle/>
          <a:p>
            <a:pPr algn="l"/>
            <a:r>
              <a:rPr lang="en-US" sz="4400" dirty="0"/>
              <a:t>Fingernails </a:t>
            </a:r>
            <a:br>
              <a:rPr lang="en-US" sz="4400" dirty="0"/>
            </a:br>
            <a:r>
              <a:rPr lang="en-US" sz="4400" dirty="0"/>
              <a:t>and Jewelry</a:t>
            </a:r>
          </a:p>
        </p:txBody>
      </p:sp>
      <p:sp>
        <p:nvSpPr>
          <p:cNvPr id="7" name="Content Placeholder 2">
            <a:extLst>
              <a:ext uri="{FF2B5EF4-FFF2-40B4-BE49-F238E27FC236}">
                <a16:creationId xmlns:a16="http://schemas.microsoft.com/office/drawing/2014/main" xmlns="" id="{32E3EE48-725C-4BB0-8482-CCC8647CD5C5}"/>
              </a:ext>
            </a:extLst>
          </p:cNvPr>
          <p:cNvSpPr>
            <a:spLocks noGrp="1"/>
          </p:cNvSpPr>
          <p:nvPr>
            <p:ph idx="1"/>
          </p:nvPr>
        </p:nvSpPr>
        <p:spPr>
          <a:xfrm>
            <a:off x="4835472" y="2602620"/>
            <a:ext cx="7020732" cy="3613740"/>
          </a:xfrm>
        </p:spPr>
        <p:txBody>
          <a:bodyPr vert="horz" lIns="91440" tIns="45720" rIns="91440" bIns="45720" rtlCol="0">
            <a:normAutofit lnSpcReduction="10000"/>
          </a:bodyPr>
          <a:lstStyle/>
          <a:p>
            <a:pPr>
              <a:lnSpc>
                <a:spcPct val="102000"/>
              </a:lnSpc>
              <a:spcAft>
                <a:spcPts val="600"/>
              </a:spcAft>
            </a:pPr>
            <a:r>
              <a:rPr lang="en-US" sz="1600" dirty="0"/>
              <a:t>Pathogens can live under nail polish, gel polish and artificial fingernails both before and after using an alcohol-based hand sanitizer and handwashing</a:t>
            </a:r>
          </a:p>
          <a:p>
            <a:pPr>
              <a:lnSpc>
                <a:spcPct val="102000"/>
              </a:lnSpc>
              <a:spcAft>
                <a:spcPts val="600"/>
              </a:spcAft>
            </a:pPr>
            <a:r>
              <a:rPr lang="en-US" sz="1600" dirty="0"/>
              <a:t>It is recommended that healthcare providers do not wear nail polish, gel polish and artificial fingernails or extensions when having direct contact with patients</a:t>
            </a:r>
          </a:p>
          <a:p>
            <a:pPr>
              <a:lnSpc>
                <a:spcPct val="102000"/>
              </a:lnSpc>
              <a:spcAft>
                <a:spcPts val="600"/>
              </a:spcAft>
            </a:pPr>
            <a:r>
              <a:rPr lang="en-US" sz="1600" dirty="0"/>
              <a:t>Keep natural nail tips less than ¼ inch long</a:t>
            </a:r>
          </a:p>
          <a:p>
            <a:pPr>
              <a:lnSpc>
                <a:spcPct val="102000"/>
              </a:lnSpc>
              <a:spcAft>
                <a:spcPts val="600"/>
              </a:spcAft>
            </a:pPr>
            <a:r>
              <a:rPr lang="en-US" sz="1600" dirty="0"/>
              <a:t>Some studies have shown that skin underneath rings contains more pathogens than comparable areas of skin on fingers without rings</a:t>
            </a:r>
          </a:p>
          <a:p>
            <a:pPr>
              <a:lnSpc>
                <a:spcPct val="102000"/>
              </a:lnSpc>
              <a:spcAft>
                <a:spcPts val="600"/>
              </a:spcAft>
            </a:pPr>
            <a:r>
              <a:rPr lang="en-US" sz="1600" dirty="0"/>
              <a:t>Rings and long/ artificial fingernails increases the risk of gloves tearing or failing</a:t>
            </a:r>
          </a:p>
        </p:txBody>
      </p:sp>
      <p:sp>
        <p:nvSpPr>
          <p:cNvPr id="4" name="Rectangle 3">
            <a:extLst>
              <a:ext uri="{FF2B5EF4-FFF2-40B4-BE49-F238E27FC236}">
                <a16:creationId xmlns:a16="http://schemas.microsoft.com/office/drawing/2014/main" xmlns="" id="{59D9792C-7864-4E4B-9813-2D2553DE2F5F}"/>
              </a:ext>
            </a:extLst>
          </p:cNvPr>
          <p:cNvSpPr/>
          <p:nvPr/>
        </p:nvSpPr>
        <p:spPr>
          <a:xfrm>
            <a:off x="5467178" y="6062472"/>
            <a:ext cx="6094584" cy="307777"/>
          </a:xfrm>
          <a:prstGeom prst="rect">
            <a:avLst/>
          </a:prstGeom>
        </p:spPr>
        <p:txBody>
          <a:bodyPr wrap="square">
            <a:spAutoFit/>
          </a:bodyPr>
          <a:lstStyle/>
          <a:p>
            <a:pPr>
              <a:spcAft>
                <a:spcPts val="600"/>
              </a:spcAft>
            </a:pPr>
            <a:r>
              <a:rPr lang="en-US" sz="1400" dirty="0"/>
              <a:t>https://www.cdc.gov/handhygiene/providers/index.html</a:t>
            </a:r>
          </a:p>
        </p:txBody>
      </p:sp>
    </p:spTree>
    <p:extLst>
      <p:ext uri="{BB962C8B-B14F-4D97-AF65-F5344CB8AC3E}">
        <p14:creationId xmlns:p14="http://schemas.microsoft.com/office/powerpoint/2010/main" xmlns="" val="2707775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ED12F8-2EC6-A1C2-A1AE-007894DCE7B3}"/>
              </a:ext>
            </a:extLst>
          </p:cNvPr>
          <p:cNvSpPr>
            <a:spLocks noGrp="1"/>
          </p:cNvSpPr>
          <p:nvPr>
            <p:ph type="title"/>
          </p:nvPr>
        </p:nvSpPr>
        <p:spPr/>
        <p:txBody>
          <a:bodyPr/>
          <a:lstStyle/>
          <a:p>
            <a:r>
              <a:rPr lang="en-US" dirty="0"/>
              <a:t>Thought Experiment</a:t>
            </a:r>
          </a:p>
        </p:txBody>
      </p:sp>
      <p:sp>
        <p:nvSpPr>
          <p:cNvPr id="3" name="Content Placeholder 2">
            <a:extLst>
              <a:ext uri="{FF2B5EF4-FFF2-40B4-BE49-F238E27FC236}">
                <a16:creationId xmlns:a16="http://schemas.microsoft.com/office/drawing/2014/main" xmlns="" id="{3D86781B-B903-1926-E7C8-8B428A10C214}"/>
              </a:ext>
            </a:extLst>
          </p:cNvPr>
          <p:cNvSpPr>
            <a:spLocks noGrp="1"/>
          </p:cNvSpPr>
          <p:nvPr>
            <p:ph idx="1"/>
          </p:nvPr>
        </p:nvSpPr>
        <p:spPr/>
        <p:txBody>
          <a:bodyPr>
            <a:normAutofit fontScale="92500" lnSpcReduction="10000"/>
          </a:bodyPr>
          <a:lstStyle/>
          <a:p>
            <a:pPr marL="0" indent="0">
              <a:buNone/>
            </a:pPr>
            <a:r>
              <a:rPr lang="en-US" sz="2400" dirty="0"/>
              <a:t>How many gloves do you use per month?</a:t>
            </a:r>
          </a:p>
          <a:p>
            <a:pPr marL="0" indent="0">
              <a:buNone/>
            </a:pPr>
            <a:endParaRPr lang="en-US" sz="2400" dirty="0"/>
          </a:p>
          <a:p>
            <a:pPr marL="0" indent="0">
              <a:buNone/>
            </a:pPr>
            <a:r>
              <a:rPr lang="en-US" sz="2400" dirty="0"/>
              <a:t>    8 patients per day</a:t>
            </a:r>
          </a:p>
          <a:p>
            <a:pPr marL="0" indent="0">
              <a:buNone/>
            </a:pPr>
            <a:r>
              <a:rPr lang="en-US" sz="2400" dirty="0"/>
              <a:t>   x4 gloves per patient (2 pairs of gloves)</a:t>
            </a:r>
          </a:p>
          <a:p>
            <a:pPr marL="0" indent="0">
              <a:buNone/>
            </a:pPr>
            <a:r>
              <a:rPr lang="en-US" sz="2400" dirty="0"/>
              <a:t> =32 gloves per day per person used</a:t>
            </a:r>
          </a:p>
          <a:p>
            <a:pPr marL="0" indent="0">
              <a:buNone/>
            </a:pPr>
            <a:r>
              <a:rPr lang="en-US" sz="2400" dirty="0"/>
              <a:t>  x21 working days per month</a:t>
            </a:r>
          </a:p>
          <a:p>
            <a:pPr marL="0" indent="0">
              <a:buNone/>
            </a:pPr>
            <a:r>
              <a:rPr lang="en-US" sz="2400" dirty="0"/>
              <a:t>=672 gloves per month per person (21 working days)</a:t>
            </a:r>
          </a:p>
          <a:p>
            <a:endParaRPr lang="en-US" sz="2400" dirty="0"/>
          </a:p>
        </p:txBody>
      </p:sp>
    </p:spTree>
    <p:extLst>
      <p:ext uri="{BB962C8B-B14F-4D97-AF65-F5344CB8AC3E}">
        <p14:creationId xmlns:p14="http://schemas.microsoft.com/office/powerpoint/2010/main" xmlns="" val="93039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a:extLst>
              <a:ext uri="{FF2B5EF4-FFF2-40B4-BE49-F238E27FC236}">
                <a16:creationId xmlns:a16="http://schemas.microsoft.com/office/drawing/2014/main" xmlns="" id="{80F39323-00E7-6F0C-2BEF-39468F204654}"/>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6741"/>
          <a:stretch/>
        </p:blipFill>
        <p:spPr bwMode="auto">
          <a:xfrm>
            <a:off x="457963" y="0"/>
            <a:ext cx="7646504" cy="589891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a:extLst>
              <a:ext uri="{FF2B5EF4-FFF2-40B4-BE49-F238E27FC236}">
                <a16:creationId xmlns:a16="http://schemas.microsoft.com/office/drawing/2014/main" xmlns="" id="{C56A603B-6F19-392B-EE00-AD64025DCE18}"/>
              </a:ext>
            </a:extLst>
          </p:cNvPr>
          <p:cNvSpPr>
            <a:spLocks noGrp="1"/>
          </p:cNvSpPr>
          <p:nvPr>
            <p:ph idx="4294967295"/>
          </p:nvPr>
        </p:nvSpPr>
        <p:spPr>
          <a:xfrm>
            <a:off x="1908312" y="5955620"/>
            <a:ext cx="10190162" cy="285985"/>
          </a:xfrm>
        </p:spPr>
        <p:txBody>
          <a:bodyPr>
            <a:normAutofit fontScale="85000" lnSpcReduction="10000"/>
          </a:bodyPr>
          <a:lstStyle/>
          <a:p>
            <a:pPr marL="0" indent="0">
              <a:buNone/>
            </a:pPr>
            <a:r>
              <a:rPr lang="en-US" dirty="0"/>
              <a:t>https://bmcinfectdis.biomedcentral.com/articles/10.1186/1471-2334-10-192</a:t>
            </a:r>
          </a:p>
        </p:txBody>
      </p:sp>
      <p:sp>
        <p:nvSpPr>
          <p:cNvPr id="4" name="Content Placeholder 2">
            <a:extLst>
              <a:ext uri="{FF2B5EF4-FFF2-40B4-BE49-F238E27FC236}">
                <a16:creationId xmlns:a16="http://schemas.microsoft.com/office/drawing/2014/main" xmlns="" id="{CF0AF789-CEFC-31CE-E3D5-4BF6DDCF552C}"/>
              </a:ext>
            </a:extLst>
          </p:cNvPr>
          <p:cNvSpPr txBox="1">
            <a:spLocks/>
          </p:cNvSpPr>
          <p:nvPr/>
        </p:nvSpPr>
        <p:spPr>
          <a:xfrm rot="10800000" flipV="1">
            <a:off x="4661648" y="4570395"/>
            <a:ext cx="4187687" cy="1528217"/>
          </a:xfrm>
          <a:prstGeom prst="rect">
            <a:avLst/>
          </a:prstGeom>
        </p:spPr>
        <p:txBody>
          <a:bodyPr vert="horz" lIns="91440" tIns="45720" rIns="91440" bIns="45720" rtlCol="0">
            <a:normAutofit/>
          </a:bodyPr>
          <a:lstStyle>
            <a:lvl1pPr marL="0" indent="0" algn="l" defTabSz="457200" rtl="0" eaLnBrk="1" latinLnBrk="0" hangingPunct="1">
              <a:lnSpc>
                <a:spcPct val="90000"/>
              </a:lnSpc>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u="sng" dirty="0">
                <a:solidFill>
                  <a:prstClr val="black"/>
                </a:solidFill>
              </a:rPr>
              <a:t>Take Away:</a:t>
            </a:r>
          </a:p>
          <a:p>
            <a:r>
              <a:rPr lang="en-US" dirty="0">
                <a:solidFill>
                  <a:prstClr val="black"/>
                </a:solidFill>
              </a:rPr>
              <a:t>About </a:t>
            </a:r>
            <a:r>
              <a:rPr lang="en-US" b="1" dirty="0">
                <a:solidFill>
                  <a:srgbClr val="FF0000"/>
                </a:solidFill>
              </a:rPr>
              <a:t>10%</a:t>
            </a:r>
            <a:r>
              <a:rPr lang="en-US" dirty="0">
                <a:solidFill>
                  <a:prstClr val="black"/>
                </a:solidFill>
              </a:rPr>
              <a:t> of gloves evaluated had micro holes over a median time of 100 minutes.</a:t>
            </a:r>
          </a:p>
          <a:p>
            <a:r>
              <a:rPr lang="en-US" dirty="0">
                <a:solidFill>
                  <a:prstClr val="black"/>
                </a:solidFill>
              </a:rPr>
              <a:t>About</a:t>
            </a:r>
            <a:r>
              <a:rPr lang="en-US" b="1" dirty="0">
                <a:solidFill>
                  <a:srgbClr val="FF0000"/>
                </a:solidFill>
              </a:rPr>
              <a:t> 3% </a:t>
            </a:r>
            <a:r>
              <a:rPr lang="en-US" dirty="0">
                <a:solidFill>
                  <a:prstClr val="black"/>
                </a:solidFill>
              </a:rPr>
              <a:t>of the gloves evaluated had bacterial migration through micro holes.</a:t>
            </a:r>
          </a:p>
        </p:txBody>
      </p:sp>
      <p:sp>
        <p:nvSpPr>
          <p:cNvPr id="5" name="Title 1">
            <a:extLst>
              <a:ext uri="{FF2B5EF4-FFF2-40B4-BE49-F238E27FC236}">
                <a16:creationId xmlns:a16="http://schemas.microsoft.com/office/drawing/2014/main" xmlns="" id="{2A5417E8-0A61-BC4E-7AAC-C93481BA5E1A}"/>
              </a:ext>
            </a:extLst>
          </p:cNvPr>
          <p:cNvSpPr txBox="1">
            <a:spLocks/>
          </p:cNvSpPr>
          <p:nvPr/>
        </p:nvSpPr>
        <p:spPr>
          <a:xfrm>
            <a:off x="8468904" y="1102076"/>
            <a:ext cx="3629570" cy="3468319"/>
          </a:xfrm>
          <a:prstGeom prst="rect">
            <a:avLst/>
          </a:prstGeom>
        </p:spPr>
        <p:txBody>
          <a:bodyPr vert="horz" lIns="0" tIns="0" rIns="0" bIns="0" rtlCol="0" anchor="b">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r>
              <a:rPr lang="en-US" sz="3200" dirty="0"/>
              <a:t>2010 Study on bacterial migration through gloves in surgery</a:t>
            </a:r>
          </a:p>
        </p:txBody>
      </p:sp>
    </p:spTree>
    <p:extLst>
      <p:ext uri="{BB962C8B-B14F-4D97-AF65-F5344CB8AC3E}">
        <p14:creationId xmlns:p14="http://schemas.microsoft.com/office/powerpoint/2010/main" xmlns="" val="2888390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xmlns="" id="{45C5CC17-FF17-43CF-B073-D9051465D5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1EBE2DDC-0D14-44E6-A1AB-2EEC095074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8543D98-0AA2-43B4-B508-DC1DB7F3DC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89723C1D-9A1A-465B-8164-483BF54266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xmlns="" id="{A6680484-5F73-4078-85C2-415205B1A4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1BD53129-C75C-077E-ACD0-9BA99775CF7A}"/>
              </a:ext>
            </a:extLst>
          </p:cNvPr>
          <p:cNvSpPr>
            <a:spLocks noGrp="1"/>
          </p:cNvSpPr>
          <p:nvPr>
            <p:ph type="title"/>
          </p:nvPr>
        </p:nvSpPr>
        <p:spPr>
          <a:xfrm>
            <a:off x="387927" y="1028701"/>
            <a:ext cx="3248863" cy="3020785"/>
          </a:xfrm>
        </p:spPr>
        <p:txBody>
          <a:bodyPr vert="horz" lIns="0" tIns="0" rIns="0" bIns="0" rtlCol="0" anchor="b">
            <a:normAutofit/>
          </a:bodyPr>
          <a:lstStyle/>
          <a:p>
            <a:pPr algn="r"/>
            <a:r>
              <a:rPr lang="en-US" sz="3200" spc="700" dirty="0"/>
              <a:t>So, what does that mean for me?</a:t>
            </a:r>
          </a:p>
        </p:txBody>
      </p:sp>
      <p:sp>
        <p:nvSpPr>
          <p:cNvPr id="3" name="Content Placeholder 2">
            <a:extLst>
              <a:ext uri="{FF2B5EF4-FFF2-40B4-BE49-F238E27FC236}">
                <a16:creationId xmlns:a16="http://schemas.microsoft.com/office/drawing/2014/main" xmlns="" id="{B74AAB5B-59FA-5BF6-D9E7-5E3307260288}"/>
              </a:ext>
            </a:extLst>
          </p:cNvPr>
          <p:cNvSpPr>
            <a:spLocks noGrp="1"/>
          </p:cNvSpPr>
          <p:nvPr>
            <p:ph idx="1"/>
          </p:nvPr>
        </p:nvSpPr>
        <p:spPr>
          <a:xfrm>
            <a:off x="4368181" y="372210"/>
            <a:ext cx="7435891" cy="5940612"/>
          </a:xfrm>
        </p:spPr>
        <p:txBody>
          <a:bodyPr vert="horz" lIns="0" tIns="0" rIns="0" bIns="0" rtlCol="0">
            <a:normAutofit/>
          </a:bodyPr>
          <a:lstStyle/>
          <a:p>
            <a:pPr marL="0" indent="0">
              <a:buNone/>
            </a:pPr>
            <a:r>
              <a:rPr lang="en-US" sz="1800" dirty="0"/>
              <a:t>Remember…</a:t>
            </a:r>
          </a:p>
          <a:p>
            <a:r>
              <a:rPr lang="en-US" sz="1800" dirty="0"/>
              <a:t>About </a:t>
            </a:r>
            <a:r>
              <a:rPr lang="en-US" sz="1800" b="1" dirty="0">
                <a:solidFill>
                  <a:srgbClr val="FF0000"/>
                </a:solidFill>
              </a:rPr>
              <a:t>10%</a:t>
            </a:r>
            <a:r>
              <a:rPr lang="en-US" sz="1800" dirty="0"/>
              <a:t> of gloves evaluated had micro holes over a median time of 100 minutes</a:t>
            </a:r>
          </a:p>
          <a:p>
            <a:r>
              <a:rPr lang="en-US" sz="1800" dirty="0"/>
              <a:t>About </a:t>
            </a:r>
            <a:r>
              <a:rPr lang="en-US" sz="1800" b="1" dirty="0">
                <a:solidFill>
                  <a:srgbClr val="FF0000"/>
                </a:solidFill>
              </a:rPr>
              <a:t>3%</a:t>
            </a:r>
            <a:r>
              <a:rPr lang="en-US" sz="1800" dirty="0"/>
              <a:t> of the gloves evaluated had bacterial migration through micro holes</a:t>
            </a:r>
          </a:p>
          <a:p>
            <a:pPr marL="0" indent="0">
              <a:buNone/>
            </a:pPr>
            <a:r>
              <a:rPr lang="en-US" sz="1800" dirty="0"/>
              <a:t>And in our thought experiment we used…</a:t>
            </a:r>
          </a:p>
          <a:p>
            <a:r>
              <a:rPr lang="en-US" sz="1800" dirty="0"/>
              <a:t>672 gloves per month per person (21 working days)</a:t>
            </a:r>
          </a:p>
          <a:p>
            <a:pPr marL="0" indent="0">
              <a:buNone/>
            </a:pPr>
            <a:endParaRPr lang="en-US" sz="1800" dirty="0"/>
          </a:p>
          <a:p>
            <a:pPr marL="0" indent="0">
              <a:buNone/>
            </a:pPr>
            <a:r>
              <a:rPr lang="en-US" sz="1800" dirty="0"/>
              <a:t>So…</a:t>
            </a:r>
          </a:p>
          <a:p>
            <a:r>
              <a:rPr lang="en-US" sz="1800" dirty="0"/>
              <a:t>Potential for about </a:t>
            </a:r>
            <a:r>
              <a:rPr lang="en-US" sz="1800" b="1" dirty="0">
                <a:solidFill>
                  <a:srgbClr val="FF0000"/>
                </a:solidFill>
              </a:rPr>
              <a:t>67 gloves </a:t>
            </a:r>
            <a:r>
              <a:rPr lang="en-US" sz="1800" dirty="0"/>
              <a:t>to have micro holes per month </a:t>
            </a:r>
            <a:r>
              <a:rPr lang="en-US" sz="1800" b="1" dirty="0">
                <a:solidFill>
                  <a:srgbClr val="FF0000"/>
                </a:solidFill>
              </a:rPr>
              <a:t>(3x per day)</a:t>
            </a:r>
          </a:p>
          <a:p>
            <a:r>
              <a:rPr lang="en-US" sz="1800" dirty="0"/>
              <a:t>Potential for about </a:t>
            </a:r>
            <a:r>
              <a:rPr lang="en-US" sz="1800" b="1" dirty="0">
                <a:solidFill>
                  <a:srgbClr val="FF0000"/>
                </a:solidFill>
              </a:rPr>
              <a:t>20 gloves </a:t>
            </a:r>
            <a:r>
              <a:rPr lang="en-US" sz="1800" dirty="0"/>
              <a:t>to have bacterial migration (exposure to a pathogen) per month </a:t>
            </a:r>
            <a:r>
              <a:rPr lang="en-US" sz="1800" b="1" dirty="0">
                <a:solidFill>
                  <a:srgbClr val="FF0000"/>
                </a:solidFill>
              </a:rPr>
              <a:t>(1x per day)</a:t>
            </a:r>
          </a:p>
        </p:txBody>
      </p:sp>
    </p:spTree>
    <p:extLst>
      <p:ext uri="{BB962C8B-B14F-4D97-AF65-F5344CB8AC3E}">
        <p14:creationId xmlns:p14="http://schemas.microsoft.com/office/powerpoint/2010/main" xmlns="" val="50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3A401E-48E9-60F4-AB3A-4E08B52B3460}"/>
              </a:ext>
            </a:extLst>
          </p:cNvPr>
          <p:cNvSpPr>
            <a:spLocks noGrp="1"/>
          </p:cNvSpPr>
          <p:nvPr>
            <p:ph type="title"/>
          </p:nvPr>
        </p:nvSpPr>
        <p:spPr/>
        <p:txBody>
          <a:bodyPr>
            <a:normAutofit/>
          </a:bodyPr>
          <a:lstStyle/>
          <a:p>
            <a:r>
              <a:rPr lang="en-US" dirty="0"/>
              <a:t>How can we mitigate this risk?</a:t>
            </a:r>
          </a:p>
        </p:txBody>
      </p:sp>
      <p:pic>
        <p:nvPicPr>
          <p:cNvPr id="5" name="Content Placeholder 4" descr="A picture containing swimming, squid&#10;&#10;Description automatically generated">
            <a:extLst>
              <a:ext uri="{FF2B5EF4-FFF2-40B4-BE49-F238E27FC236}">
                <a16:creationId xmlns:a16="http://schemas.microsoft.com/office/drawing/2014/main" xmlns="" id="{D5D023BA-953F-5058-E40B-004A2B2997B8}"/>
              </a:ext>
            </a:extLst>
          </p:cNvPr>
          <p:cNvPicPr>
            <a:picLocks noGrp="1" noChangeAspect="1"/>
          </p:cNvPicPr>
          <p:nvPr>
            <p:ph idx="1"/>
          </p:nvPr>
        </p:nvPicPr>
        <p:blipFill>
          <a:blip r:embed="rId2">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3686979" y="2603500"/>
            <a:ext cx="5559404" cy="3468688"/>
          </a:xfrm>
        </p:spPr>
      </p:pic>
    </p:spTree>
    <p:extLst>
      <p:ext uri="{BB962C8B-B14F-4D97-AF65-F5344CB8AC3E}">
        <p14:creationId xmlns:p14="http://schemas.microsoft.com/office/powerpoint/2010/main" xmlns="" val="232036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1451B1-C4C6-4A2A-CD80-06917D2A8744}"/>
              </a:ext>
            </a:extLst>
          </p:cNvPr>
          <p:cNvSpPr>
            <a:spLocks noGrp="1"/>
          </p:cNvSpPr>
          <p:nvPr>
            <p:ph type="ctrTitle"/>
          </p:nvPr>
        </p:nvSpPr>
        <p:spPr/>
        <p:txBody>
          <a:bodyPr/>
          <a:lstStyle/>
          <a:p>
            <a:r>
              <a:rPr lang="en-US" dirty="0"/>
              <a:t>PPE Usage</a:t>
            </a:r>
          </a:p>
        </p:txBody>
      </p:sp>
      <p:sp>
        <p:nvSpPr>
          <p:cNvPr id="6" name="Subtitle 5">
            <a:extLst>
              <a:ext uri="{FF2B5EF4-FFF2-40B4-BE49-F238E27FC236}">
                <a16:creationId xmlns:a16="http://schemas.microsoft.com/office/drawing/2014/main" xmlns="" id="{1C53BC3D-27B6-9B4C-1E43-BBC5C2F2F583}"/>
              </a:ext>
            </a:extLst>
          </p:cNvPr>
          <p:cNvSpPr>
            <a:spLocks noGrp="1"/>
          </p:cNvSpPr>
          <p:nvPr>
            <p:ph type="subTitle" idx="1"/>
          </p:nvPr>
        </p:nvSpPr>
        <p:spPr>
          <a:xfrm>
            <a:off x="4315588" y="4806001"/>
            <a:ext cx="7297291" cy="1953652"/>
          </a:xfrm>
        </p:spPr>
        <p:txBody>
          <a:bodyPr>
            <a:normAutofit/>
          </a:bodyPr>
          <a:lstStyle/>
          <a:p>
            <a:pPr indent="0"/>
            <a:r>
              <a:rPr lang="en-US" b="1" dirty="0"/>
              <a:t>Employers are required to supply the right type in a sufficient quantity where potential exposures could happen.</a:t>
            </a:r>
          </a:p>
          <a:p>
            <a:pPr indent="0"/>
            <a:r>
              <a:rPr lang="en-US" b="1" dirty="0"/>
              <a:t>Policy must include: type, location, use, removal, handling, and disposal</a:t>
            </a:r>
          </a:p>
        </p:txBody>
      </p:sp>
      <p:pic>
        <p:nvPicPr>
          <p:cNvPr id="12" name="Picture Placeholder 11" descr="A picture containing medical equipment, medical, healthcare, indoor&#10;&#10;Description automatically generated">
            <a:extLst>
              <a:ext uri="{FF2B5EF4-FFF2-40B4-BE49-F238E27FC236}">
                <a16:creationId xmlns:a16="http://schemas.microsoft.com/office/drawing/2014/main" xmlns="" id="{B2139BBA-B352-D154-678D-1DC9239ADDAC}"/>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xmlns="" r:id="rId3"/>
              </a:ext>
            </a:extLst>
          </a:blip>
          <a:srcRect l="-25" t="3183" r="25" b="41901"/>
          <a:stretch/>
        </p:blipFill>
        <p:spPr>
          <a:xfrm>
            <a:off x="0" y="0"/>
            <a:ext cx="12188952" cy="4462272"/>
          </a:xfrm>
        </p:spPr>
      </p:pic>
    </p:spTree>
    <p:extLst>
      <p:ext uri="{BB962C8B-B14F-4D97-AF65-F5344CB8AC3E}">
        <p14:creationId xmlns:p14="http://schemas.microsoft.com/office/powerpoint/2010/main" xmlns="" val="36828606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E2FEA2CA-E594-4EDF-BC6B-9C5F59F0396A}"/>
              </a:ext>
            </a:extLst>
          </p:cNvPr>
          <p:cNvSpPr txBox="1">
            <a:spLocks/>
          </p:cNvSpPr>
          <p:nvPr/>
        </p:nvSpPr>
        <p:spPr>
          <a:xfrm>
            <a:off x="1372249" y="283890"/>
            <a:ext cx="9447501" cy="677894"/>
          </a:xfrm>
          <a:prstGeom prst="rect">
            <a:avLst/>
          </a:prstGeom>
        </p:spPr>
        <p:txBody>
          <a:bodyPr vert="horz" lIns="91440" tIns="0" rIns="91440" bIns="0" rtlCol="0" anchor="b">
            <a:normAutofit fontScale="92500"/>
          </a:bodyPr>
          <a:lstStyle>
            <a:lvl1pPr algn="l" defTabSz="457200" rtl="0" eaLnBrk="1" latinLnBrk="0" hangingPunct="1">
              <a:lnSpc>
                <a:spcPct val="90000"/>
              </a:lnSpc>
              <a:spcBef>
                <a:spcPct val="0"/>
              </a:spcBef>
              <a:buNone/>
              <a:defRPr sz="4500" b="1" i="0" kern="1200" baseline="0">
                <a:solidFill>
                  <a:srgbClr val="AC1F2D"/>
                </a:solidFill>
                <a:latin typeface="Arial"/>
                <a:ea typeface="+mj-ea"/>
                <a:cs typeface="Arial"/>
              </a:defRPr>
            </a:lvl1pPr>
          </a:lstStyle>
          <a:p>
            <a:r>
              <a:rPr lang="en-US" sz="4000" dirty="0">
                <a:solidFill>
                  <a:schemeClr val="tx1"/>
                </a:solidFill>
              </a:rPr>
              <a:t>Personal Protective Equipment: Gloves</a:t>
            </a:r>
          </a:p>
        </p:txBody>
      </p:sp>
      <p:graphicFrame>
        <p:nvGraphicFramePr>
          <p:cNvPr id="12" name="Diagram 11">
            <a:extLst>
              <a:ext uri="{FF2B5EF4-FFF2-40B4-BE49-F238E27FC236}">
                <a16:creationId xmlns:a16="http://schemas.microsoft.com/office/drawing/2014/main" xmlns="" id="{CB24BEE4-370F-4FF6-9760-1692343AFC1C}"/>
              </a:ext>
            </a:extLst>
          </p:cNvPr>
          <p:cNvGraphicFramePr/>
          <p:nvPr>
            <p:extLst>
              <p:ext uri="{D42A27DB-BD31-4B8C-83A1-F6EECF244321}">
                <p14:modId xmlns:p14="http://schemas.microsoft.com/office/powerpoint/2010/main" xmlns="" val="1928502574"/>
              </p:ext>
            </p:extLst>
          </p:nvPr>
        </p:nvGraphicFramePr>
        <p:xfrm>
          <a:off x="378598" y="1805088"/>
          <a:ext cx="4967124" cy="3247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a:extLst>
              <a:ext uri="{FF2B5EF4-FFF2-40B4-BE49-F238E27FC236}">
                <a16:creationId xmlns:a16="http://schemas.microsoft.com/office/drawing/2014/main" xmlns="" id="{2D746FBA-F572-D903-F5A4-1DD60C71A7F0}"/>
              </a:ext>
            </a:extLst>
          </p:cNvPr>
          <p:cNvGraphicFramePr/>
          <p:nvPr>
            <p:extLst>
              <p:ext uri="{D42A27DB-BD31-4B8C-83A1-F6EECF244321}">
                <p14:modId xmlns:p14="http://schemas.microsoft.com/office/powerpoint/2010/main" xmlns="" val="2816425131"/>
              </p:ext>
            </p:extLst>
          </p:nvPr>
        </p:nvGraphicFramePr>
        <p:xfrm>
          <a:off x="6307015" y="1262376"/>
          <a:ext cx="5251939" cy="43332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3935598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xmlns="" id="{D4605347-2613-41EB-8B87-A779120652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5FA1764-7728-9223-B067-BCBE921DAEB9}"/>
              </a:ext>
            </a:extLst>
          </p:cNvPr>
          <p:cNvSpPr>
            <a:spLocks noGrp="1"/>
          </p:cNvSpPr>
          <p:nvPr>
            <p:ph type="title"/>
          </p:nvPr>
        </p:nvSpPr>
        <p:spPr>
          <a:xfrm>
            <a:off x="821140" y="83417"/>
            <a:ext cx="5274860" cy="1685750"/>
          </a:xfrm>
        </p:spPr>
        <p:txBody>
          <a:bodyPr vert="horz" lIns="0" tIns="0" rIns="0" bIns="0" rtlCol="0" anchor="b">
            <a:normAutofit/>
          </a:bodyPr>
          <a:lstStyle/>
          <a:p>
            <a:pPr>
              <a:lnSpc>
                <a:spcPct val="90000"/>
              </a:lnSpc>
            </a:pPr>
            <a:r>
              <a:rPr lang="en-US" sz="3400" spc="700" dirty="0">
                <a:solidFill>
                  <a:schemeClr val="tx1"/>
                </a:solidFill>
              </a:rPr>
              <a:t>Utility glove considerations</a:t>
            </a:r>
          </a:p>
        </p:txBody>
      </p:sp>
      <p:sp>
        <p:nvSpPr>
          <p:cNvPr id="5" name="Footer Placeholder 4">
            <a:extLst>
              <a:ext uri="{FF2B5EF4-FFF2-40B4-BE49-F238E27FC236}">
                <a16:creationId xmlns:a16="http://schemas.microsoft.com/office/drawing/2014/main" xmlns="" id="{E7A9670D-C9D8-D0FC-D9E9-7F3612CD3561}"/>
              </a:ext>
            </a:extLst>
          </p:cNvPr>
          <p:cNvSpPr>
            <a:spLocks noGrp="1"/>
          </p:cNvSpPr>
          <p:nvPr>
            <p:ph type="ftr" sz="quarter" idx="3"/>
          </p:nvPr>
        </p:nvSpPr>
        <p:spPr>
          <a:xfrm rot="5400000">
            <a:off x="-1828801" y="1912217"/>
            <a:ext cx="4114800" cy="457200"/>
          </a:xfrm>
        </p:spPr>
        <p:txBody>
          <a:bodyPr vert="horz" lIns="91440" tIns="45720" rIns="91440" bIns="45720" rtlCol="0" anchor="ctr">
            <a:normAutofit/>
          </a:bodyPr>
          <a:lstStyle/>
          <a:p>
            <a:pPr algn="l">
              <a:spcAft>
                <a:spcPts val="600"/>
              </a:spcAft>
            </a:pPr>
            <a:r>
              <a:rPr lang="en-US" sz="800" b="1" kern="1200">
                <a:solidFill>
                  <a:schemeClr val="tx1"/>
                </a:solidFill>
                <a:latin typeface="+mj-lt"/>
                <a:ea typeface="+mn-ea"/>
                <a:cs typeface="+mn-cs"/>
              </a:rPr>
              <a:t>STREAM EDUCATION AND CONSULTING, LLC</a:t>
            </a:r>
          </a:p>
        </p:txBody>
      </p:sp>
      <p:sp>
        <p:nvSpPr>
          <p:cNvPr id="3" name="Content Placeholder 2">
            <a:extLst>
              <a:ext uri="{FF2B5EF4-FFF2-40B4-BE49-F238E27FC236}">
                <a16:creationId xmlns:a16="http://schemas.microsoft.com/office/drawing/2014/main" xmlns="" id="{C2671FB3-BC57-A1DF-B3FA-72F7F79CC180}"/>
              </a:ext>
            </a:extLst>
          </p:cNvPr>
          <p:cNvSpPr>
            <a:spLocks noGrp="1"/>
          </p:cNvSpPr>
          <p:nvPr>
            <p:ph sz="half" idx="1"/>
          </p:nvPr>
        </p:nvSpPr>
        <p:spPr>
          <a:xfrm>
            <a:off x="457200" y="2142952"/>
            <a:ext cx="6070060" cy="3602756"/>
          </a:xfrm>
        </p:spPr>
        <p:txBody>
          <a:bodyPr vert="horz" lIns="0" tIns="0" rIns="0" bIns="0" rtlCol="0" anchor="t">
            <a:normAutofit fontScale="92500"/>
          </a:bodyPr>
          <a:lstStyle/>
          <a:p>
            <a:r>
              <a:rPr lang="en-US" sz="2400" dirty="0">
                <a:solidFill>
                  <a:schemeClr val="tx1"/>
                </a:solidFill>
              </a:rPr>
              <a:t>Every employee potentially exposed to sharp instruments and chemicals during cleaning/ sterilization must have their own pair</a:t>
            </a:r>
          </a:p>
          <a:p>
            <a:r>
              <a:rPr lang="en-US" sz="2400" dirty="0">
                <a:solidFill>
                  <a:schemeClr val="tx1"/>
                </a:solidFill>
              </a:rPr>
              <a:t>Required when working with loose, contaminated instruments</a:t>
            </a:r>
          </a:p>
          <a:p>
            <a:r>
              <a:rPr lang="en-US" sz="2400" dirty="0">
                <a:solidFill>
                  <a:schemeClr val="tx1"/>
                </a:solidFill>
              </a:rPr>
              <a:t>Required when using surface disinfectants/ other cleaning chemicals according to chemical instructions</a:t>
            </a:r>
          </a:p>
        </p:txBody>
      </p:sp>
      <p:pic>
        <p:nvPicPr>
          <p:cNvPr id="7" name="Picture 6" descr="A picture containing safety glove, indoor, handwear, hand&#10;&#10;Description automatically generated">
            <a:extLst>
              <a:ext uri="{FF2B5EF4-FFF2-40B4-BE49-F238E27FC236}">
                <a16:creationId xmlns:a16="http://schemas.microsoft.com/office/drawing/2014/main" xmlns="" id="{7A607799-EB10-AFE3-282C-D73E094156FC}"/>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27413" r="18768" b="-1"/>
          <a:stretch/>
        </p:blipFill>
        <p:spPr>
          <a:xfrm>
            <a:off x="7103660" y="1"/>
            <a:ext cx="4631140" cy="5745706"/>
          </a:xfrm>
          <a:prstGeom prst="rect">
            <a:avLst/>
          </a:prstGeom>
        </p:spPr>
      </p:pic>
      <p:sp>
        <p:nvSpPr>
          <p:cNvPr id="19" name="Rectangle 18">
            <a:extLst>
              <a:ext uri="{FF2B5EF4-FFF2-40B4-BE49-F238E27FC236}">
                <a16:creationId xmlns:a16="http://schemas.microsoft.com/office/drawing/2014/main" xmlns="" id="{5B03C481-2433-4417-965E-BECB9D12A1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A4786A78-84CD-4AC4-B2E4-2BFDC38D7A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0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F345E8CF-E978-99B3-FEE6-95A5D13FFAD2}"/>
              </a:ext>
            </a:extLst>
          </p:cNvPr>
          <p:cNvSpPr txBox="1"/>
          <p:nvPr/>
        </p:nvSpPr>
        <p:spPr>
          <a:xfrm>
            <a:off x="9309136" y="5545652"/>
            <a:ext cx="242566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lipstickproject/10529074875/">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xmlns="" val="tx"/>
                    </a:ext>
                  </a:extLst>
                </a:hlinkClick>
              </a:rPr>
              <a:t>CC BY</a:t>
            </a:r>
            <a:endParaRPr lang="en-US" sz="700">
              <a:solidFill>
                <a:srgbClr val="FFFFFF"/>
              </a:solidFill>
            </a:endParaRPr>
          </a:p>
        </p:txBody>
      </p:sp>
    </p:spTree>
    <p:extLst>
      <p:ext uri="{BB962C8B-B14F-4D97-AF65-F5344CB8AC3E}">
        <p14:creationId xmlns:p14="http://schemas.microsoft.com/office/powerpoint/2010/main" xmlns="" val="1418275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xmlns="" id="{1CC4AFFA-9868-4B7D-9F63-93C34D3623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5FA1764-7728-9223-B067-BCBE921DAEB9}"/>
              </a:ext>
            </a:extLst>
          </p:cNvPr>
          <p:cNvSpPr>
            <a:spLocks noGrp="1"/>
          </p:cNvSpPr>
          <p:nvPr>
            <p:ph type="title"/>
          </p:nvPr>
        </p:nvSpPr>
        <p:spPr>
          <a:xfrm>
            <a:off x="1371601" y="457200"/>
            <a:ext cx="9549442" cy="1010093"/>
          </a:xfrm>
        </p:spPr>
        <p:txBody>
          <a:bodyPr vert="horz" lIns="0" tIns="0" rIns="0" bIns="0" rtlCol="0" anchor="b">
            <a:normAutofit/>
          </a:bodyPr>
          <a:lstStyle/>
          <a:p>
            <a:pPr algn="r"/>
            <a:r>
              <a:rPr lang="en-US" spc="700">
                <a:solidFill>
                  <a:schemeClr val="tx1"/>
                </a:solidFill>
              </a:rPr>
              <a:t>Utility glove Usage</a:t>
            </a:r>
          </a:p>
        </p:txBody>
      </p:sp>
      <p:sp>
        <p:nvSpPr>
          <p:cNvPr id="5" name="Footer Placeholder 4">
            <a:extLst>
              <a:ext uri="{FF2B5EF4-FFF2-40B4-BE49-F238E27FC236}">
                <a16:creationId xmlns:a16="http://schemas.microsoft.com/office/drawing/2014/main" xmlns="" id="{E7A9670D-C9D8-D0FC-D9E9-7F3612CD3561}"/>
              </a:ext>
            </a:extLst>
          </p:cNvPr>
          <p:cNvSpPr>
            <a:spLocks noGrp="1"/>
          </p:cNvSpPr>
          <p:nvPr>
            <p:ph type="ftr" sz="quarter" idx="3"/>
          </p:nvPr>
        </p:nvSpPr>
        <p:spPr>
          <a:xfrm rot="5400000">
            <a:off x="-1828801" y="1912217"/>
            <a:ext cx="4114800" cy="457200"/>
          </a:xfrm>
        </p:spPr>
        <p:txBody>
          <a:bodyPr vert="horz" lIns="91440" tIns="45720" rIns="91440" bIns="45720" rtlCol="0" anchor="ctr">
            <a:normAutofit/>
          </a:bodyPr>
          <a:lstStyle/>
          <a:p>
            <a:pPr algn="l">
              <a:spcAft>
                <a:spcPts val="600"/>
              </a:spcAft>
            </a:pPr>
            <a:r>
              <a:rPr lang="en-US" sz="800" b="1" kern="1200">
                <a:solidFill>
                  <a:schemeClr val="tx1"/>
                </a:solidFill>
                <a:latin typeface="+mj-lt"/>
                <a:ea typeface="+mn-ea"/>
                <a:cs typeface="+mn-cs"/>
              </a:rPr>
              <a:t>STREAM EDUCATION AND CONSULTING, LLC</a:t>
            </a:r>
          </a:p>
        </p:txBody>
      </p:sp>
      <p:sp>
        <p:nvSpPr>
          <p:cNvPr id="32" name="Rectangle 31">
            <a:extLst>
              <a:ext uri="{FF2B5EF4-FFF2-40B4-BE49-F238E27FC236}">
                <a16:creationId xmlns:a16="http://schemas.microsoft.com/office/drawing/2014/main" xmlns="" id="{024CCFE6-8D32-4963-9B5D-E742044292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43414B78-940D-4BE3-A24D-B003E1C9C0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a:extLst>
              <a:ext uri="{FF2B5EF4-FFF2-40B4-BE49-F238E27FC236}">
                <a16:creationId xmlns:a16="http://schemas.microsoft.com/office/drawing/2014/main" xmlns="" id="{CCAB02B0-BF01-694F-7070-C40274BD4F4A}"/>
              </a:ext>
            </a:extLst>
          </p:cNvPr>
          <p:cNvGraphicFramePr/>
          <p:nvPr>
            <p:extLst>
              <p:ext uri="{D42A27DB-BD31-4B8C-83A1-F6EECF244321}">
                <p14:modId xmlns:p14="http://schemas.microsoft.com/office/powerpoint/2010/main" xmlns="" val="3570209007"/>
              </p:ext>
            </p:extLst>
          </p:nvPr>
        </p:nvGraphicFramePr>
        <p:xfrm>
          <a:off x="457200" y="1834631"/>
          <a:ext cx="11459029" cy="4435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127630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E2FEA2CA-E594-4EDF-BC6B-9C5F59F0396A}"/>
              </a:ext>
            </a:extLst>
          </p:cNvPr>
          <p:cNvSpPr txBox="1">
            <a:spLocks/>
          </p:cNvSpPr>
          <p:nvPr/>
        </p:nvSpPr>
        <p:spPr>
          <a:xfrm>
            <a:off x="1372249" y="283889"/>
            <a:ext cx="9447501" cy="1380787"/>
          </a:xfrm>
          <a:prstGeom prst="rect">
            <a:avLst/>
          </a:prstGeom>
        </p:spPr>
        <p:txBody>
          <a:bodyPr vert="horz" lIns="91440" tIns="0" rIns="91440" bIns="0" rtlCol="0" anchor="b">
            <a:normAutofit/>
          </a:bodyPr>
          <a:lstStyle>
            <a:lvl1pPr algn="l" defTabSz="457200" rtl="0" eaLnBrk="1" latinLnBrk="0" hangingPunct="1">
              <a:lnSpc>
                <a:spcPct val="90000"/>
              </a:lnSpc>
              <a:spcBef>
                <a:spcPct val="0"/>
              </a:spcBef>
              <a:buNone/>
              <a:defRPr sz="4500" b="1" i="0" kern="1200" baseline="0">
                <a:solidFill>
                  <a:srgbClr val="AC1F2D"/>
                </a:solidFill>
                <a:latin typeface="Arial"/>
                <a:ea typeface="+mj-ea"/>
                <a:cs typeface="Arial"/>
              </a:defRPr>
            </a:lvl1pPr>
          </a:lstStyle>
          <a:p>
            <a:r>
              <a:rPr lang="en-US" sz="4000" dirty="0">
                <a:solidFill>
                  <a:schemeClr val="tx1"/>
                </a:solidFill>
              </a:rPr>
              <a:t>Personal Protective Equipment: Mask and Eyewear</a:t>
            </a:r>
          </a:p>
        </p:txBody>
      </p:sp>
      <p:graphicFrame>
        <p:nvGraphicFramePr>
          <p:cNvPr id="12" name="Diagram 11">
            <a:extLst>
              <a:ext uri="{FF2B5EF4-FFF2-40B4-BE49-F238E27FC236}">
                <a16:creationId xmlns:a16="http://schemas.microsoft.com/office/drawing/2014/main" xmlns="" id="{CB24BEE4-370F-4FF6-9760-1692343AFC1C}"/>
              </a:ext>
            </a:extLst>
          </p:cNvPr>
          <p:cNvGraphicFramePr/>
          <p:nvPr>
            <p:extLst>
              <p:ext uri="{D42A27DB-BD31-4B8C-83A1-F6EECF244321}">
                <p14:modId xmlns:p14="http://schemas.microsoft.com/office/powerpoint/2010/main" xmlns="" val="3154516040"/>
              </p:ext>
            </p:extLst>
          </p:nvPr>
        </p:nvGraphicFramePr>
        <p:xfrm>
          <a:off x="425489" y="2253947"/>
          <a:ext cx="4866038" cy="2933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8" name="Diagram 17">
            <a:extLst>
              <a:ext uri="{FF2B5EF4-FFF2-40B4-BE49-F238E27FC236}">
                <a16:creationId xmlns:a16="http://schemas.microsoft.com/office/drawing/2014/main" xmlns="" id="{3029FF8B-0BA3-F3AB-92E9-82E843631AC3}"/>
              </a:ext>
            </a:extLst>
          </p:cNvPr>
          <p:cNvGraphicFramePr/>
          <p:nvPr>
            <p:extLst>
              <p:ext uri="{D42A27DB-BD31-4B8C-83A1-F6EECF244321}">
                <p14:modId xmlns:p14="http://schemas.microsoft.com/office/powerpoint/2010/main" xmlns="" val="293372566"/>
              </p:ext>
            </p:extLst>
          </p:nvPr>
        </p:nvGraphicFramePr>
        <p:xfrm>
          <a:off x="6095999" y="1508381"/>
          <a:ext cx="5251939" cy="43332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2" name="TextBox 21">
            <a:extLst>
              <a:ext uri="{FF2B5EF4-FFF2-40B4-BE49-F238E27FC236}">
                <a16:creationId xmlns:a16="http://schemas.microsoft.com/office/drawing/2014/main" xmlns="" id="{0E1B0C67-9A36-6F32-909C-CDE7CEFB77EA}"/>
              </a:ext>
            </a:extLst>
          </p:cNvPr>
          <p:cNvSpPr txBox="1"/>
          <p:nvPr/>
        </p:nvSpPr>
        <p:spPr>
          <a:xfrm>
            <a:off x="425489" y="5713690"/>
            <a:ext cx="8835741" cy="369332"/>
          </a:xfrm>
          <a:prstGeom prst="rect">
            <a:avLst/>
          </a:prstGeom>
          <a:noFill/>
        </p:spPr>
        <p:txBody>
          <a:bodyPr wrap="square">
            <a:spAutoFit/>
          </a:bodyPr>
          <a:lstStyle/>
          <a:p>
            <a:r>
              <a:rPr lang="en-US" dirty="0"/>
              <a:t>https://</a:t>
            </a:r>
            <a:r>
              <a:rPr lang="en-US" dirty="0" err="1"/>
              <a:t>www.osha.gov</a:t>
            </a:r>
            <a:r>
              <a:rPr lang="en-US" dirty="0"/>
              <a:t>/laws-regs/regulations/</a:t>
            </a:r>
            <a:r>
              <a:rPr lang="en-US" dirty="0" err="1"/>
              <a:t>standardnumber</a:t>
            </a:r>
            <a:r>
              <a:rPr lang="en-US" dirty="0"/>
              <a:t>/1910/1910.133</a:t>
            </a:r>
          </a:p>
        </p:txBody>
      </p:sp>
    </p:spTree>
    <p:extLst>
      <p:ext uri="{BB962C8B-B14F-4D97-AF65-F5344CB8AC3E}">
        <p14:creationId xmlns:p14="http://schemas.microsoft.com/office/powerpoint/2010/main" xmlns="" val="2751298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C20771-C81A-2B04-23E9-5B3C40C72DB9}"/>
              </a:ext>
            </a:extLst>
          </p:cNvPr>
          <p:cNvSpPr>
            <a:spLocks noGrp="1"/>
          </p:cNvSpPr>
          <p:nvPr>
            <p:ph type="title"/>
          </p:nvPr>
        </p:nvSpPr>
        <p:spPr>
          <a:xfrm>
            <a:off x="643464" y="178934"/>
            <a:ext cx="5452536" cy="1111247"/>
          </a:xfrm>
        </p:spPr>
        <p:txBody>
          <a:bodyPr>
            <a:normAutofit/>
          </a:bodyPr>
          <a:lstStyle/>
          <a:p>
            <a:r>
              <a:rPr lang="en-US" sz="4400" dirty="0"/>
              <a:t>What is OSHA?</a:t>
            </a:r>
          </a:p>
        </p:txBody>
      </p:sp>
      <p:sp>
        <p:nvSpPr>
          <p:cNvPr id="3" name="Content Placeholder 2">
            <a:extLst>
              <a:ext uri="{FF2B5EF4-FFF2-40B4-BE49-F238E27FC236}">
                <a16:creationId xmlns:a16="http://schemas.microsoft.com/office/drawing/2014/main" xmlns="" id="{D71E7801-1C27-6AFF-AD31-7220740FE8E3}"/>
              </a:ext>
            </a:extLst>
          </p:cNvPr>
          <p:cNvSpPr>
            <a:spLocks noGrp="1"/>
          </p:cNvSpPr>
          <p:nvPr>
            <p:ph idx="1"/>
          </p:nvPr>
        </p:nvSpPr>
        <p:spPr>
          <a:xfrm>
            <a:off x="425883" y="1498706"/>
            <a:ext cx="7165087" cy="4576085"/>
          </a:xfrm>
        </p:spPr>
        <p:txBody>
          <a:bodyPr>
            <a:normAutofit/>
          </a:bodyPr>
          <a:lstStyle/>
          <a:p>
            <a:pPr lvl="0"/>
            <a:r>
              <a:rPr lang="en-US" b="1" dirty="0"/>
              <a:t>Regulatory agency </a:t>
            </a:r>
          </a:p>
          <a:p>
            <a:pPr lvl="0"/>
            <a:r>
              <a:rPr lang="en-US" b="1" dirty="0"/>
              <a:t>Protects employees against physical, chemical, and infectious hazards in the workplace</a:t>
            </a:r>
          </a:p>
          <a:p>
            <a:pPr lvl="0"/>
            <a:r>
              <a:rPr lang="en-US" b="1" dirty="0"/>
              <a:t>Establishes protective standards, enforces those standards, and offers technical assistance and consultation programs</a:t>
            </a:r>
          </a:p>
          <a:p>
            <a:pPr lvl="0"/>
            <a:r>
              <a:rPr lang="en-US" b="1" dirty="0"/>
              <a:t>OSHA is a federal agency, but 22 states administer their own state-operated OSHA programs</a:t>
            </a:r>
          </a:p>
          <a:p>
            <a:pPr lvl="0"/>
            <a:r>
              <a:rPr lang="en-US" b="1" dirty="0"/>
              <a:t>In states that administer their own OSHA programs, the state standards must be equivalent to or more stringent than those of the federal agency</a:t>
            </a:r>
          </a:p>
        </p:txBody>
      </p:sp>
      <p:pic>
        <p:nvPicPr>
          <p:cNvPr id="1026" name="Picture 2">
            <a:extLst>
              <a:ext uri="{FF2B5EF4-FFF2-40B4-BE49-F238E27FC236}">
                <a16:creationId xmlns:a16="http://schemas.microsoft.com/office/drawing/2014/main" xmlns="" id="{0CDCDDEC-DC53-103A-D5E0-E99ABB10CFA7}"/>
              </a:ext>
            </a:extLst>
          </p:cNvPr>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7825677" y="2700854"/>
            <a:ext cx="3663625" cy="14562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6745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xmlns="" id="{D8FAF097-5073-4347-985F-3B9C104256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8C6E73C-3542-7423-4C9F-051BFAE12461}"/>
              </a:ext>
            </a:extLst>
          </p:cNvPr>
          <p:cNvSpPr>
            <a:spLocks noGrp="1"/>
          </p:cNvSpPr>
          <p:nvPr>
            <p:ph type="title"/>
          </p:nvPr>
        </p:nvSpPr>
        <p:spPr>
          <a:xfrm>
            <a:off x="366485" y="620372"/>
            <a:ext cx="11459030" cy="1003895"/>
          </a:xfrm>
        </p:spPr>
        <p:txBody>
          <a:bodyPr vert="horz" lIns="0" tIns="0" rIns="0" bIns="0" rtlCol="0" anchor="b">
            <a:normAutofit/>
          </a:bodyPr>
          <a:lstStyle/>
          <a:p>
            <a:pPr>
              <a:lnSpc>
                <a:spcPct val="90000"/>
              </a:lnSpc>
            </a:pPr>
            <a:r>
              <a:rPr lang="en-US" spc="700" dirty="0">
                <a:solidFill>
                  <a:schemeClr val="tx1"/>
                </a:solidFill>
              </a:rPr>
              <a:t>Other eye Safety considerations</a:t>
            </a:r>
          </a:p>
        </p:txBody>
      </p:sp>
      <p:sp>
        <p:nvSpPr>
          <p:cNvPr id="17" name="Rectangle 16">
            <a:extLst>
              <a:ext uri="{FF2B5EF4-FFF2-40B4-BE49-F238E27FC236}">
                <a16:creationId xmlns:a16="http://schemas.microsoft.com/office/drawing/2014/main" xmlns="" id="{445029C0-7C9E-4B38-AF9F-4F41075F64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C22416BE-CA7D-4941-954A-840BCE5B84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E637A62F-7C4F-9049-9DD0-1EC9180059BD}"/>
              </a:ext>
            </a:extLst>
          </p:cNvPr>
          <p:cNvSpPr>
            <a:spLocks noGrp="1"/>
          </p:cNvSpPr>
          <p:nvPr>
            <p:ph idx="1"/>
          </p:nvPr>
        </p:nvSpPr>
        <p:spPr>
          <a:xfrm>
            <a:off x="570414" y="1951957"/>
            <a:ext cx="4615425" cy="3955357"/>
          </a:xfrm>
        </p:spPr>
        <p:txBody>
          <a:bodyPr>
            <a:normAutofit/>
          </a:bodyPr>
          <a:lstStyle/>
          <a:p>
            <a:pPr marL="201168" indent="-201168" defTabSz="804672">
              <a:lnSpc>
                <a:spcPct val="110000"/>
              </a:lnSpc>
              <a:spcBef>
                <a:spcPts val="880"/>
              </a:spcBef>
            </a:pPr>
            <a:r>
              <a:rPr lang="en-US" kern="1200" dirty="0">
                <a:solidFill>
                  <a:schemeClr val="tx1"/>
                </a:solidFill>
                <a:latin typeface="+mn-lt"/>
                <a:ea typeface="+mn-ea"/>
                <a:cs typeface="+mn-cs"/>
              </a:rPr>
              <a:t>Eyewash Stations</a:t>
            </a:r>
          </a:p>
          <a:p>
            <a:pPr marL="603504" lvl="1" indent="-201168" defTabSz="804672">
              <a:lnSpc>
                <a:spcPct val="110000"/>
              </a:lnSpc>
              <a:spcBef>
                <a:spcPts val="440"/>
              </a:spcBef>
            </a:pPr>
            <a:r>
              <a:rPr lang="en-US" kern="1200" dirty="0">
                <a:solidFill>
                  <a:schemeClr val="tx1"/>
                </a:solidFill>
                <a:latin typeface="+mn-lt"/>
                <a:ea typeface="+mn-ea"/>
                <a:cs typeface="+mn-cs"/>
              </a:rPr>
              <a:t>10 second walk from any hazard (55 feet)</a:t>
            </a:r>
          </a:p>
          <a:p>
            <a:pPr marL="603504" lvl="1" indent="-201168" defTabSz="804672">
              <a:lnSpc>
                <a:spcPct val="110000"/>
              </a:lnSpc>
              <a:spcBef>
                <a:spcPts val="440"/>
              </a:spcBef>
            </a:pPr>
            <a:r>
              <a:rPr lang="en-US" kern="1200" dirty="0">
                <a:solidFill>
                  <a:schemeClr val="tx1"/>
                </a:solidFill>
                <a:latin typeface="+mn-lt"/>
                <a:ea typeface="+mn-ea"/>
                <a:cs typeface="+mn-cs"/>
              </a:rPr>
              <a:t>Capable of:</a:t>
            </a:r>
          </a:p>
          <a:p>
            <a:pPr marL="1005840" lvl="2" indent="-201168" defTabSz="804672">
              <a:lnSpc>
                <a:spcPct val="110000"/>
              </a:lnSpc>
              <a:spcBef>
                <a:spcPts val="440"/>
              </a:spcBef>
            </a:pPr>
            <a:r>
              <a:rPr lang="en-US" sz="2000" kern="1200" dirty="0">
                <a:solidFill>
                  <a:schemeClr val="tx1"/>
                </a:solidFill>
                <a:latin typeface="+mn-lt"/>
                <a:ea typeface="+mn-ea"/>
                <a:cs typeface="+mn-cs"/>
              </a:rPr>
              <a:t>15 minute flush</a:t>
            </a:r>
          </a:p>
          <a:p>
            <a:pPr marL="1005840" lvl="2" indent="-201168" defTabSz="804672">
              <a:lnSpc>
                <a:spcPct val="110000"/>
              </a:lnSpc>
              <a:spcBef>
                <a:spcPts val="440"/>
              </a:spcBef>
            </a:pPr>
            <a:r>
              <a:rPr lang="en-US" sz="2000" kern="1200" dirty="0">
                <a:solidFill>
                  <a:schemeClr val="tx1"/>
                </a:solidFill>
                <a:latin typeface="+mn-lt"/>
                <a:ea typeface="+mn-ea"/>
                <a:cs typeface="+mn-cs"/>
              </a:rPr>
              <a:t>Tolerable temperature</a:t>
            </a:r>
          </a:p>
          <a:p>
            <a:pPr marL="1005840" lvl="2" indent="-201168" defTabSz="804672">
              <a:lnSpc>
                <a:spcPct val="110000"/>
              </a:lnSpc>
              <a:spcBef>
                <a:spcPts val="440"/>
              </a:spcBef>
            </a:pPr>
            <a:r>
              <a:rPr lang="en-US" sz="2000" kern="1200" dirty="0">
                <a:solidFill>
                  <a:schemeClr val="tx1"/>
                </a:solidFill>
                <a:latin typeface="+mn-lt"/>
                <a:ea typeface="+mn-ea"/>
                <a:cs typeface="+mn-cs"/>
              </a:rPr>
              <a:t>Hands free activation in &gt;1 second</a:t>
            </a:r>
          </a:p>
          <a:p>
            <a:pPr marL="603504" lvl="1" indent="-201168" defTabSz="804672">
              <a:lnSpc>
                <a:spcPct val="110000"/>
              </a:lnSpc>
              <a:spcBef>
                <a:spcPts val="440"/>
              </a:spcBef>
            </a:pPr>
            <a:r>
              <a:rPr lang="en-US" kern="1200" dirty="0">
                <a:solidFill>
                  <a:schemeClr val="tx1"/>
                </a:solidFill>
                <a:latin typeface="+mn-lt"/>
                <a:ea typeface="+mn-ea"/>
                <a:cs typeface="+mn-cs"/>
              </a:rPr>
              <a:t>Flush weekly and document</a:t>
            </a:r>
          </a:p>
          <a:p>
            <a:pPr marL="603504" lvl="1" indent="-201168" defTabSz="804672">
              <a:lnSpc>
                <a:spcPct val="110000"/>
              </a:lnSpc>
              <a:spcBef>
                <a:spcPts val="440"/>
              </a:spcBef>
            </a:pPr>
            <a:r>
              <a:rPr lang="en-US" kern="1200" dirty="0">
                <a:solidFill>
                  <a:schemeClr val="tx1"/>
                </a:solidFill>
                <a:latin typeface="+mn-lt"/>
                <a:ea typeface="+mn-ea"/>
                <a:cs typeface="+mn-cs"/>
              </a:rPr>
              <a:t>Annual Review and inspection</a:t>
            </a:r>
            <a:endParaRPr lang="en-US" dirty="0"/>
          </a:p>
        </p:txBody>
      </p:sp>
      <p:sp>
        <p:nvSpPr>
          <p:cNvPr id="4" name="Content Placeholder 2">
            <a:extLst>
              <a:ext uri="{FF2B5EF4-FFF2-40B4-BE49-F238E27FC236}">
                <a16:creationId xmlns:a16="http://schemas.microsoft.com/office/drawing/2014/main" xmlns="" id="{A3A7D079-3879-C5ED-3ECC-5902E839A366}"/>
              </a:ext>
            </a:extLst>
          </p:cNvPr>
          <p:cNvSpPr txBox="1">
            <a:spLocks/>
          </p:cNvSpPr>
          <p:nvPr/>
        </p:nvSpPr>
        <p:spPr>
          <a:xfrm>
            <a:off x="7177862" y="2130185"/>
            <a:ext cx="4615425" cy="3371574"/>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indent="-201168" defTabSz="804672">
              <a:lnSpc>
                <a:spcPct val="110000"/>
              </a:lnSpc>
              <a:spcBef>
                <a:spcPts val="880"/>
              </a:spcBef>
            </a:pPr>
            <a:r>
              <a:rPr lang="en-US" kern="1200" dirty="0">
                <a:solidFill>
                  <a:schemeClr val="tx1"/>
                </a:solidFill>
                <a:latin typeface="+mn-lt"/>
                <a:ea typeface="+mn-ea"/>
                <a:cs typeface="+mn-cs"/>
              </a:rPr>
              <a:t>Blue Light Hazards</a:t>
            </a:r>
          </a:p>
          <a:p>
            <a:pPr marL="603504" lvl="1" indent="-201168" defTabSz="804672">
              <a:lnSpc>
                <a:spcPct val="110000"/>
              </a:lnSpc>
              <a:spcBef>
                <a:spcPts val="440"/>
              </a:spcBef>
            </a:pPr>
            <a:r>
              <a:rPr lang="en-US" kern="1200" dirty="0">
                <a:solidFill>
                  <a:schemeClr val="tx1"/>
                </a:solidFill>
                <a:latin typeface="+mn-lt"/>
                <a:ea typeface="+mn-ea"/>
                <a:cs typeface="+mn-cs"/>
              </a:rPr>
              <a:t>Protective eyewear required</a:t>
            </a:r>
          </a:p>
          <a:p>
            <a:pPr marL="603504" lvl="1" indent="-201168" defTabSz="804672">
              <a:lnSpc>
                <a:spcPct val="110000"/>
              </a:lnSpc>
              <a:spcBef>
                <a:spcPts val="440"/>
              </a:spcBef>
            </a:pPr>
            <a:r>
              <a:rPr lang="en-US" kern="1200" dirty="0">
                <a:solidFill>
                  <a:schemeClr val="tx1"/>
                </a:solidFill>
                <a:latin typeface="+mn-lt"/>
                <a:ea typeface="+mn-ea"/>
                <a:cs typeface="+mn-cs"/>
              </a:rPr>
              <a:t>Eye damage is cumulative</a:t>
            </a:r>
          </a:p>
          <a:p>
            <a:pPr marL="603504" lvl="1" indent="-201168" defTabSz="804672">
              <a:lnSpc>
                <a:spcPct val="110000"/>
              </a:lnSpc>
              <a:spcBef>
                <a:spcPts val="440"/>
              </a:spcBef>
            </a:pPr>
            <a:r>
              <a:rPr lang="en-US" kern="1200" dirty="0">
                <a:solidFill>
                  <a:schemeClr val="tx1"/>
                </a:solidFill>
                <a:latin typeface="+mn-lt"/>
                <a:ea typeface="+mn-ea"/>
                <a:cs typeface="+mn-cs"/>
              </a:rPr>
              <a:t>Types:</a:t>
            </a:r>
          </a:p>
          <a:p>
            <a:pPr marL="1005840" lvl="2" indent="-201168" defTabSz="804672">
              <a:lnSpc>
                <a:spcPct val="110000"/>
              </a:lnSpc>
              <a:spcBef>
                <a:spcPts val="440"/>
              </a:spcBef>
            </a:pPr>
            <a:r>
              <a:rPr lang="en-US" kern="1200" dirty="0">
                <a:solidFill>
                  <a:schemeClr val="tx1"/>
                </a:solidFill>
                <a:latin typeface="+mn-lt"/>
                <a:ea typeface="+mn-ea"/>
                <a:cs typeface="+mn-cs"/>
              </a:rPr>
              <a:t>Orange tinted glasses</a:t>
            </a:r>
          </a:p>
          <a:p>
            <a:pPr marL="1005840" lvl="2" indent="-201168" defTabSz="804672">
              <a:lnSpc>
                <a:spcPct val="110000"/>
              </a:lnSpc>
              <a:spcBef>
                <a:spcPts val="440"/>
              </a:spcBef>
            </a:pPr>
            <a:r>
              <a:rPr lang="en-US" kern="1200" dirty="0">
                <a:solidFill>
                  <a:schemeClr val="tx1"/>
                </a:solidFill>
                <a:latin typeface="+mn-lt"/>
                <a:ea typeface="+mn-ea"/>
                <a:cs typeface="+mn-cs"/>
              </a:rPr>
              <a:t>Orange tinted paddles</a:t>
            </a:r>
          </a:p>
          <a:p>
            <a:pPr marL="1005840" lvl="2" indent="-201168" defTabSz="804672">
              <a:lnSpc>
                <a:spcPct val="110000"/>
              </a:lnSpc>
              <a:spcBef>
                <a:spcPts val="440"/>
              </a:spcBef>
            </a:pPr>
            <a:r>
              <a:rPr lang="en-US" kern="1200" dirty="0">
                <a:solidFill>
                  <a:schemeClr val="tx1"/>
                </a:solidFill>
                <a:latin typeface="+mn-lt"/>
                <a:ea typeface="+mn-ea"/>
                <a:cs typeface="+mn-cs"/>
              </a:rPr>
              <a:t>Anti-glare cone on curing light</a:t>
            </a:r>
            <a:endParaRPr lang="en-US" sz="2400" dirty="0"/>
          </a:p>
        </p:txBody>
      </p:sp>
      <p:pic>
        <p:nvPicPr>
          <p:cNvPr id="6" name="Picture 5" descr="A picture containing indoor, glass, person, container&#10;&#10;Description automatically generated">
            <a:extLst>
              <a:ext uri="{FF2B5EF4-FFF2-40B4-BE49-F238E27FC236}">
                <a16:creationId xmlns:a16="http://schemas.microsoft.com/office/drawing/2014/main" xmlns="" id="{573EC538-D1EF-9B27-01C3-7A8B5E1FAA92}"/>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5326729" y="3009811"/>
            <a:ext cx="2096164" cy="3144246"/>
          </a:xfrm>
          <a:prstGeom prst="rect">
            <a:avLst/>
          </a:prstGeom>
        </p:spPr>
      </p:pic>
      <p:sp>
        <p:nvSpPr>
          <p:cNvPr id="9" name="TextBox 8">
            <a:extLst>
              <a:ext uri="{FF2B5EF4-FFF2-40B4-BE49-F238E27FC236}">
                <a16:creationId xmlns:a16="http://schemas.microsoft.com/office/drawing/2014/main" xmlns="" id="{CB739B10-3377-99FD-1D1E-76AD6BE30E57}"/>
              </a:ext>
            </a:extLst>
          </p:cNvPr>
          <p:cNvSpPr txBox="1"/>
          <p:nvPr/>
        </p:nvSpPr>
        <p:spPr>
          <a:xfrm>
            <a:off x="7695653" y="4805853"/>
            <a:ext cx="4129862" cy="1477328"/>
          </a:xfrm>
          <a:prstGeom prst="rect">
            <a:avLst/>
          </a:prstGeom>
          <a:noFill/>
        </p:spPr>
        <p:txBody>
          <a:bodyPr wrap="square">
            <a:spAutoFit/>
          </a:bodyPr>
          <a:lstStyle/>
          <a:p>
            <a:r>
              <a:rPr lang="en-US" dirty="0"/>
              <a:t>https://</a:t>
            </a:r>
            <a:r>
              <a:rPr lang="en-US" dirty="0" err="1"/>
              <a:t>www.ada.org</a:t>
            </a:r>
            <a:r>
              <a:rPr lang="en-US" dirty="0"/>
              <a:t>/</a:t>
            </a:r>
            <a:r>
              <a:rPr lang="en-US" dirty="0" err="1"/>
              <a:t>en</a:t>
            </a:r>
            <a:r>
              <a:rPr lang="en-US" dirty="0"/>
              <a:t>/publications/</a:t>
            </a:r>
            <a:r>
              <a:rPr lang="en-US" dirty="0" err="1"/>
              <a:t>ada</a:t>
            </a:r>
            <a:r>
              <a:rPr lang="en-US" dirty="0"/>
              <a:t>-news/2016-</a:t>
            </a:r>
          </a:p>
          <a:p>
            <a:r>
              <a:rPr lang="en-US" dirty="0"/>
              <a:t>archive/</a:t>
            </a:r>
            <a:r>
              <a:rPr lang="en-US" dirty="0" err="1"/>
              <a:t>april</a:t>
            </a:r>
            <a:r>
              <a:rPr lang="en-US" dirty="0"/>
              <a:t>/</a:t>
            </a:r>
            <a:r>
              <a:rPr lang="en-US" dirty="0" err="1"/>
              <a:t>ada</a:t>
            </a:r>
            <a:r>
              <a:rPr lang="en-US" dirty="0"/>
              <a:t>-scientists- innovative- research-presented- at-</a:t>
            </a:r>
            <a:r>
              <a:rPr lang="en-US" dirty="0" err="1"/>
              <a:t>aadr</a:t>
            </a:r>
            <a:r>
              <a:rPr lang="en-US" dirty="0"/>
              <a:t> </a:t>
            </a:r>
          </a:p>
        </p:txBody>
      </p:sp>
    </p:spTree>
    <p:extLst>
      <p:ext uri="{BB962C8B-B14F-4D97-AF65-F5344CB8AC3E}">
        <p14:creationId xmlns:p14="http://schemas.microsoft.com/office/powerpoint/2010/main" xmlns="" val="971971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E2FEA2CA-E594-4EDF-BC6B-9C5F59F0396A}"/>
              </a:ext>
            </a:extLst>
          </p:cNvPr>
          <p:cNvSpPr txBox="1">
            <a:spLocks/>
          </p:cNvSpPr>
          <p:nvPr/>
        </p:nvSpPr>
        <p:spPr>
          <a:xfrm>
            <a:off x="1372249" y="283889"/>
            <a:ext cx="9447501" cy="1016841"/>
          </a:xfrm>
          <a:prstGeom prst="rect">
            <a:avLst/>
          </a:prstGeom>
        </p:spPr>
        <p:txBody>
          <a:bodyPr vert="horz" lIns="91440" tIns="0" rIns="91440" bIns="0" rtlCol="0" anchor="b">
            <a:normAutofit lnSpcReduction="10000"/>
          </a:bodyPr>
          <a:lstStyle>
            <a:lvl1pPr algn="l" defTabSz="457200" rtl="0" eaLnBrk="1" latinLnBrk="0" hangingPunct="1">
              <a:lnSpc>
                <a:spcPct val="90000"/>
              </a:lnSpc>
              <a:spcBef>
                <a:spcPct val="0"/>
              </a:spcBef>
              <a:buNone/>
              <a:defRPr sz="4500" b="1" i="0" kern="1200" baseline="0">
                <a:solidFill>
                  <a:srgbClr val="AC1F2D"/>
                </a:solidFill>
                <a:latin typeface="Arial"/>
                <a:ea typeface="+mj-ea"/>
                <a:cs typeface="Arial"/>
              </a:defRPr>
            </a:lvl1pPr>
          </a:lstStyle>
          <a:p>
            <a:r>
              <a:rPr lang="en-US" sz="4000" dirty="0">
                <a:solidFill>
                  <a:schemeClr val="tx1"/>
                </a:solidFill>
              </a:rPr>
              <a:t>Personal Protective Equipment: Protective Clothing</a:t>
            </a:r>
          </a:p>
        </p:txBody>
      </p:sp>
      <p:graphicFrame>
        <p:nvGraphicFramePr>
          <p:cNvPr id="12" name="Diagram 11">
            <a:extLst>
              <a:ext uri="{FF2B5EF4-FFF2-40B4-BE49-F238E27FC236}">
                <a16:creationId xmlns:a16="http://schemas.microsoft.com/office/drawing/2014/main" xmlns="" id="{CB24BEE4-370F-4FF6-9760-1692343AFC1C}"/>
              </a:ext>
            </a:extLst>
          </p:cNvPr>
          <p:cNvGraphicFramePr/>
          <p:nvPr>
            <p:extLst>
              <p:ext uri="{D42A27DB-BD31-4B8C-83A1-F6EECF244321}">
                <p14:modId xmlns:p14="http://schemas.microsoft.com/office/powerpoint/2010/main" xmlns="" val="793325166"/>
              </p:ext>
            </p:extLst>
          </p:nvPr>
        </p:nvGraphicFramePr>
        <p:xfrm>
          <a:off x="389743" y="2338466"/>
          <a:ext cx="5096655" cy="2849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xmlns="" id="{ADB33BA4-BE77-193C-1C89-757B3FF24C55}"/>
              </a:ext>
            </a:extLst>
          </p:cNvPr>
          <p:cNvSpPr txBox="1"/>
          <p:nvPr/>
        </p:nvSpPr>
        <p:spPr>
          <a:xfrm>
            <a:off x="389743" y="5856745"/>
            <a:ext cx="8649326" cy="369332"/>
          </a:xfrm>
          <a:prstGeom prst="rect">
            <a:avLst/>
          </a:prstGeom>
          <a:noFill/>
        </p:spPr>
        <p:txBody>
          <a:bodyPr wrap="square">
            <a:spAutoFit/>
          </a:bodyPr>
          <a:lstStyle/>
          <a:p>
            <a:r>
              <a:rPr lang="en-US" dirty="0"/>
              <a:t>https://</a:t>
            </a:r>
            <a:r>
              <a:rPr lang="en-US" dirty="0" err="1"/>
              <a:t>www.osha.gov</a:t>
            </a:r>
            <a:r>
              <a:rPr lang="en-US" dirty="0"/>
              <a:t>/laws-regs/regulations/</a:t>
            </a:r>
            <a:r>
              <a:rPr lang="en-US" dirty="0" err="1"/>
              <a:t>standardnumber</a:t>
            </a:r>
            <a:r>
              <a:rPr lang="en-US" dirty="0"/>
              <a:t>/1910/1910.1030</a:t>
            </a:r>
          </a:p>
        </p:txBody>
      </p:sp>
      <p:graphicFrame>
        <p:nvGraphicFramePr>
          <p:cNvPr id="4" name="Diagram 3">
            <a:extLst>
              <a:ext uri="{FF2B5EF4-FFF2-40B4-BE49-F238E27FC236}">
                <a16:creationId xmlns:a16="http://schemas.microsoft.com/office/drawing/2014/main" xmlns="" id="{A38347BB-CAAB-C79C-46C8-832DC9A2BA35}"/>
              </a:ext>
            </a:extLst>
          </p:cNvPr>
          <p:cNvGraphicFramePr/>
          <p:nvPr>
            <p:extLst>
              <p:ext uri="{D42A27DB-BD31-4B8C-83A1-F6EECF244321}">
                <p14:modId xmlns:p14="http://schemas.microsoft.com/office/powerpoint/2010/main" xmlns="" val="2778403741"/>
              </p:ext>
            </p:extLst>
          </p:nvPr>
        </p:nvGraphicFramePr>
        <p:xfrm>
          <a:off x="5741233" y="1262376"/>
          <a:ext cx="5817721" cy="43332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4957920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xmlns="" id="{C1487210-3DC2-4CD7-97D2-075D2CE53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screenshot&#10;&#10;Description automatically generated">
            <a:extLst>
              <a:ext uri="{FF2B5EF4-FFF2-40B4-BE49-F238E27FC236}">
                <a16:creationId xmlns:a16="http://schemas.microsoft.com/office/drawing/2014/main" xmlns="" id="{6BE717CB-9E22-62A0-41C3-0D9E3D20D083}"/>
              </a:ext>
            </a:extLst>
          </p:cNvPr>
          <p:cNvPicPr>
            <a:picLocks noChangeAspect="1"/>
          </p:cNvPicPr>
          <p:nvPr/>
        </p:nvPicPr>
        <p:blipFill rotWithShape="1">
          <a:blip r:embed="rId2"/>
          <a:srcRect r="392" b="2"/>
          <a:stretch/>
        </p:blipFill>
        <p:spPr>
          <a:xfrm>
            <a:off x="-2373" y="10"/>
            <a:ext cx="4070725" cy="5273097"/>
          </a:xfrm>
          <a:prstGeom prst="rect">
            <a:avLst/>
          </a:prstGeom>
        </p:spPr>
      </p:pic>
      <p:pic>
        <p:nvPicPr>
          <p:cNvPr id="12" name="Picture 11" descr="A picture containing text, screenshot, website, online advertising&#10;&#10;Description automatically generated">
            <a:extLst>
              <a:ext uri="{FF2B5EF4-FFF2-40B4-BE49-F238E27FC236}">
                <a16:creationId xmlns:a16="http://schemas.microsoft.com/office/drawing/2014/main" xmlns="" id="{ABA9349A-5C7A-220D-C074-1DD980FE376D}"/>
              </a:ext>
            </a:extLst>
          </p:cNvPr>
          <p:cNvPicPr>
            <a:picLocks noChangeAspect="1"/>
          </p:cNvPicPr>
          <p:nvPr/>
        </p:nvPicPr>
        <p:blipFill rotWithShape="1">
          <a:blip r:embed="rId3"/>
          <a:srcRect t="284" r="-2" b="-2"/>
          <a:stretch/>
        </p:blipFill>
        <p:spPr>
          <a:xfrm>
            <a:off x="4038600" y="10"/>
            <a:ext cx="4085050" cy="5273097"/>
          </a:xfrm>
          <a:prstGeom prst="rect">
            <a:avLst/>
          </a:prstGeom>
        </p:spPr>
      </p:pic>
      <p:pic>
        <p:nvPicPr>
          <p:cNvPr id="8" name="Picture 7" descr="A poster with instructions on how to wear a face mask&#10;&#10;Description automatically generated with low confidence">
            <a:extLst>
              <a:ext uri="{FF2B5EF4-FFF2-40B4-BE49-F238E27FC236}">
                <a16:creationId xmlns:a16="http://schemas.microsoft.com/office/drawing/2014/main" xmlns="" id="{84BB067C-2C71-D0D1-E97B-B821D380E22C}"/>
              </a:ext>
            </a:extLst>
          </p:cNvPr>
          <p:cNvPicPr>
            <a:picLocks noChangeAspect="1"/>
          </p:cNvPicPr>
          <p:nvPr/>
        </p:nvPicPr>
        <p:blipFill rotWithShape="1">
          <a:blip r:embed="rId4"/>
          <a:srcRect r="682" b="2"/>
          <a:stretch/>
        </p:blipFill>
        <p:spPr>
          <a:xfrm>
            <a:off x="8117673" y="10"/>
            <a:ext cx="4085050" cy="5273097"/>
          </a:xfrm>
          <a:prstGeom prst="rect">
            <a:avLst/>
          </a:prstGeom>
        </p:spPr>
      </p:pic>
      <p:sp>
        <p:nvSpPr>
          <p:cNvPr id="23" name="Rectangle 22">
            <a:extLst>
              <a:ext uri="{FF2B5EF4-FFF2-40B4-BE49-F238E27FC236}">
                <a16:creationId xmlns:a16="http://schemas.microsoft.com/office/drawing/2014/main" xmlns="" id="{BC49B6E0-AC44-4C08-9792-FF75CAF35B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73110"/>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E317EE05-70B4-4EC2-88D4-385603BC57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273110"/>
            <a:ext cx="8115300" cy="1594270"/>
          </a:xfrm>
          <a:prstGeom prst="rect">
            <a:avLst/>
          </a:prstGeom>
          <a:gradFill>
            <a:gsLst>
              <a:gs pos="0">
                <a:schemeClr val="accent2">
                  <a:alpha val="0"/>
                </a:schemeClr>
              </a:gs>
              <a:gs pos="99000">
                <a:schemeClr val="accent2">
                  <a:alpha val="78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xmlns="" id="{5EA4E486-95E6-4EDF-9F7F-25AF59134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891246" y="2583766"/>
            <a:ext cx="1600201" cy="6978889"/>
          </a:xfrm>
          <a:prstGeom prst="rect">
            <a:avLst/>
          </a:prstGeom>
          <a:gradFill>
            <a:gsLst>
              <a:gs pos="45000">
                <a:schemeClr val="accent4">
                  <a:alpha val="0"/>
                </a:schemeClr>
              </a:gs>
              <a:gs pos="99000">
                <a:schemeClr val="accent6">
                  <a:alpha val="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7688F717-E1C8-4768-9F1E-901533E614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310075" y="-25753"/>
            <a:ext cx="1594272" cy="12192000"/>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414EB406-8F28-4B3B-B42A-FF988582A0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462451" y="5273110"/>
            <a:ext cx="9729549" cy="1584890"/>
          </a:xfrm>
          <a:prstGeom prst="rect">
            <a:avLst/>
          </a:prstGeom>
          <a:gradFill>
            <a:gsLst>
              <a:gs pos="0">
                <a:schemeClr val="accent5">
                  <a:alpha val="49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xmlns="" id="{6B697556-DC1F-68C6-3E4F-74628E4C020A}"/>
              </a:ext>
            </a:extLst>
          </p:cNvPr>
          <p:cNvSpPr txBox="1">
            <a:spLocks/>
          </p:cNvSpPr>
          <p:nvPr/>
        </p:nvSpPr>
        <p:spPr>
          <a:xfrm>
            <a:off x="457200" y="5473470"/>
            <a:ext cx="6632787" cy="1110744"/>
          </a:xfrm>
          <a:prstGeom prst="rect">
            <a:avLst/>
          </a:prstGeom>
        </p:spPr>
        <p:txBody>
          <a:bodyPr vert="horz" lIns="0" tIns="0" rIns="0" bIns="0" rtlCol="0" anchor="ctr">
            <a:normAutofit/>
          </a:bodyPr>
          <a:lstStyle>
            <a:lvl1pPr algn="l" defTabSz="457200" rtl="0" eaLnBrk="1" latinLnBrk="0" hangingPunct="1">
              <a:lnSpc>
                <a:spcPct val="90000"/>
              </a:lnSpc>
              <a:spcBef>
                <a:spcPct val="0"/>
              </a:spcBef>
              <a:buNone/>
              <a:defRPr sz="4500" b="1" i="0" kern="1200" baseline="0">
                <a:solidFill>
                  <a:srgbClr val="AC1F2D"/>
                </a:solidFill>
                <a:latin typeface="Arial"/>
                <a:ea typeface="+mj-ea"/>
                <a:cs typeface="Arial"/>
              </a:defRPr>
            </a:lvl1pPr>
          </a:lstStyle>
          <a:p>
            <a:pPr defTabSz="914400">
              <a:spcAft>
                <a:spcPts val="600"/>
              </a:spcAft>
            </a:pPr>
            <a:r>
              <a:rPr lang="en-US" sz="2500" cap="all" dirty="0">
                <a:solidFill>
                  <a:schemeClr val="bg1"/>
                </a:solidFill>
                <a:latin typeface="+mj-lt"/>
                <a:cs typeface="+mj-cs"/>
              </a:rPr>
              <a:t>Personal Protective Equipment: Donning and Doffing</a:t>
            </a:r>
          </a:p>
          <a:p>
            <a:pPr defTabSz="914400">
              <a:spcAft>
                <a:spcPts val="600"/>
              </a:spcAft>
            </a:pPr>
            <a:r>
              <a:rPr lang="en-US" sz="1900" dirty="0">
                <a:solidFill>
                  <a:schemeClr val="tx1"/>
                </a:solidFill>
                <a:latin typeface="+mn-lt"/>
                <a:ea typeface="+mn-ea"/>
                <a:cs typeface="+mn-cs"/>
              </a:rPr>
              <a:t>https://</a:t>
            </a:r>
            <a:r>
              <a:rPr lang="en-US" sz="1900" dirty="0" err="1">
                <a:solidFill>
                  <a:schemeClr val="tx1"/>
                </a:solidFill>
                <a:latin typeface="+mn-lt"/>
                <a:ea typeface="+mn-ea"/>
                <a:cs typeface="+mn-cs"/>
              </a:rPr>
              <a:t>www.cdc.gov</a:t>
            </a:r>
            <a:r>
              <a:rPr lang="en-US" sz="1900" dirty="0">
                <a:solidFill>
                  <a:schemeClr val="tx1"/>
                </a:solidFill>
                <a:latin typeface="+mn-lt"/>
                <a:ea typeface="+mn-ea"/>
                <a:cs typeface="+mn-cs"/>
              </a:rPr>
              <a:t>/</a:t>
            </a:r>
            <a:r>
              <a:rPr lang="en-US" sz="1900" dirty="0" err="1">
                <a:solidFill>
                  <a:schemeClr val="tx1"/>
                </a:solidFill>
                <a:latin typeface="+mn-lt"/>
                <a:ea typeface="+mn-ea"/>
                <a:cs typeface="+mn-cs"/>
              </a:rPr>
              <a:t>hai</a:t>
            </a:r>
            <a:r>
              <a:rPr lang="en-US" sz="1900" dirty="0">
                <a:solidFill>
                  <a:schemeClr val="tx1"/>
                </a:solidFill>
                <a:latin typeface="+mn-lt"/>
                <a:ea typeface="+mn-ea"/>
                <a:cs typeface="+mn-cs"/>
              </a:rPr>
              <a:t>/pdfs/</a:t>
            </a:r>
            <a:r>
              <a:rPr lang="en-US" sz="1900" dirty="0" err="1">
                <a:solidFill>
                  <a:schemeClr val="tx1"/>
                </a:solidFill>
                <a:latin typeface="+mn-lt"/>
                <a:ea typeface="+mn-ea"/>
                <a:cs typeface="+mn-cs"/>
              </a:rPr>
              <a:t>ppe</a:t>
            </a:r>
            <a:r>
              <a:rPr lang="en-US" sz="1900" dirty="0">
                <a:solidFill>
                  <a:schemeClr val="tx1"/>
                </a:solidFill>
                <a:latin typeface="+mn-lt"/>
                <a:ea typeface="+mn-ea"/>
                <a:cs typeface="+mn-cs"/>
              </a:rPr>
              <a:t>/</a:t>
            </a:r>
            <a:r>
              <a:rPr lang="en-US" sz="1900" dirty="0" err="1">
                <a:solidFill>
                  <a:schemeClr val="tx1"/>
                </a:solidFill>
                <a:latin typeface="+mn-lt"/>
                <a:ea typeface="+mn-ea"/>
                <a:cs typeface="+mn-cs"/>
              </a:rPr>
              <a:t>ppe-sequence.pdf</a:t>
            </a:r>
            <a:endParaRPr lang="en-US" sz="1900" dirty="0">
              <a:solidFill>
                <a:schemeClr val="tx1"/>
              </a:solidFill>
              <a:latin typeface="+mn-lt"/>
              <a:ea typeface="+mn-ea"/>
              <a:cs typeface="+mn-cs"/>
            </a:endParaRPr>
          </a:p>
        </p:txBody>
      </p:sp>
      <p:sp>
        <p:nvSpPr>
          <p:cNvPr id="5" name="Footer Placeholder 4">
            <a:extLst>
              <a:ext uri="{FF2B5EF4-FFF2-40B4-BE49-F238E27FC236}">
                <a16:creationId xmlns:a16="http://schemas.microsoft.com/office/drawing/2014/main" xmlns="" id="{D252F878-ABF8-78F5-969C-F4F43FEF633A}"/>
              </a:ext>
            </a:extLst>
          </p:cNvPr>
          <p:cNvSpPr>
            <a:spLocks noGrp="1"/>
          </p:cNvSpPr>
          <p:nvPr>
            <p:ph type="ftr" sz="quarter" idx="3"/>
          </p:nvPr>
        </p:nvSpPr>
        <p:spPr>
          <a:xfrm rot="5400000">
            <a:off x="-1828801" y="1912217"/>
            <a:ext cx="4114800" cy="457200"/>
          </a:xfrm>
        </p:spPr>
        <p:txBody>
          <a:bodyPr vert="horz" lIns="91440" tIns="45720" rIns="91440" bIns="45720" rtlCol="0" anchor="ctr">
            <a:normAutofit/>
          </a:bodyPr>
          <a:lstStyle/>
          <a:p>
            <a:pPr algn="l">
              <a:spcAft>
                <a:spcPts val="600"/>
              </a:spcAft>
            </a:pPr>
            <a:r>
              <a:rPr lang="en-US" sz="800" b="1" kern="1200">
                <a:solidFill>
                  <a:srgbClr val="FFFFFF"/>
                </a:solidFill>
                <a:latin typeface="+mj-lt"/>
                <a:ea typeface="+mn-ea"/>
                <a:cs typeface="+mn-cs"/>
              </a:rPr>
              <a:t>STREAM EDUCATION AND CONSULTING, LLC</a:t>
            </a:r>
          </a:p>
        </p:txBody>
      </p:sp>
      <p:pic>
        <p:nvPicPr>
          <p:cNvPr id="16" name="Picture 15" descr="A qr code on a white background&#10;&#10;Description automatically generated">
            <a:extLst>
              <a:ext uri="{FF2B5EF4-FFF2-40B4-BE49-F238E27FC236}">
                <a16:creationId xmlns:a16="http://schemas.microsoft.com/office/drawing/2014/main" xmlns="" id="{77B7894F-5FC5-3DB4-1833-5CFEAD0E8897}"/>
              </a:ext>
            </a:extLst>
          </p:cNvPr>
          <p:cNvPicPr>
            <a:picLocks noChangeAspect="1"/>
          </p:cNvPicPr>
          <p:nvPr/>
        </p:nvPicPr>
        <p:blipFill>
          <a:blip r:embed="rId5"/>
          <a:stretch>
            <a:fillRect/>
          </a:stretch>
        </p:blipFill>
        <p:spPr>
          <a:xfrm>
            <a:off x="9414465" y="5331974"/>
            <a:ext cx="1467162" cy="1467162"/>
          </a:xfrm>
          <a:prstGeom prst="rect">
            <a:avLst/>
          </a:prstGeom>
        </p:spPr>
      </p:pic>
    </p:spTree>
    <p:extLst>
      <p:ext uri="{BB962C8B-B14F-4D97-AF65-F5344CB8AC3E}">
        <p14:creationId xmlns:p14="http://schemas.microsoft.com/office/powerpoint/2010/main" xmlns="" val="23375085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40BF4A1-714C-419E-A19F-578DE93BE0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2F91A9BD-D57F-4941-931F-40597AB370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C54DB264-9467-4730-B9E9-C9A97DD669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xmlns="" id="{BB097F88-2120-47B4-B891-5B28F66BBD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Rectangle 17">
            <a:extLst>
              <a:ext uri="{FF2B5EF4-FFF2-40B4-BE49-F238E27FC236}">
                <a16:creationId xmlns:a16="http://schemas.microsoft.com/office/drawing/2014/main" xmlns="" id="{BF9338F5-05AB-4DC5-BD1C-1A9F26C38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8AEE48F-3B6E-CA50-7BBA-6B582DBC389C}"/>
              </a:ext>
            </a:extLst>
          </p:cNvPr>
          <p:cNvSpPr>
            <a:spLocks noGrp="1"/>
          </p:cNvSpPr>
          <p:nvPr>
            <p:ph type="title"/>
          </p:nvPr>
        </p:nvSpPr>
        <p:spPr>
          <a:xfrm>
            <a:off x="457200" y="868280"/>
            <a:ext cx="3390645" cy="3363597"/>
          </a:xfrm>
        </p:spPr>
        <p:txBody>
          <a:bodyPr>
            <a:normAutofit/>
          </a:bodyPr>
          <a:lstStyle/>
          <a:p>
            <a:pPr algn="r"/>
            <a:r>
              <a:rPr lang="en-US" sz="3200">
                <a:solidFill>
                  <a:schemeClr val="bg1"/>
                </a:solidFill>
              </a:rPr>
              <a:t>Hepatitis b vaccination</a:t>
            </a:r>
          </a:p>
        </p:txBody>
      </p:sp>
      <p:sp>
        <p:nvSpPr>
          <p:cNvPr id="3" name="Content Placeholder 2">
            <a:extLst>
              <a:ext uri="{FF2B5EF4-FFF2-40B4-BE49-F238E27FC236}">
                <a16:creationId xmlns:a16="http://schemas.microsoft.com/office/drawing/2014/main" xmlns="" id="{EC78C0C8-9D7B-C29D-D418-308619F4775D}"/>
              </a:ext>
            </a:extLst>
          </p:cNvPr>
          <p:cNvSpPr>
            <a:spLocks noGrp="1"/>
          </p:cNvSpPr>
          <p:nvPr>
            <p:ph idx="1"/>
          </p:nvPr>
        </p:nvSpPr>
        <p:spPr>
          <a:xfrm>
            <a:off x="4494654" y="519953"/>
            <a:ext cx="6969792" cy="5611906"/>
          </a:xfrm>
        </p:spPr>
        <p:txBody>
          <a:bodyPr>
            <a:normAutofit fontScale="92500" lnSpcReduction="10000"/>
          </a:bodyPr>
          <a:lstStyle/>
          <a:p>
            <a:pPr marL="150876" indent="-150876" defTabSz="603504">
              <a:spcBef>
                <a:spcPts val="660"/>
              </a:spcBef>
            </a:pPr>
            <a:r>
              <a:rPr lang="en-US" sz="2400" kern="1200" dirty="0">
                <a:solidFill>
                  <a:schemeClr val="tx1"/>
                </a:solidFill>
                <a:latin typeface="+mn-lt"/>
                <a:ea typeface="+mn-ea"/>
                <a:cs typeface="+mn-cs"/>
              </a:rPr>
              <a:t>Must be offered to any staff that has reasonably anticipated contact with blood or OPIM unless they have documentation of a previous vaccination series, antibody testing has indicated immunity, or the vaccine is medically contraindicated</a:t>
            </a:r>
          </a:p>
          <a:p>
            <a:pPr marL="150876" indent="-150876" defTabSz="603504">
              <a:spcBef>
                <a:spcPts val="660"/>
              </a:spcBef>
            </a:pPr>
            <a:r>
              <a:rPr lang="en-US" sz="2400" kern="1200" dirty="0">
                <a:solidFill>
                  <a:schemeClr val="tx1"/>
                </a:solidFill>
                <a:latin typeface="+mn-lt"/>
                <a:ea typeface="+mn-ea"/>
                <a:cs typeface="+mn-cs"/>
              </a:rPr>
              <a:t>Offered at no cost to employee</a:t>
            </a:r>
          </a:p>
          <a:p>
            <a:pPr marL="150876" indent="-150876" defTabSz="603504">
              <a:spcBef>
                <a:spcPts val="660"/>
              </a:spcBef>
            </a:pPr>
            <a:r>
              <a:rPr lang="en-US" sz="2400" kern="1200" dirty="0">
                <a:solidFill>
                  <a:schemeClr val="tx1"/>
                </a:solidFill>
                <a:latin typeface="+mn-lt"/>
                <a:ea typeface="+mn-ea"/>
                <a:cs typeface="+mn-cs"/>
              </a:rPr>
              <a:t>Offered within 10 days of initial assignment as an employee</a:t>
            </a:r>
          </a:p>
          <a:p>
            <a:pPr marL="150876" indent="-150876" defTabSz="603504">
              <a:spcBef>
                <a:spcPts val="660"/>
              </a:spcBef>
            </a:pPr>
            <a:r>
              <a:rPr lang="en-US" sz="2400" kern="1200" dirty="0">
                <a:solidFill>
                  <a:schemeClr val="tx1"/>
                </a:solidFill>
                <a:latin typeface="+mn-lt"/>
                <a:ea typeface="+mn-ea"/>
                <a:cs typeface="+mn-cs"/>
              </a:rPr>
              <a:t>Employers must ensure employees are trained on efficacy, safety, method or administration and benefits of vaccination</a:t>
            </a:r>
          </a:p>
          <a:p>
            <a:pPr marL="150876" indent="-150876" defTabSz="603504">
              <a:spcBef>
                <a:spcPts val="660"/>
              </a:spcBef>
            </a:pPr>
            <a:r>
              <a:rPr lang="en-US" sz="2400" kern="1200" dirty="0">
                <a:solidFill>
                  <a:schemeClr val="tx1"/>
                </a:solidFill>
                <a:latin typeface="+mn-lt"/>
                <a:ea typeface="+mn-ea"/>
                <a:cs typeface="+mn-cs"/>
              </a:rPr>
              <a:t>Employees may decline but must sign a declination form that states the employee understands they remain at risk</a:t>
            </a:r>
            <a:endParaRPr lang="en-US" sz="4000" dirty="0"/>
          </a:p>
        </p:txBody>
      </p:sp>
      <p:pic>
        <p:nvPicPr>
          <p:cNvPr id="5" name="Picture 4" descr="A close-up of a syringe and a vial&#10;&#10;Description automatically generated with medium confidence">
            <a:extLst>
              <a:ext uri="{FF2B5EF4-FFF2-40B4-BE49-F238E27FC236}">
                <a16:creationId xmlns:a16="http://schemas.microsoft.com/office/drawing/2014/main" xmlns="" id="{F00DAD33-6CFB-0D54-5484-D3B7ED35A560}"/>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993177" y="4662383"/>
            <a:ext cx="2509443" cy="1693873"/>
          </a:xfrm>
          <a:prstGeom prst="rect">
            <a:avLst/>
          </a:prstGeom>
        </p:spPr>
      </p:pic>
    </p:spTree>
    <p:extLst>
      <p:ext uri="{BB962C8B-B14F-4D97-AF65-F5344CB8AC3E}">
        <p14:creationId xmlns:p14="http://schemas.microsoft.com/office/powerpoint/2010/main" xmlns="" val="3277800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4">
            <a:extLst>
              <a:ext uri="{FF2B5EF4-FFF2-40B4-BE49-F238E27FC236}">
                <a16:creationId xmlns:a16="http://schemas.microsoft.com/office/drawing/2014/main" xmlns="" id="{9C53F8DC-E65E-42A4-ABA3-AB41274F30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qr code with text&#10;&#10;Description automatically generated with low confidence">
            <a:extLst>
              <a:ext uri="{FF2B5EF4-FFF2-40B4-BE49-F238E27FC236}">
                <a16:creationId xmlns:a16="http://schemas.microsoft.com/office/drawing/2014/main" xmlns="" id="{85A37AC9-677C-E9FB-826F-5B08308F7E03}"/>
              </a:ext>
            </a:extLst>
          </p:cNvPr>
          <p:cNvPicPr>
            <a:picLocks noChangeAspect="1"/>
          </p:cNvPicPr>
          <p:nvPr/>
        </p:nvPicPr>
        <p:blipFill>
          <a:blip r:embed="rId2"/>
          <a:stretch>
            <a:fillRect/>
          </a:stretch>
        </p:blipFill>
        <p:spPr>
          <a:xfrm>
            <a:off x="8467156" y="457199"/>
            <a:ext cx="2080590" cy="2575969"/>
          </a:xfrm>
          <a:prstGeom prst="rect">
            <a:avLst/>
          </a:prstGeom>
        </p:spPr>
      </p:pic>
      <p:pic>
        <p:nvPicPr>
          <p:cNvPr id="5" name="Picture 4" descr="A close-up of a syringe and a vial&#10;&#10;Description automatically generated with medium confidence">
            <a:extLst>
              <a:ext uri="{FF2B5EF4-FFF2-40B4-BE49-F238E27FC236}">
                <a16:creationId xmlns:a16="http://schemas.microsoft.com/office/drawing/2014/main" xmlns="" id="{F00DAD33-6CFB-0D54-5484-D3B7ED35A560}"/>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7569776" y="3360776"/>
            <a:ext cx="3875351" cy="2575969"/>
          </a:xfrm>
          <a:prstGeom prst="rect">
            <a:avLst/>
          </a:prstGeom>
        </p:spPr>
      </p:pic>
      <p:sp>
        <p:nvSpPr>
          <p:cNvPr id="32" name="Rectangle 26">
            <a:extLst>
              <a:ext uri="{FF2B5EF4-FFF2-40B4-BE49-F238E27FC236}">
                <a16:creationId xmlns:a16="http://schemas.microsoft.com/office/drawing/2014/main" xmlns="" id="{3808F57C-E98A-4053-BD3D-4D04986CB2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8">
            <a:extLst>
              <a:ext uri="{FF2B5EF4-FFF2-40B4-BE49-F238E27FC236}">
                <a16:creationId xmlns:a16="http://schemas.microsoft.com/office/drawing/2014/main" xmlns="" id="{3DD8121B-71ED-41BD-AA7C-9E5609999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2">
            <a:extLst>
              <a:ext uri="{FF2B5EF4-FFF2-40B4-BE49-F238E27FC236}">
                <a16:creationId xmlns:a16="http://schemas.microsoft.com/office/drawing/2014/main" xmlns="" id="{67B83D9A-7E1E-E669-7B27-3B54E3B67852}"/>
              </a:ext>
            </a:extLst>
          </p:cNvPr>
          <p:cNvGraphicFramePr>
            <a:graphicFrameLocks noGrp="1"/>
          </p:cNvGraphicFramePr>
          <p:nvPr>
            <p:ph idx="1"/>
            <p:extLst>
              <p:ext uri="{D42A27DB-BD31-4B8C-83A1-F6EECF244321}">
                <p14:modId xmlns:p14="http://schemas.microsoft.com/office/powerpoint/2010/main" xmlns="" val="3589311220"/>
              </p:ext>
            </p:extLst>
          </p:nvPr>
        </p:nvGraphicFramePr>
        <p:xfrm>
          <a:off x="294469" y="1556725"/>
          <a:ext cx="7001276" cy="47355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10" descr="A close-up of a sign&#10;&#10;Description automatically generated with medium confidence">
            <a:extLst>
              <a:ext uri="{FF2B5EF4-FFF2-40B4-BE49-F238E27FC236}">
                <a16:creationId xmlns:a16="http://schemas.microsoft.com/office/drawing/2014/main" xmlns="" id="{AAE12F48-3A2E-74E2-1E69-6B30A158ABCF}"/>
              </a:ext>
            </a:extLst>
          </p:cNvPr>
          <p:cNvPicPr>
            <a:picLocks noChangeAspect="1"/>
          </p:cNvPicPr>
          <p:nvPr/>
        </p:nvPicPr>
        <p:blipFill>
          <a:blip r:embed="rId10"/>
          <a:stretch>
            <a:fillRect/>
          </a:stretch>
        </p:blipFill>
        <p:spPr>
          <a:xfrm>
            <a:off x="1013316" y="235923"/>
            <a:ext cx="7543800" cy="1320800"/>
          </a:xfrm>
          <a:prstGeom prst="rect">
            <a:avLst/>
          </a:prstGeom>
        </p:spPr>
      </p:pic>
    </p:spTree>
    <p:extLst>
      <p:ext uri="{BB962C8B-B14F-4D97-AF65-F5344CB8AC3E}">
        <p14:creationId xmlns:p14="http://schemas.microsoft.com/office/powerpoint/2010/main" xmlns="" val="41289751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4E3AE8C3-8F65-40F4-BABE-E70F383014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E2FC4764-B8D5-4F87-95DB-3125B2D128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B4C1654F-94F5-497E-8ECF-F2A7E84D6A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768313" y="3587284"/>
            <a:ext cx="2501977" cy="4038601"/>
          </a:xfrm>
          <a:prstGeom prst="rect">
            <a:avLst/>
          </a:prstGeom>
          <a:gradFill>
            <a:gsLst>
              <a:gs pos="0">
                <a:schemeClr val="accent5">
                  <a:lumMod val="60000"/>
                  <a:lumOff val="40000"/>
                  <a:alpha val="0"/>
                </a:schemeClr>
              </a:gs>
              <a:gs pos="99000">
                <a:schemeClr val="accent2">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365254" y="969296"/>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75F3279B-E7F9-B53F-4C20-AF213CE36052}"/>
              </a:ext>
            </a:extLst>
          </p:cNvPr>
          <p:cNvSpPr>
            <a:spLocks noGrp="1"/>
          </p:cNvSpPr>
          <p:nvPr>
            <p:ph type="title"/>
          </p:nvPr>
        </p:nvSpPr>
        <p:spPr>
          <a:xfrm>
            <a:off x="409518" y="586855"/>
            <a:ext cx="3258570" cy="2030839"/>
          </a:xfrm>
        </p:spPr>
        <p:txBody>
          <a:bodyPr vert="horz" lIns="0" tIns="0" rIns="0" bIns="0" rtlCol="0" anchor="b">
            <a:normAutofit/>
          </a:bodyPr>
          <a:lstStyle/>
          <a:p>
            <a:pPr algn="r"/>
            <a:r>
              <a:rPr lang="en-US" sz="2700" dirty="0">
                <a:solidFill>
                  <a:schemeClr val="bg1"/>
                </a:solidFill>
              </a:rPr>
              <a:t>Post-exposure Evaluation and Follow-up</a:t>
            </a:r>
          </a:p>
        </p:txBody>
      </p:sp>
      <p:graphicFrame>
        <p:nvGraphicFramePr>
          <p:cNvPr id="8" name="Content Placeholder 2">
            <a:extLst>
              <a:ext uri="{FF2B5EF4-FFF2-40B4-BE49-F238E27FC236}">
                <a16:creationId xmlns:a16="http://schemas.microsoft.com/office/drawing/2014/main" xmlns="" id="{6F46132B-02AB-F7F1-32BE-C301A07EE648}"/>
              </a:ext>
            </a:extLst>
          </p:cNvPr>
          <p:cNvGraphicFramePr>
            <a:graphicFrameLocks noGrp="1"/>
          </p:cNvGraphicFramePr>
          <p:nvPr>
            <p:ph sz="half" idx="1"/>
            <p:extLst>
              <p:ext uri="{D42A27DB-BD31-4B8C-83A1-F6EECF244321}">
                <p14:modId xmlns:p14="http://schemas.microsoft.com/office/powerpoint/2010/main" xmlns="" val="3441687467"/>
              </p:ext>
            </p:extLst>
          </p:nvPr>
        </p:nvGraphicFramePr>
        <p:xfrm>
          <a:off x="4581727" y="233082"/>
          <a:ext cx="7200755" cy="64366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qr code on a white background&#10;&#10;Description automatically generated">
            <a:extLst>
              <a:ext uri="{FF2B5EF4-FFF2-40B4-BE49-F238E27FC236}">
                <a16:creationId xmlns:a16="http://schemas.microsoft.com/office/drawing/2014/main" xmlns="" id="{9DCFEFDC-978D-4F5E-10FD-6321AFF4F0AA}"/>
              </a:ext>
            </a:extLst>
          </p:cNvPr>
          <p:cNvPicPr>
            <a:picLocks noChangeAspect="1"/>
          </p:cNvPicPr>
          <p:nvPr/>
        </p:nvPicPr>
        <p:blipFill>
          <a:blip r:embed="rId7"/>
          <a:stretch>
            <a:fillRect/>
          </a:stretch>
        </p:blipFill>
        <p:spPr>
          <a:xfrm>
            <a:off x="1066035" y="3166699"/>
            <a:ext cx="1905000" cy="1905000"/>
          </a:xfrm>
          <a:prstGeom prst="rect">
            <a:avLst/>
          </a:prstGeom>
        </p:spPr>
      </p:pic>
      <p:sp>
        <p:nvSpPr>
          <p:cNvPr id="3" name="TextBox 2">
            <a:extLst>
              <a:ext uri="{FF2B5EF4-FFF2-40B4-BE49-F238E27FC236}">
                <a16:creationId xmlns:a16="http://schemas.microsoft.com/office/drawing/2014/main" xmlns="" id="{7CE134A4-720E-A064-EB06-B9DB9A6F70AF}"/>
              </a:ext>
            </a:extLst>
          </p:cNvPr>
          <p:cNvSpPr txBox="1"/>
          <p:nvPr/>
        </p:nvSpPr>
        <p:spPr>
          <a:xfrm>
            <a:off x="706221" y="5274584"/>
            <a:ext cx="2583543" cy="923330"/>
          </a:xfrm>
          <a:prstGeom prst="rect">
            <a:avLst/>
          </a:prstGeom>
          <a:noFill/>
        </p:spPr>
        <p:txBody>
          <a:bodyPr wrap="square" rtlCol="0">
            <a:spAutoFit/>
          </a:bodyPr>
          <a:lstStyle/>
          <a:p>
            <a:pPr algn="ctr"/>
            <a:r>
              <a:rPr lang="en-US" dirty="0"/>
              <a:t>ADA: Employer Obligations after Exposure Incidents</a:t>
            </a:r>
          </a:p>
        </p:txBody>
      </p:sp>
    </p:spTree>
    <p:extLst>
      <p:ext uri="{BB962C8B-B14F-4D97-AF65-F5344CB8AC3E}">
        <p14:creationId xmlns:p14="http://schemas.microsoft.com/office/powerpoint/2010/main" xmlns="" val="13500314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1CC4AFFA-9868-4B7D-9F63-93C34D3623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33FCF2D-D036-7381-DAA7-2F1346B0DAE8}"/>
              </a:ext>
            </a:extLst>
          </p:cNvPr>
          <p:cNvSpPr>
            <a:spLocks noGrp="1"/>
          </p:cNvSpPr>
          <p:nvPr>
            <p:ph type="title"/>
          </p:nvPr>
        </p:nvSpPr>
        <p:spPr>
          <a:xfrm>
            <a:off x="1371601" y="457200"/>
            <a:ext cx="9549442" cy="1010093"/>
          </a:xfrm>
        </p:spPr>
        <p:txBody>
          <a:bodyPr vert="horz" lIns="0" tIns="0" rIns="0" bIns="0" rtlCol="0" anchor="b">
            <a:normAutofit/>
          </a:bodyPr>
          <a:lstStyle/>
          <a:p>
            <a:pPr algn="ctr"/>
            <a:r>
              <a:rPr lang="en-US" dirty="0">
                <a:solidFill>
                  <a:schemeClr val="tx1"/>
                </a:solidFill>
              </a:rPr>
              <a:t>Internal reporting</a:t>
            </a:r>
          </a:p>
        </p:txBody>
      </p:sp>
      <p:sp>
        <p:nvSpPr>
          <p:cNvPr id="15" name="Rectangle 14">
            <a:extLst>
              <a:ext uri="{FF2B5EF4-FFF2-40B4-BE49-F238E27FC236}">
                <a16:creationId xmlns:a16="http://schemas.microsoft.com/office/drawing/2014/main" xmlns="" id="{024CCFE6-8D32-4963-9B5D-E742044292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43414B78-940D-4BE3-A24D-B003E1C9C0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xmlns="" id="{5A2D19A4-D7B8-970C-809E-4D3CFEB309F2}"/>
              </a:ext>
            </a:extLst>
          </p:cNvPr>
          <p:cNvGraphicFramePr>
            <a:graphicFrameLocks noGrp="1"/>
          </p:cNvGraphicFramePr>
          <p:nvPr>
            <p:ph sz="half" idx="1"/>
            <p:extLst>
              <p:ext uri="{D42A27DB-BD31-4B8C-83A1-F6EECF244321}">
                <p14:modId xmlns:p14="http://schemas.microsoft.com/office/powerpoint/2010/main" xmlns="" val="2678666749"/>
              </p:ext>
            </p:extLst>
          </p:nvPr>
        </p:nvGraphicFramePr>
        <p:xfrm>
          <a:off x="601625" y="349194"/>
          <a:ext cx="10988749" cy="65083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206238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1CC4AFFA-9868-4B7D-9F63-93C34D3623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33FCF2D-D036-7381-DAA7-2F1346B0DAE8}"/>
              </a:ext>
            </a:extLst>
          </p:cNvPr>
          <p:cNvSpPr>
            <a:spLocks noGrp="1"/>
          </p:cNvSpPr>
          <p:nvPr>
            <p:ph type="title"/>
          </p:nvPr>
        </p:nvSpPr>
        <p:spPr>
          <a:xfrm>
            <a:off x="1371601" y="457200"/>
            <a:ext cx="9549442" cy="1010093"/>
          </a:xfrm>
        </p:spPr>
        <p:txBody>
          <a:bodyPr vert="horz" lIns="0" tIns="0" rIns="0" bIns="0" rtlCol="0" anchor="b">
            <a:normAutofit/>
          </a:bodyPr>
          <a:lstStyle/>
          <a:p>
            <a:pPr algn="ctr"/>
            <a:r>
              <a:rPr lang="en-US" dirty="0">
                <a:solidFill>
                  <a:schemeClr val="tx1"/>
                </a:solidFill>
              </a:rPr>
              <a:t>Referral to qualified provider</a:t>
            </a:r>
          </a:p>
        </p:txBody>
      </p:sp>
      <p:sp>
        <p:nvSpPr>
          <p:cNvPr id="15" name="Rectangle 14">
            <a:extLst>
              <a:ext uri="{FF2B5EF4-FFF2-40B4-BE49-F238E27FC236}">
                <a16:creationId xmlns:a16="http://schemas.microsoft.com/office/drawing/2014/main" xmlns="" id="{024CCFE6-8D32-4963-9B5D-E742044292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43414B78-940D-4BE3-A24D-B003E1C9C0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xmlns="" id="{5A2D19A4-D7B8-970C-809E-4D3CFEB309F2}"/>
              </a:ext>
            </a:extLst>
          </p:cNvPr>
          <p:cNvGraphicFramePr>
            <a:graphicFrameLocks noGrp="1"/>
          </p:cNvGraphicFramePr>
          <p:nvPr>
            <p:ph sz="half" idx="1"/>
            <p:extLst>
              <p:ext uri="{D42A27DB-BD31-4B8C-83A1-F6EECF244321}">
                <p14:modId xmlns:p14="http://schemas.microsoft.com/office/powerpoint/2010/main" xmlns="" val="225218330"/>
              </p:ext>
            </p:extLst>
          </p:nvPr>
        </p:nvGraphicFramePr>
        <p:xfrm>
          <a:off x="898451" y="1834632"/>
          <a:ext cx="10334847"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520076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6D46F0-A245-94C7-905C-E22B25270E8B}"/>
              </a:ext>
            </a:extLst>
          </p:cNvPr>
          <p:cNvSpPr>
            <a:spLocks noGrp="1"/>
          </p:cNvSpPr>
          <p:nvPr>
            <p:ph type="title"/>
          </p:nvPr>
        </p:nvSpPr>
        <p:spPr>
          <a:xfrm>
            <a:off x="975360" y="373380"/>
            <a:ext cx="10241280" cy="1234440"/>
          </a:xfrm>
        </p:spPr>
        <p:txBody>
          <a:bodyPr/>
          <a:lstStyle/>
          <a:p>
            <a:r>
              <a:rPr lang="en-US" dirty="0"/>
              <a:t>Source patient Information</a:t>
            </a:r>
          </a:p>
        </p:txBody>
      </p:sp>
      <p:sp>
        <p:nvSpPr>
          <p:cNvPr id="3" name="Content Placeholder 2">
            <a:extLst>
              <a:ext uri="{FF2B5EF4-FFF2-40B4-BE49-F238E27FC236}">
                <a16:creationId xmlns:a16="http://schemas.microsoft.com/office/drawing/2014/main" xmlns="" id="{E19BDF07-98BC-8414-9348-5B94EBD9832F}"/>
              </a:ext>
            </a:extLst>
          </p:cNvPr>
          <p:cNvSpPr>
            <a:spLocks noGrp="1"/>
          </p:cNvSpPr>
          <p:nvPr>
            <p:ph sz="half" idx="1"/>
          </p:nvPr>
        </p:nvSpPr>
        <p:spPr>
          <a:xfrm>
            <a:off x="975360" y="1873623"/>
            <a:ext cx="4447786" cy="3581401"/>
          </a:xfrm>
        </p:spPr>
        <p:txBody>
          <a:bodyPr>
            <a:normAutofit lnSpcReduction="10000"/>
          </a:bodyPr>
          <a:lstStyle/>
          <a:p>
            <a:r>
              <a:rPr lang="en-US" sz="2400" dirty="0"/>
              <a:t>Document identity in writing on exposure incident report</a:t>
            </a:r>
          </a:p>
          <a:p>
            <a:r>
              <a:rPr lang="en-US" sz="2400" dirty="0"/>
              <a:t>Contact source patient and ask for consent to be tested for HBV and HIV</a:t>
            </a:r>
          </a:p>
          <a:p>
            <a:r>
              <a:rPr lang="en-US" sz="2400" dirty="0"/>
              <a:t>Results must be made available to exposed employee</a:t>
            </a:r>
          </a:p>
        </p:txBody>
      </p:sp>
      <p:sp>
        <p:nvSpPr>
          <p:cNvPr id="4" name="Content Placeholder 3">
            <a:extLst>
              <a:ext uri="{FF2B5EF4-FFF2-40B4-BE49-F238E27FC236}">
                <a16:creationId xmlns:a16="http://schemas.microsoft.com/office/drawing/2014/main" xmlns="" id="{EC9992C2-2B65-7C41-59CA-4E1B295C69D1}"/>
              </a:ext>
            </a:extLst>
          </p:cNvPr>
          <p:cNvSpPr>
            <a:spLocks noGrp="1"/>
          </p:cNvSpPr>
          <p:nvPr>
            <p:ph sz="half" idx="2"/>
          </p:nvPr>
        </p:nvSpPr>
        <p:spPr>
          <a:xfrm>
            <a:off x="6096000" y="1873623"/>
            <a:ext cx="4447786" cy="3581401"/>
          </a:xfrm>
        </p:spPr>
        <p:txBody>
          <a:bodyPr>
            <a:normAutofit lnSpcReduction="10000"/>
          </a:bodyPr>
          <a:lstStyle/>
          <a:p>
            <a:r>
              <a:rPr lang="en-US" sz="2400" dirty="0"/>
              <a:t>Document, in writing, on exposure incident report</a:t>
            </a:r>
          </a:p>
          <a:p>
            <a:pPr lvl="1"/>
            <a:r>
              <a:rPr lang="en-US" sz="2400" dirty="0"/>
              <a:t>If source patient can not be identified</a:t>
            </a:r>
          </a:p>
          <a:p>
            <a:pPr lvl="1"/>
            <a:r>
              <a:rPr lang="en-US" sz="2400" dirty="0"/>
              <a:t>If source patient does not consent to testing</a:t>
            </a:r>
          </a:p>
          <a:p>
            <a:r>
              <a:rPr lang="en-US" sz="2400" dirty="0"/>
              <a:t>Unknown Exposure Protocol should be available</a:t>
            </a:r>
          </a:p>
        </p:txBody>
      </p:sp>
    </p:spTree>
    <p:extLst>
      <p:ext uri="{BB962C8B-B14F-4D97-AF65-F5344CB8AC3E}">
        <p14:creationId xmlns:p14="http://schemas.microsoft.com/office/powerpoint/2010/main" xmlns="" val="8351473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1CC4AFFA-9868-4B7D-9F63-93C34D3623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33FCF2D-D036-7381-DAA7-2F1346B0DAE8}"/>
              </a:ext>
            </a:extLst>
          </p:cNvPr>
          <p:cNvSpPr>
            <a:spLocks noGrp="1"/>
          </p:cNvSpPr>
          <p:nvPr>
            <p:ph type="title"/>
          </p:nvPr>
        </p:nvSpPr>
        <p:spPr>
          <a:xfrm>
            <a:off x="1371601" y="457200"/>
            <a:ext cx="9549442" cy="1010093"/>
          </a:xfrm>
        </p:spPr>
        <p:txBody>
          <a:bodyPr vert="horz" lIns="0" tIns="0" rIns="0" bIns="0" rtlCol="0" anchor="b">
            <a:normAutofit/>
          </a:bodyPr>
          <a:lstStyle/>
          <a:p>
            <a:pPr algn="ctr"/>
            <a:r>
              <a:rPr lang="en-US" dirty="0">
                <a:solidFill>
                  <a:schemeClr val="tx1"/>
                </a:solidFill>
              </a:rPr>
              <a:t>Qualified Provider Written Opinion</a:t>
            </a:r>
          </a:p>
        </p:txBody>
      </p:sp>
      <p:sp>
        <p:nvSpPr>
          <p:cNvPr id="15" name="Rectangle 14">
            <a:extLst>
              <a:ext uri="{FF2B5EF4-FFF2-40B4-BE49-F238E27FC236}">
                <a16:creationId xmlns:a16="http://schemas.microsoft.com/office/drawing/2014/main" xmlns="" id="{024CCFE6-8D32-4963-9B5D-E742044292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43414B78-940D-4BE3-A24D-B003E1C9C0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xmlns="" id="{5A2D19A4-D7B8-970C-809E-4D3CFEB309F2}"/>
              </a:ext>
            </a:extLst>
          </p:cNvPr>
          <p:cNvGraphicFramePr>
            <a:graphicFrameLocks noGrp="1"/>
          </p:cNvGraphicFramePr>
          <p:nvPr>
            <p:ph sz="half" idx="1"/>
            <p:extLst>
              <p:ext uri="{D42A27DB-BD31-4B8C-83A1-F6EECF244321}">
                <p14:modId xmlns:p14="http://schemas.microsoft.com/office/powerpoint/2010/main" xmlns="" val="57962212"/>
              </p:ext>
            </p:extLst>
          </p:nvPr>
        </p:nvGraphicFramePr>
        <p:xfrm>
          <a:off x="898451" y="1834632"/>
          <a:ext cx="10334847"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499958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256B93-3BF2-47BD-9CB8-CCA6D414ACE5}"/>
              </a:ext>
            </a:extLst>
          </p:cNvPr>
          <p:cNvSpPr>
            <a:spLocks noGrp="1"/>
          </p:cNvSpPr>
          <p:nvPr>
            <p:ph type="title"/>
          </p:nvPr>
        </p:nvSpPr>
        <p:spPr>
          <a:xfrm>
            <a:off x="7282453" y="2264654"/>
            <a:ext cx="3355942" cy="1639579"/>
          </a:xfrm>
        </p:spPr>
        <p:txBody>
          <a:bodyPr vert="horz" lIns="91440" tIns="45720" rIns="91440" bIns="45720" rtlCol="0" anchor="b">
            <a:normAutofit fontScale="90000"/>
          </a:bodyPr>
          <a:lstStyle/>
          <a:p>
            <a:pPr algn="ctr">
              <a:lnSpc>
                <a:spcPct val="89000"/>
              </a:lnSpc>
            </a:pPr>
            <a:r>
              <a:rPr lang="en-US" sz="3300" cap="all" dirty="0"/>
              <a:t>Why are </a:t>
            </a:r>
            <a:r>
              <a:rPr lang="en-US" sz="3300" cap="all" dirty="0" err="1"/>
              <a:t>osha</a:t>
            </a:r>
            <a:r>
              <a:rPr lang="en-US" sz="3300" cap="all" dirty="0"/>
              <a:t> requirements important? </a:t>
            </a:r>
          </a:p>
        </p:txBody>
      </p:sp>
      <p:pic>
        <p:nvPicPr>
          <p:cNvPr id="5" name="Picture Placeholder 4" descr="Magnifying glass and question mark">
            <a:extLst>
              <a:ext uri="{FF2B5EF4-FFF2-40B4-BE49-F238E27FC236}">
                <a16:creationId xmlns:a16="http://schemas.microsoft.com/office/drawing/2014/main" xmlns="" id="{81DBB295-7E1D-D594-208B-925484FCE1BC}"/>
              </a:ext>
            </a:extLst>
          </p:cNvPr>
          <p:cNvPicPr>
            <a:picLocks noGrp="1" noChangeAspect="1"/>
          </p:cNvPicPr>
          <p:nvPr>
            <p:ph type="pic" idx="1"/>
          </p:nvPr>
        </p:nvPicPr>
        <p:blipFill rotWithShape="1">
          <a:blip r:embed="rId2"/>
          <a:srcRect l="22689" r="22689"/>
          <a:stretch/>
        </p:blipFill>
        <p:spPr>
          <a:xfrm>
            <a:off x="2084197" y="1340841"/>
            <a:ext cx="4248874" cy="4375510"/>
          </a:xfrm>
          <a:prstGeom prst="rect">
            <a:avLst/>
          </a:prstGeom>
        </p:spPr>
      </p:pic>
      <p:sp>
        <p:nvSpPr>
          <p:cNvPr id="10" name="Slide Number Placeholder 9">
            <a:extLst>
              <a:ext uri="{FF2B5EF4-FFF2-40B4-BE49-F238E27FC236}">
                <a16:creationId xmlns:a16="http://schemas.microsoft.com/office/drawing/2014/main" xmlns="" id="{9E4FBBCD-F7C3-FD32-343B-C89AE25F977A}"/>
              </a:ext>
            </a:extLst>
          </p:cNvPr>
          <p:cNvSpPr>
            <a:spLocks noGrp="1"/>
          </p:cNvSpPr>
          <p:nvPr>
            <p:ph type="sldNum" sz="quarter" idx="12"/>
          </p:nvPr>
        </p:nvSpPr>
        <p:spPr/>
        <p:txBody>
          <a:bodyPr/>
          <a:lstStyle/>
          <a:p>
            <a:fld id="{3A98EE3D-8CD1-4C3F-BD1C-C98C9596463C}" type="slidenum">
              <a:rPr lang="en-US" smtClean="0"/>
              <a:pPr/>
              <a:t>6</a:t>
            </a:fld>
            <a:endParaRPr lang="en-US" dirty="0"/>
          </a:p>
        </p:txBody>
      </p:sp>
    </p:spTree>
    <p:extLst>
      <p:ext uri="{BB962C8B-B14F-4D97-AF65-F5344CB8AC3E}">
        <p14:creationId xmlns:p14="http://schemas.microsoft.com/office/powerpoint/2010/main" xmlns="" val="2412333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08B6E-B081-63BD-9939-34CC40A1CB0E}"/>
              </a:ext>
            </a:extLst>
          </p:cNvPr>
          <p:cNvSpPr>
            <a:spLocks noGrp="1"/>
          </p:cNvSpPr>
          <p:nvPr>
            <p:ph type="title"/>
          </p:nvPr>
        </p:nvSpPr>
        <p:spPr>
          <a:xfrm>
            <a:off x="1371600" y="795528"/>
            <a:ext cx="10241280" cy="661313"/>
          </a:xfrm>
        </p:spPr>
        <p:txBody>
          <a:bodyPr/>
          <a:lstStyle/>
          <a:p>
            <a:r>
              <a:rPr lang="en-US" dirty="0">
                <a:solidFill>
                  <a:schemeClr val="tx1"/>
                </a:solidFill>
              </a:rPr>
              <a:t>Post Exposure Follow-up</a:t>
            </a:r>
          </a:p>
        </p:txBody>
      </p:sp>
      <p:sp>
        <p:nvSpPr>
          <p:cNvPr id="4" name="Content Placeholder 3">
            <a:extLst>
              <a:ext uri="{FF2B5EF4-FFF2-40B4-BE49-F238E27FC236}">
                <a16:creationId xmlns:a16="http://schemas.microsoft.com/office/drawing/2014/main" xmlns="" id="{26947886-4B6A-3E6C-996D-D28B355377AD}"/>
              </a:ext>
            </a:extLst>
          </p:cNvPr>
          <p:cNvSpPr>
            <a:spLocks noGrp="1"/>
          </p:cNvSpPr>
          <p:nvPr>
            <p:ph sz="half" idx="2"/>
          </p:nvPr>
        </p:nvSpPr>
        <p:spPr>
          <a:xfrm>
            <a:off x="6509905" y="1638299"/>
            <a:ext cx="4447786" cy="3581401"/>
          </a:xfrm>
        </p:spPr>
        <p:txBody>
          <a:bodyPr>
            <a:normAutofit/>
          </a:bodyPr>
          <a:lstStyle/>
          <a:p>
            <a:r>
              <a:rPr lang="en-US" sz="2400" dirty="0">
                <a:solidFill>
                  <a:schemeClr val="tx1"/>
                </a:solidFill>
              </a:rPr>
              <a:t>Counseling</a:t>
            </a:r>
          </a:p>
          <a:p>
            <a:pPr lvl="1"/>
            <a:r>
              <a:rPr lang="en-US" sz="2400" dirty="0">
                <a:solidFill>
                  <a:schemeClr val="tx1"/>
                </a:solidFill>
              </a:rPr>
              <a:t>Test Results</a:t>
            </a:r>
          </a:p>
          <a:p>
            <a:pPr lvl="1"/>
            <a:r>
              <a:rPr lang="en-US" sz="2400" dirty="0">
                <a:solidFill>
                  <a:schemeClr val="tx1"/>
                </a:solidFill>
              </a:rPr>
              <a:t>Infectious Status</a:t>
            </a:r>
          </a:p>
          <a:p>
            <a:pPr lvl="1"/>
            <a:r>
              <a:rPr lang="en-US" sz="2400" dirty="0">
                <a:solidFill>
                  <a:schemeClr val="tx1"/>
                </a:solidFill>
              </a:rPr>
              <a:t>Prophylaxis and Treatment</a:t>
            </a:r>
          </a:p>
        </p:txBody>
      </p:sp>
      <p:sp>
        <p:nvSpPr>
          <p:cNvPr id="7" name="Content Placeholder 6">
            <a:extLst>
              <a:ext uri="{FF2B5EF4-FFF2-40B4-BE49-F238E27FC236}">
                <a16:creationId xmlns:a16="http://schemas.microsoft.com/office/drawing/2014/main" xmlns="" id="{4B4E785A-2601-D6B9-6251-FE7C0FBE45C5}"/>
              </a:ext>
            </a:extLst>
          </p:cNvPr>
          <p:cNvSpPr>
            <a:spLocks noGrp="1"/>
          </p:cNvSpPr>
          <p:nvPr>
            <p:ph sz="half" idx="1"/>
          </p:nvPr>
        </p:nvSpPr>
        <p:spPr>
          <a:xfrm>
            <a:off x="844656" y="1638299"/>
            <a:ext cx="5251343" cy="4003084"/>
          </a:xfrm>
        </p:spPr>
        <p:txBody>
          <a:bodyPr>
            <a:normAutofit/>
          </a:bodyPr>
          <a:lstStyle/>
          <a:p>
            <a:r>
              <a:rPr lang="en-US" sz="2400" dirty="0">
                <a:solidFill>
                  <a:schemeClr val="tx1"/>
                </a:solidFill>
              </a:rPr>
              <a:t>Remains confidential from employer</a:t>
            </a:r>
          </a:p>
          <a:p>
            <a:r>
              <a:rPr lang="en-US" sz="2400" dirty="0">
                <a:solidFill>
                  <a:schemeClr val="tx1"/>
                </a:solidFill>
              </a:rPr>
              <a:t>Qualified provider prescribes prophylaxis, treatment and counseling as need</a:t>
            </a:r>
          </a:p>
          <a:p>
            <a:r>
              <a:rPr lang="en-US" sz="2400" dirty="0">
                <a:solidFill>
                  <a:schemeClr val="tx1"/>
                </a:solidFill>
              </a:rPr>
              <a:t>Prophylaxis may need to be started immediately (1-2 hours after exposure)</a:t>
            </a:r>
          </a:p>
        </p:txBody>
      </p:sp>
    </p:spTree>
    <p:extLst>
      <p:ext uri="{BB962C8B-B14F-4D97-AF65-F5344CB8AC3E}">
        <p14:creationId xmlns:p14="http://schemas.microsoft.com/office/powerpoint/2010/main" xmlns="" val="6310992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BBCB07-471C-9E4A-B387-AA8FD46F6652}"/>
              </a:ext>
            </a:extLst>
          </p:cNvPr>
          <p:cNvSpPr>
            <a:spLocks noGrp="1"/>
          </p:cNvSpPr>
          <p:nvPr>
            <p:ph type="title"/>
          </p:nvPr>
        </p:nvSpPr>
        <p:spPr>
          <a:xfrm>
            <a:off x="3363864" y="685801"/>
            <a:ext cx="7705164" cy="718930"/>
          </a:xfrm>
        </p:spPr>
        <p:txBody>
          <a:bodyPr>
            <a:normAutofit/>
          </a:bodyPr>
          <a:lstStyle/>
          <a:p>
            <a:r>
              <a:rPr lang="en-US" dirty="0"/>
              <a:t>BBP Training Requirements</a:t>
            </a:r>
          </a:p>
        </p:txBody>
      </p:sp>
      <p:sp>
        <p:nvSpPr>
          <p:cNvPr id="3" name="Content Placeholder 2">
            <a:extLst>
              <a:ext uri="{FF2B5EF4-FFF2-40B4-BE49-F238E27FC236}">
                <a16:creationId xmlns:a16="http://schemas.microsoft.com/office/drawing/2014/main" xmlns="" id="{7068FEDB-52AA-F648-B380-33FC0389C782}"/>
              </a:ext>
            </a:extLst>
          </p:cNvPr>
          <p:cNvSpPr>
            <a:spLocks noGrp="1"/>
          </p:cNvSpPr>
          <p:nvPr>
            <p:ph idx="1"/>
          </p:nvPr>
        </p:nvSpPr>
        <p:spPr>
          <a:xfrm>
            <a:off x="3363864" y="1667435"/>
            <a:ext cx="7705164" cy="4199965"/>
          </a:xfrm>
        </p:spPr>
        <p:txBody>
          <a:bodyPr>
            <a:normAutofit fontScale="92500"/>
          </a:bodyPr>
          <a:lstStyle/>
          <a:p>
            <a:r>
              <a:rPr lang="en-US" sz="2400" dirty="0"/>
              <a:t>Employee training must include:</a:t>
            </a:r>
          </a:p>
          <a:p>
            <a:pPr lvl="1">
              <a:buFont typeface="Arial" panose="020B0604020202020204" pitchFamily="34" charset="0"/>
              <a:buChar char="•"/>
            </a:pPr>
            <a:r>
              <a:rPr lang="en-US" sz="2400" i="0" dirty="0"/>
              <a:t>Explanation of the exposure control plan and how to access it</a:t>
            </a:r>
          </a:p>
          <a:p>
            <a:pPr lvl="1">
              <a:buFont typeface="Arial" panose="020B0604020202020204" pitchFamily="34" charset="0"/>
              <a:buChar char="•"/>
            </a:pPr>
            <a:r>
              <a:rPr lang="en-US" sz="2400" i="0" dirty="0"/>
              <a:t>Explanation of methods on how to recognize risk that may involve an exposure</a:t>
            </a:r>
          </a:p>
          <a:p>
            <a:pPr lvl="1">
              <a:buFont typeface="Arial" panose="020B0604020202020204" pitchFamily="34" charset="0"/>
              <a:buChar char="•"/>
            </a:pPr>
            <a:r>
              <a:rPr lang="en-US" sz="2400" i="0" dirty="0"/>
              <a:t>Explanation of engineering and workplace controls</a:t>
            </a:r>
          </a:p>
          <a:p>
            <a:pPr lvl="1">
              <a:buFont typeface="Arial" panose="020B0604020202020204" pitchFamily="34" charset="0"/>
              <a:buChar char="•"/>
            </a:pPr>
            <a:r>
              <a:rPr lang="en-US" sz="2400" i="0" dirty="0"/>
              <a:t>Explanation of PPE Usage</a:t>
            </a:r>
          </a:p>
          <a:p>
            <a:pPr lvl="1">
              <a:buFont typeface="Arial" panose="020B0604020202020204" pitchFamily="34" charset="0"/>
              <a:buChar char="•"/>
            </a:pPr>
            <a:r>
              <a:rPr lang="en-US" sz="2400" i="0" dirty="0"/>
              <a:t>Information on Hepatitis B vaccination requirements</a:t>
            </a:r>
          </a:p>
          <a:p>
            <a:pPr lvl="1">
              <a:buFont typeface="Arial" panose="020B0604020202020204" pitchFamily="34" charset="0"/>
              <a:buChar char="•"/>
            </a:pPr>
            <a:r>
              <a:rPr lang="en-US" sz="2400" i="0" dirty="0"/>
              <a:t>Information on exposure incident protocols</a:t>
            </a:r>
          </a:p>
        </p:txBody>
      </p:sp>
      <p:sp>
        <p:nvSpPr>
          <p:cNvPr id="7" name="Rectangle 6">
            <a:extLst>
              <a:ext uri="{FF2B5EF4-FFF2-40B4-BE49-F238E27FC236}">
                <a16:creationId xmlns:a16="http://schemas.microsoft.com/office/drawing/2014/main" xmlns="" id="{3B674A41-2965-4BE2-AF65-C56FD75F15EC}"/>
              </a:ext>
            </a:extLst>
          </p:cNvPr>
          <p:cNvSpPr/>
          <p:nvPr/>
        </p:nvSpPr>
        <p:spPr>
          <a:xfrm>
            <a:off x="3662509" y="5895201"/>
            <a:ext cx="7705164" cy="276999"/>
          </a:xfrm>
          <a:prstGeom prst="rect">
            <a:avLst/>
          </a:prstGeom>
        </p:spPr>
        <p:txBody>
          <a:bodyPr wrap="square">
            <a:spAutoFit/>
          </a:bodyPr>
          <a:lstStyle/>
          <a:p>
            <a:pPr>
              <a:spcAft>
                <a:spcPts val="600"/>
              </a:spcAft>
            </a:pPr>
            <a:r>
              <a:rPr lang="en-US" sz="1200" dirty="0">
                <a:hlinkClick r:id="rId2"/>
              </a:rPr>
              <a:t>https://www.osha.gov/pls/oshaweb/owadisp.show_document?p_id=10051&amp;p_table=STANDARDS</a:t>
            </a:r>
            <a:r>
              <a:rPr lang="en-US" sz="1200" dirty="0"/>
              <a:t> </a:t>
            </a:r>
          </a:p>
        </p:txBody>
      </p:sp>
      <p:pic>
        <p:nvPicPr>
          <p:cNvPr id="5" name="Picture 4" descr="Paper files on the table">
            <a:extLst>
              <a:ext uri="{FF2B5EF4-FFF2-40B4-BE49-F238E27FC236}">
                <a16:creationId xmlns:a16="http://schemas.microsoft.com/office/drawing/2014/main" xmlns="" id="{2C70B95D-CDF5-9BBD-27A8-C63CB961FF20}"/>
              </a:ext>
            </a:extLst>
          </p:cNvPr>
          <p:cNvPicPr>
            <a:picLocks noChangeAspect="1"/>
          </p:cNvPicPr>
          <p:nvPr/>
        </p:nvPicPr>
        <p:blipFill rotWithShape="1">
          <a:blip r:embed="rId3"/>
          <a:srcRect l="54078" t="5" r="18441" b="-5"/>
          <a:stretch/>
        </p:blipFill>
        <p:spPr>
          <a:xfrm>
            <a:off x="0" y="0"/>
            <a:ext cx="2815810" cy="6858000"/>
          </a:xfrm>
          <a:prstGeom prst="rect">
            <a:avLst/>
          </a:prstGeom>
        </p:spPr>
      </p:pic>
      <p:sp>
        <p:nvSpPr>
          <p:cNvPr id="6" name="Slide Number Placeholder 5">
            <a:extLst>
              <a:ext uri="{FF2B5EF4-FFF2-40B4-BE49-F238E27FC236}">
                <a16:creationId xmlns:a16="http://schemas.microsoft.com/office/drawing/2014/main" xmlns="" id="{0E3C365C-DA55-F454-1AA0-7A9E7C7CB942}"/>
              </a:ext>
            </a:extLst>
          </p:cNvPr>
          <p:cNvSpPr>
            <a:spLocks noGrp="1"/>
          </p:cNvSpPr>
          <p:nvPr>
            <p:ph type="sldNum" sz="quarter" idx="12"/>
          </p:nvPr>
        </p:nvSpPr>
        <p:spPr/>
        <p:txBody>
          <a:bodyPr/>
          <a:lstStyle/>
          <a:p>
            <a:fld id="{3A98EE3D-8CD1-4C3F-BD1C-C98C9596463C}" type="slidenum">
              <a:rPr lang="en-US" smtClean="0"/>
              <a:pPr/>
              <a:t>61</a:t>
            </a:fld>
            <a:endParaRPr lang="en-US" dirty="0"/>
          </a:p>
        </p:txBody>
      </p:sp>
    </p:spTree>
    <p:extLst>
      <p:ext uri="{BB962C8B-B14F-4D97-AF65-F5344CB8AC3E}">
        <p14:creationId xmlns:p14="http://schemas.microsoft.com/office/powerpoint/2010/main" xmlns="" val="32241859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BBCB07-471C-9E4A-B387-AA8FD46F6652}"/>
              </a:ext>
            </a:extLst>
          </p:cNvPr>
          <p:cNvSpPr>
            <a:spLocks noGrp="1"/>
          </p:cNvSpPr>
          <p:nvPr>
            <p:ph type="title"/>
          </p:nvPr>
        </p:nvSpPr>
        <p:spPr>
          <a:xfrm>
            <a:off x="3389195" y="447261"/>
            <a:ext cx="7705164" cy="718930"/>
          </a:xfrm>
        </p:spPr>
        <p:txBody>
          <a:bodyPr>
            <a:normAutofit/>
          </a:bodyPr>
          <a:lstStyle/>
          <a:p>
            <a:r>
              <a:rPr lang="en-US" dirty="0"/>
              <a:t>BBP Training Requirements</a:t>
            </a:r>
          </a:p>
        </p:txBody>
      </p:sp>
      <p:sp>
        <p:nvSpPr>
          <p:cNvPr id="3" name="Content Placeholder 2">
            <a:extLst>
              <a:ext uri="{FF2B5EF4-FFF2-40B4-BE49-F238E27FC236}">
                <a16:creationId xmlns:a16="http://schemas.microsoft.com/office/drawing/2014/main" xmlns="" id="{7068FEDB-52AA-F648-B380-33FC0389C782}"/>
              </a:ext>
            </a:extLst>
          </p:cNvPr>
          <p:cNvSpPr>
            <a:spLocks noGrp="1"/>
          </p:cNvSpPr>
          <p:nvPr>
            <p:ph idx="1"/>
          </p:nvPr>
        </p:nvSpPr>
        <p:spPr>
          <a:xfrm>
            <a:off x="3389195" y="1430713"/>
            <a:ext cx="7705164" cy="4199965"/>
          </a:xfrm>
        </p:spPr>
        <p:txBody>
          <a:bodyPr>
            <a:normAutofit lnSpcReduction="10000"/>
          </a:bodyPr>
          <a:lstStyle/>
          <a:p>
            <a:r>
              <a:rPr lang="en-US" sz="2400" i="0" dirty="0"/>
              <a:t>Employee training is required for </a:t>
            </a:r>
            <a:r>
              <a:rPr lang="en-US" sz="2400" dirty="0"/>
              <a:t>initial hires and on an annual basis (at least every 365 days) for existing employees</a:t>
            </a:r>
          </a:p>
          <a:p>
            <a:r>
              <a:rPr lang="en-US" sz="2400" i="0" dirty="0"/>
              <a:t>Training</a:t>
            </a:r>
            <a:r>
              <a:rPr lang="en-US" sz="2400" dirty="0"/>
              <a:t> must be at no cost to the employee and employer must pay the employee for their time</a:t>
            </a:r>
          </a:p>
          <a:p>
            <a:r>
              <a:rPr lang="en-US" sz="2400" i="0" dirty="0"/>
              <a:t>Training records </a:t>
            </a:r>
            <a:r>
              <a:rPr lang="en-US" sz="2400" dirty="0"/>
              <a:t>must include employee designation (DDS, DH, DA), date and a description of the training</a:t>
            </a:r>
          </a:p>
          <a:p>
            <a:r>
              <a:rPr lang="en-US" sz="2400" i="0" dirty="0"/>
              <a:t>Training sessions must happen within 90 days of a policy change</a:t>
            </a:r>
          </a:p>
        </p:txBody>
      </p:sp>
      <p:sp>
        <p:nvSpPr>
          <p:cNvPr id="7" name="Rectangle 6">
            <a:extLst>
              <a:ext uri="{FF2B5EF4-FFF2-40B4-BE49-F238E27FC236}">
                <a16:creationId xmlns:a16="http://schemas.microsoft.com/office/drawing/2014/main" xmlns="" id="{3B674A41-2965-4BE2-AF65-C56FD75F15EC}"/>
              </a:ext>
            </a:extLst>
          </p:cNvPr>
          <p:cNvSpPr/>
          <p:nvPr/>
        </p:nvSpPr>
        <p:spPr>
          <a:xfrm>
            <a:off x="3662509" y="5895201"/>
            <a:ext cx="7705164" cy="276999"/>
          </a:xfrm>
          <a:prstGeom prst="rect">
            <a:avLst/>
          </a:prstGeom>
        </p:spPr>
        <p:txBody>
          <a:bodyPr wrap="square">
            <a:spAutoFit/>
          </a:bodyPr>
          <a:lstStyle/>
          <a:p>
            <a:pPr>
              <a:spcAft>
                <a:spcPts val="600"/>
              </a:spcAft>
            </a:pPr>
            <a:r>
              <a:rPr lang="en-US" sz="1200" dirty="0">
                <a:hlinkClick r:id="rId2"/>
              </a:rPr>
              <a:t>https://www.osha.gov/pls/oshaweb/owadisp.show_document?p_id=10051&amp;p_table=STANDARDS</a:t>
            </a:r>
            <a:r>
              <a:rPr lang="en-US" sz="1200" dirty="0"/>
              <a:t> </a:t>
            </a:r>
          </a:p>
        </p:txBody>
      </p:sp>
      <p:pic>
        <p:nvPicPr>
          <p:cNvPr id="5" name="Picture 4" descr="Paper files on the table">
            <a:extLst>
              <a:ext uri="{FF2B5EF4-FFF2-40B4-BE49-F238E27FC236}">
                <a16:creationId xmlns:a16="http://schemas.microsoft.com/office/drawing/2014/main" xmlns="" id="{2C70B95D-CDF5-9BBD-27A8-C63CB961FF20}"/>
              </a:ext>
            </a:extLst>
          </p:cNvPr>
          <p:cNvPicPr>
            <a:picLocks noChangeAspect="1"/>
          </p:cNvPicPr>
          <p:nvPr/>
        </p:nvPicPr>
        <p:blipFill rotWithShape="1">
          <a:blip r:embed="rId3"/>
          <a:srcRect l="54078" t="5" r="18441" b="-5"/>
          <a:stretch/>
        </p:blipFill>
        <p:spPr>
          <a:xfrm>
            <a:off x="0" y="0"/>
            <a:ext cx="2815810" cy="6858000"/>
          </a:xfrm>
          <a:prstGeom prst="rect">
            <a:avLst/>
          </a:prstGeom>
        </p:spPr>
      </p:pic>
      <p:sp>
        <p:nvSpPr>
          <p:cNvPr id="6" name="Slide Number Placeholder 5">
            <a:extLst>
              <a:ext uri="{FF2B5EF4-FFF2-40B4-BE49-F238E27FC236}">
                <a16:creationId xmlns:a16="http://schemas.microsoft.com/office/drawing/2014/main" xmlns="" id="{0E3C365C-DA55-F454-1AA0-7A9E7C7CB942}"/>
              </a:ext>
            </a:extLst>
          </p:cNvPr>
          <p:cNvSpPr>
            <a:spLocks noGrp="1"/>
          </p:cNvSpPr>
          <p:nvPr>
            <p:ph type="sldNum" sz="quarter" idx="12"/>
          </p:nvPr>
        </p:nvSpPr>
        <p:spPr/>
        <p:txBody>
          <a:bodyPr/>
          <a:lstStyle/>
          <a:p>
            <a:fld id="{3A98EE3D-8CD1-4C3F-BD1C-C98C9596463C}" type="slidenum">
              <a:rPr lang="en-US" smtClean="0"/>
              <a:pPr/>
              <a:t>62</a:t>
            </a:fld>
            <a:endParaRPr lang="en-US" dirty="0"/>
          </a:p>
        </p:txBody>
      </p:sp>
    </p:spTree>
    <p:extLst>
      <p:ext uri="{BB962C8B-B14F-4D97-AF65-F5344CB8AC3E}">
        <p14:creationId xmlns:p14="http://schemas.microsoft.com/office/powerpoint/2010/main" xmlns="" val="7280680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4EEFF43A-EDE0-CDA2-19FE-345F1ECF09D1}"/>
              </a:ext>
            </a:extLst>
          </p:cNvPr>
          <p:cNvGraphicFramePr>
            <a:graphicFrameLocks noGrp="1"/>
          </p:cNvGraphicFramePr>
          <p:nvPr>
            <p:ph idx="1"/>
          </p:nvPr>
        </p:nvGraphicFramePr>
        <p:xfrm>
          <a:off x="997251" y="555388"/>
          <a:ext cx="10719468" cy="5596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a:extLst>
              <a:ext uri="{FF2B5EF4-FFF2-40B4-BE49-F238E27FC236}">
                <a16:creationId xmlns:a16="http://schemas.microsoft.com/office/drawing/2014/main" xmlns="" id="{25FA76DE-9C7C-4BB4-BE41-233EFD20E979}"/>
              </a:ext>
            </a:extLst>
          </p:cNvPr>
          <p:cNvSpPr/>
          <p:nvPr/>
        </p:nvSpPr>
        <p:spPr>
          <a:xfrm>
            <a:off x="3077029" y="6025613"/>
            <a:ext cx="7193853" cy="276999"/>
          </a:xfrm>
          <a:prstGeom prst="rect">
            <a:avLst/>
          </a:prstGeom>
        </p:spPr>
        <p:txBody>
          <a:bodyPr wrap="square">
            <a:spAutoFit/>
          </a:bodyPr>
          <a:lstStyle/>
          <a:p>
            <a:r>
              <a:rPr lang="en-US" sz="1200" dirty="0">
                <a:hlinkClick r:id="rId7"/>
              </a:rPr>
              <a:t>https://www.osha.gov/pls/oshaweb/owadisp.show_document?p_id=10051&amp;p_table=STANDARDS</a:t>
            </a:r>
            <a:r>
              <a:rPr lang="en-US" sz="1200" dirty="0"/>
              <a:t> </a:t>
            </a:r>
          </a:p>
        </p:txBody>
      </p:sp>
      <p:sp>
        <p:nvSpPr>
          <p:cNvPr id="4" name="Footer Placeholder 3">
            <a:extLst>
              <a:ext uri="{FF2B5EF4-FFF2-40B4-BE49-F238E27FC236}">
                <a16:creationId xmlns:a16="http://schemas.microsoft.com/office/drawing/2014/main" xmlns="" id="{C0BD0CD0-BC39-600A-0078-A22537674F11}"/>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defPPr>
              <a:defRPr lang="en-US"/>
            </a:defPPr>
            <a:lvl1pPr marL="0" algn="r" defTabSz="457200" rtl="0" eaLnBrk="1" latinLnBrk="0" hangingPunct="1">
              <a:defRPr sz="12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STREAM EDUCATION AND CONSULTING, LLC</a:t>
            </a:r>
            <a:endParaRPr lang="en-US" dirty="0"/>
          </a:p>
        </p:txBody>
      </p:sp>
      <p:sp>
        <p:nvSpPr>
          <p:cNvPr id="5" name="Slide Number Placeholder 4">
            <a:extLst>
              <a:ext uri="{FF2B5EF4-FFF2-40B4-BE49-F238E27FC236}">
                <a16:creationId xmlns:a16="http://schemas.microsoft.com/office/drawing/2014/main" xmlns="" id="{0FD7B3C6-792C-6167-E18E-ECEF193865B1}"/>
              </a:ext>
            </a:extLst>
          </p:cNvPr>
          <p:cNvSpPr>
            <a:spLocks noGrp="1"/>
          </p:cNvSpPr>
          <p:nvPr>
            <p:ph type="sldNum" sz="quarter" idx="12"/>
          </p:nvPr>
        </p:nvSpPr>
        <p:spPr/>
        <p:txBody>
          <a:bodyPr/>
          <a:lstStyle/>
          <a:p>
            <a:fld id="{3A98EE3D-8CD1-4C3F-BD1C-C98C9596463C}" type="slidenum">
              <a:rPr lang="en-US" smtClean="0"/>
              <a:pPr/>
              <a:t>63</a:t>
            </a:fld>
            <a:endParaRPr lang="en-US" dirty="0"/>
          </a:p>
        </p:txBody>
      </p:sp>
      <p:sp>
        <p:nvSpPr>
          <p:cNvPr id="2" name="Title 1">
            <a:extLst>
              <a:ext uri="{FF2B5EF4-FFF2-40B4-BE49-F238E27FC236}">
                <a16:creationId xmlns:a16="http://schemas.microsoft.com/office/drawing/2014/main" xmlns="" id="{05B6B4EC-480C-7DD7-04A0-5090FB5E4D6E}"/>
              </a:ext>
            </a:extLst>
          </p:cNvPr>
          <p:cNvSpPr>
            <a:spLocks noGrp="1"/>
          </p:cNvSpPr>
          <p:nvPr>
            <p:ph type="title"/>
          </p:nvPr>
        </p:nvSpPr>
        <p:spPr>
          <a:xfrm>
            <a:off x="2504403" y="253841"/>
            <a:ext cx="7705164" cy="718930"/>
          </a:xfrm>
        </p:spPr>
        <p:txBody>
          <a:bodyPr>
            <a:normAutofit/>
          </a:bodyPr>
          <a:lstStyle/>
          <a:p>
            <a:pPr algn="ctr"/>
            <a:r>
              <a:rPr lang="en-US" dirty="0"/>
              <a:t>Record keeping</a:t>
            </a:r>
          </a:p>
        </p:txBody>
      </p:sp>
    </p:spTree>
    <p:extLst>
      <p:ext uri="{BB962C8B-B14F-4D97-AF65-F5344CB8AC3E}">
        <p14:creationId xmlns:p14="http://schemas.microsoft.com/office/powerpoint/2010/main" xmlns="" val="18203980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8" name="Rectangle 17">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20" name="Rectangle 19">
            <a:extLst>
              <a:ext uri="{FF2B5EF4-FFF2-40B4-BE49-F238E27FC236}">
                <a16:creationId xmlns:a16="http://schemas.microsoft.com/office/drawing/2014/main" xmlns="" id="{9EDC711F-4DA7-4E33-A776-F079ACDA6D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Rectangle 21">
            <a:extLst>
              <a:ext uri="{FF2B5EF4-FFF2-40B4-BE49-F238E27FC236}">
                <a16:creationId xmlns:a16="http://schemas.microsoft.com/office/drawing/2014/main" xmlns="" id="{B3E32D53-FD05-46F1-97E2-C13949F598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Rectangle 23">
            <a:extLst>
              <a:ext uri="{FF2B5EF4-FFF2-40B4-BE49-F238E27FC236}">
                <a16:creationId xmlns:a16="http://schemas.microsoft.com/office/drawing/2014/main" xmlns="" id="{FDA9E872-DB12-4A7B-A151-052FA0773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26" name="Rectangle 25">
            <a:extLst>
              <a:ext uri="{FF2B5EF4-FFF2-40B4-BE49-F238E27FC236}">
                <a16:creationId xmlns:a16="http://schemas.microsoft.com/office/drawing/2014/main" xmlns="" id="{3B984CFC-8941-41C1-9730-F447E13EB4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28" name="Rectangle 27">
            <a:extLst>
              <a:ext uri="{FF2B5EF4-FFF2-40B4-BE49-F238E27FC236}">
                <a16:creationId xmlns:a16="http://schemas.microsoft.com/office/drawing/2014/main" xmlns="" id="{D3185161-AC26-4077-A972-6C3306B241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30" name="Oval 29">
            <a:extLst>
              <a:ext uri="{FF2B5EF4-FFF2-40B4-BE49-F238E27FC236}">
                <a16:creationId xmlns:a16="http://schemas.microsoft.com/office/drawing/2014/main" xmlns="" id="{39B0F207-7872-4A1E-BCCD-EBF4B8A6AC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xmlns="" id="{9062064B-B450-4161-BA17-6C09535CF788}"/>
              </a:ext>
            </a:extLst>
          </p:cNvPr>
          <p:cNvSpPr>
            <a:spLocks noGrp="1"/>
          </p:cNvSpPr>
          <p:nvPr>
            <p:ph type="title"/>
          </p:nvPr>
        </p:nvSpPr>
        <p:spPr>
          <a:xfrm>
            <a:off x="1079170" y="1555078"/>
            <a:ext cx="6558197" cy="2548275"/>
          </a:xfrm>
        </p:spPr>
        <p:txBody>
          <a:bodyPr vert="horz" lIns="0" tIns="0" rIns="0" bIns="0" rtlCol="0" anchor="t">
            <a:normAutofit/>
          </a:bodyPr>
          <a:lstStyle/>
          <a:p>
            <a:pPr algn="l"/>
            <a:r>
              <a:rPr lang="en-US" sz="4000" spc="750" dirty="0">
                <a:solidFill>
                  <a:schemeClr val="bg1"/>
                </a:solidFill>
              </a:rPr>
              <a:t>OSHA Hazard communications Standard</a:t>
            </a:r>
          </a:p>
        </p:txBody>
      </p:sp>
      <p:sp>
        <p:nvSpPr>
          <p:cNvPr id="6" name="Text Placeholder 5">
            <a:extLst>
              <a:ext uri="{FF2B5EF4-FFF2-40B4-BE49-F238E27FC236}">
                <a16:creationId xmlns:a16="http://schemas.microsoft.com/office/drawing/2014/main" xmlns="" id="{8ACCB039-AC9A-60B7-044A-E14BB7EE7ED2}"/>
              </a:ext>
            </a:extLst>
          </p:cNvPr>
          <p:cNvSpPr>
            <a:spLocks noGrp="1"/>
          </p:cNvSpPr>
          <p:nvPr>
            <p:ph type="body" idx="1"/>
          </p:nvPr>
        </p:nvSpPr>
        <p:spPr>
          <a:xfrm>
            <a:off x="1371600" y="4651581"/>
            <a:ext cx="4724399" cy="1577386"/>
          </a:xfrm>
        </p:spPr>
        <p:txBody>
          <a:bodyPr vert="horz" lIns="0" tIns="0" rIns="0" bIns="0" rtlCol="0">
            <a:normAutofit/>
          </a:bodyPr>
          <a:lstStyle/>
          <a:p>
            <a:pPr algn="l">
              <a:lnSpc>
                <a:spcPct val="150000"/>
              </a:lnSpc>
              <a:spcBef>
                <a:spcPts val="1000"/>
              </a:spcBef>
            </a:pPr>
            <a:r>
              <a:rPr lang="en-US" sz="2000" b="1" cap="all" dirty="0">
                <a:solidFill>
                  <a:schemeClr val="bg1"/>
                </a:solidFill>
              </a:rPr>
              <a:t>Standard 1910.1200</a:t>
            </a:r>
          </a:p>
        </p:txBody>
      </p:sp>
      <p:sp>
        <p:nvSpPr>
          <p:cNvPr id="7" name="Footer Placeholder 6">
            <a:extLst>
              <a:ext uri="{FF2B5EF4-FFF2-40B4-BE49-F238E27FC236}">
                <a16:creationId xmlns:a16="http://schemas.microsoft.com/office/drawing/2014/main" xmlns="" id="{2EDD0D1F-EF2B-D747-0AF4-CC5306EEE4E0}"/>
              </a:ext>
            </a:extLst>
          </p:cNvPr>
          <p:cNvSpPr>
            <a:spLocks noGrp="1"/>
          </p:cNvSpPr>
          <p:nvPr>
            <p:ph type="ftr" sz="quarter" idx="3"/>
          </p:nvPr>
        </p:nvSpPr>
        <p:spPr>
          <a:xfrm rot="5400000">
            <a:off x="-1828801" y="1912217"/>
            <a:ext cx="4114800" cy="457200"/>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prstClr val="white"/>
                </a:solidFill>
                <a:effectLst/>
                <a:uLnTx/>
                <a:uFillTx/>
                <a:latin typeface="Avenir Next LT Pro"/>
                <a:ea typeface="+mn-ea"/>
                <a:cs typeface="+mn-cs"/>
              </a:rPr>
              <a:t>STREAM EDUCATION AND CONSULTING, LLC</a:t>
            </a:r>
          </a:p>
        </p:txBody>
      </p:sp>
      <p:sp>
        <p:nvSpPr>
          <p:cNvPr id="9" name="Slide Number Placeholder 8">
            <a:extLst>
              <a:ext uri="{FF2B5EF4-FFF2-40B4-BE49-F238E27FC236}">
                <a16:creationId xmlns:a16="http://schemas.microsoft.com/office/drawing/2014/main" xmlns="" id="{F9886FB3-6C2A-ECFC-3639-117AFF479759}"/>
              </a:ext>
            </a:extLst>
          </p:cNvPr>
          <p:cNvSpPr>
            <a:spLocks noGrp="1"/>
          </p:cNvSpPr>
          <p:nvPr>
            <p:ph type="sldNum" sz="quarter" idx="12"/>
          </p:nvPr>
        </p:nvSpPr>
        <p:spPr>
          <a:xfrm>
            <a:off x="11669678" y="6408742"/>
            <a:ext cx="438652" cy="44883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800" b="0" i="0" u="none" strike="noStrike" kern="1200" cap="none" spc="0" normalizeH="0" baseline="0" noProof="0">
                <a:ln>
                  <a:noFill/>
                </a:ln>
                <a:solidFill>
                  <a:prstClr val="black"/>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64</a:t>
            </a:fld>
            <a:endParaRPr kumimoji="0" lang="en-US" sz="800" b="0" i="0" u="none" strike="noStrike" kern="1200" cap="none" spc="0" normalizeH="0" baseline="0" noProof="0">
              <a:ln>
                <a:noFill/>
              </a:ln>
              <a:solidFill>
                <a:prstClr val="black"/>
              </a:solidFill>
              <a:effectLst/>
              <a:uLnTx/>
              <a:uFillTx/>
              <a:latin typeface="Avenir Next LT Pro Light"/>
              <a:ea typeface="+mn-ea"/>
              <a:cs typeface="+mn-cs"/>
            </a:endParaRPr>
          </a:p>
        </p:txBody>
      </p:sp>
      <p:pic>
        <p:nvPicPr>
          <p:cNvPr id="13" name="Graphic 79" descr="Warning">
            <a:extLst>
              <a:ext uri="{FF2B5EF4-FFF2-40B4-BE49-F238E27FC236}">
                <a16:creationId xmlns:a16="http://schemas.microsoft.com/office/drawing/2014/main" xmlns="" id="{19CA9DCB-D0CD-B2CB-C8B0-8A295F076AE9}"/>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6685721" y="908217"/>
            <a:ext cx="5049079" cy="5049079"/>
          </a:xfrm>
          <a:prstGeom prst="rect">
            <a:avLst/>
          </a:prstGeom>
        </p:spPr>
      </p:pic>
    </p:spTree>
    <p:extLst>
      <p:ext uri="{BB962C8B-B14F-4D97-AF65-F5344CB8AC3E}">
        <p14:creationId xmlns:p14="http://schemas.microsoft.com/office/powerpoint/2010/main" xmlns="" val="24289839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xmlns="" id="{1DBC8414-BE7E-4B6C-A114-B2C3795C88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xmlns="" id="{DE6E822A-8BCF-432C-83E6-BBE821476C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5">
            <a:extLst>
              <a:ext uri="{FF2B5EF4-FFF2-40B4-BE49-F238E27FC236}">
                <a16:creationId xmlns:a16="http://schemas.microsoft.com/office/drawing/2014/main" xmlns="" id="{4C02F119-A19F-8727-5A25-A59D3A52A9FA}"/>
              </a:ext>
            </a:extLst>
          </p:cNvPr>
          <p:cNvSpPr>
            <a:spLocks noGrp="1"/>
          </p:cNvSpPr>
          <p:nvPr>
            <p:ph type="title"/>
          </p:nvPr>
        </p:nvSpPr>
        <p:spPr>
          <a:xfrm>
            <a:off x="474243" y="681317"/>
            <a:ext cx="3236613" cy="3406187"/>
          </a:xfrm>
        </p:spPr>
        <p:txBody>
          <a:bodyPr vert="horz" lIns="0" tIns="0" rIns="0" bIns="0" rtlCol="0" anchor="b">
            <a:normAutofit/>
          </a:bodyPr>
          <a:lstStyle/>
          <a:p>
            <a:pPr algn="r"/>
            <a:r>
              <a:rPr lang="en-US" sz="3200" spc="750" dirty="0"/>
              <a:t>How HCS works</a:t>
            </a:r>
          </a:p>
        </p:txBody>
      </p:sp>
      <p:pic>
        <p:nvPicPr>
          <p:cNvPr id="9" name="Content Placeholder 8" descr="A picture containing text, screenshot, font, design&#10;&#10;Description automatically generated">
            <a:extLst>
              <a:ext uri="{FF2B5EF4-FFF2-40B4-BE49-F238E27FC236}">
                <a16:creationId xmlns:a16="http://schemas.microsoft.com/office/drawing/2014/main" xmlns="" id="{72554F47-B0EA-40D2-84FF-F23835C93AC7}"/>
              </a:ext>
            </a:extLst>
          </p:cNvPr>
          <p:cNvPicPr>
            <a:picLocks noGrp="1" noChangeAspect="1"/>
          </p:cNvPicPr>
          <p:nvPr>
            <p:ph idx="1"/>
          </p:nvPr>
        </p:nvPicPr>
        <p:blipFill>
          <a:blip r:embed="rId2"/>
          <a:stretch>
            <a:fillRect/>
          </a:stretch>
        </p:blipFill>
        <p:spPr>
          <a:xfrm>
            <a:off x="4102944" y="710634"/>
            <a:ext cx="8024710" cy="5155875"/>
          </a:xfrm>
          <a:prstGeom prst="rect">
            <a:avLst/>
          </a:prstGeom>
        </p:spPr>
      </p:pic>
    </p:spTree>
    <p:extLst>
      <p:ext uri="{BB962C8B-B14F-4D97-AF65-F5344CB8AC3E}">
        <p14:creationId xmlns:p14="http://schemas.microsoft.com/office/powerpoint/2010/main" xmlns="" val="23104607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xmlns="" id="{1DBC8414-BE7E-4B6C-A114-B2C3795C88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DE6E822A-8BCF-432C-83E6-BBE821476C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B5014FE0-107D-6475-9907-140AC2CAB5B3}"/>
              </a:ext>
            </a:extLst>
          </p:cNvPr>
          <p:cNvSpPr>
            <a:spLocks noGrp="1"/>
          </p:cNvSpPr>
          <p:nvPr>
            <p:ph type="title"/>
          </p:nvPr>
        </p:nvSpPr>
        <p:spPr>
          <a:xfrm>
            <a:off x="474243" y="681317"/>
            <a:ext cx="3236613" cy="3406187"/>
          </a:xfrm>
        </p:spPr>
        <p:txBody>
          <a:bodyPr vert="horz" lIns="0" tIns="0" rIns="0" bIns="0" rtlCol="0" anchor="b">
            <a:normAutofit/>
          </a:bodyPr>
          <a:lstStyle/>
          <a:p>
            <a:pPr algn="r"/>
            <a:r>
              <a:rPr lang="en-US" sz="2700" spc="750"/>
              <a:t>What is a hazardous Chemical?</a:t>
            </a:r>
          </a:p>
        </p:txBody>
      </p:sp>
      <p:sp>
        <p:nvSpPr>
          <p:cNvPr id="3" name="Content Placeholder 2">
            <a:extLst>
              <a:ext uri="{FF2B5EF4-FFF2-40B4-BE49-F238E27FC236}">
                <a16:creationId xmlns:a16="http://schemas.microsoft.com/office/drawing/2014/main" xmlns="" id="{F0D89910-BB9E-2328-9CAD-5AABC9BDD0DE}"/>
              </a:ext>
            </a:extLst>
          </p:cNvPr>
          <p:cNvSpPr>
            <a:spLocks noGrp="1"/>
          </p:cNvSpPr>
          <p:nvPr>
            <p:ph idx="1"/>
          </p:nvPr>
        </p:nvSpPr>
        <p:spPr>
          <a:xfrm>
            <a:off x="474243" y="4800600"/>
            <a:ext cx="3230603" cy="1538784"/>
          </a:xfrm>
        </p:spPr>
        <p:txBody>
          <a:bodyPr vert="horz" lIns="0" tIns="0" rIns="0" bIns="0" rtlCol="0">
            <a:normAutofit/>
          </a:bodyPr>
          <a:lstStyle/>
          <a:p>
            <a:pPr marL="0" indent="0" algn="r">
              <a:lnSpc>
                <a:spcPct val="150000"/>
              </a:lnSpc>
              <a:buNone/>
            </a:pPr>
            <a:r>
              <a:rPr lang="en-US" sz="1800" b="1" cap="all" dirty="0">
                <a:solidFill>
                  <a:schemeClr val="bg1"/>
                </a:solidFill>
              </a:rPr>
              <a:t>Any chemical that is classified as a health or physical hazard</a:t>
            </a:r>
          </a:p>
        </p:txBody>
      </p:sp>
      <p:pic>
        <p:nvPicPr>
          <p:cNvPr id="5" name="Picture 4" descr="A picture containing text, screenshot, font, document&#10;&#10;Description automatically generated">
            <a:extLst>
              <a:ext uri="{FF2B5EF4-FFF2-40B4-BE49-F238E27FC236}">
                <a16:creationId xmlns:a16="http://schemas.microsoft.com/office/drawing/2014/main" xmlns="" id="{D4BF1AA6-AAA5-697D-95AB-23377C56B7B1}"/>
              </a:ext>
            </a:extLst>
          </p:cNvPr>
          <p:cNvPicPr>
            <a:picLocks noChangeAspect="1"/>
          </p:cNvPicPr>
          <p:nvPr/>
        </p:nvPicPr>
        <p:blipFill>
          <a:blip r:embed="rId2"/>
          <a:stretch>
            <a:fillRect/>
          </a:stretch>
        </p:blipFill>
        <p:spPr>
          <a:xfrm>
            <a:off x="5458898" y="232377"/>
            <a:ext cx="5178528" cy="6393245"/>
          </a:xfrm>
          <a:prstGeom prst="rect">
            <a:avLst/>
          </a:prstGeom>
        </p:spPr>
      </p:pic>
    </p:spTree>
    <p:extLst>
      <p:ext uri="{BB962C8B-B14F-4D97-AF65-F5344CB8AC3E}">
        <p14:creationId xmlns:p14="http://schemas.microsoft.com/office/powerpoint/2010/main" xmlns="" val="858741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effective hazard communication program&#10;&#10;Description automatically generated with medium confidence">
            <a:extLst>
              <a:ext uri="{FF2B5EF4-FFF2-40B4-BE49-F238E27FC236}">
                <a16:creationId xmlns:a16="http://schemas.microsoft.com/office/drawing/2014/main" xmlns="" id="{75367B0F-47BE-8C90-0889-38FBF4386D98}"/>
              </a:ext>
            </a:extLst>
          </p:cNvPr>
          <p:cNvPicPr>
            <a:picLocks noChangeAspect="1"/>
          </p:cNvPicPr>
          <p:nvPr/>
        </p:nvPicPr>
        <p:blipFill rotWithShape="1">
          <a:blip r:embed="rId2"/>
          <a:srcRect t="4102" b="4273"/>
          <a:stretch/>
        </p:blipFill>
        <p:spPr>
          <a:xfrm>
            <a:off x="-1" y="0"/>
            <a:ext cx="7336861" cy="6858000"/>
          </a:xfrm>
          <a:prstGeom prst="rect">
            <a:avLst/>
          </a:prstGeom>
        </p:spPr>
      </p:pic>
      <p:pic>
        <p:nvPicPr>
          <p:cNvPr id="4" name="Picture 3" descr="A purple sign with white text&#10;&#10;Description automatically generated with medium confidence">
            <a:extLst>
              <a:ext uri="{FF2B5EF4-FFF2-40B4-BE49-F238E27FC236}">
                <a16:creationId xmlns:a16="http://schemas.microsoft.com/office/drawing/2014/main" xmlns="" id="{4F485FD5-B9AF-F985-9976-0E001F5CDBD4}"/>
              </a:ext>
            </a:extLst>
          </p:cNvPr>
          <p:cNvPicPr>
            <a:picLocks noChangeAspect="1"/>
          </p:cNvPicPr>
          <p:nvPr/>
        </p:nvPicPr>
        <p:blipFill>
          <a:blip r:embed="rId3"/>
          <a:stretch>
            <a:fillRect/>
          </a:stretch>
        </p:blipFill>
        <p:spPr>
          <a:xfrm>
            <a:off x="6995724" y="1222660"/>
            <a:ext cx="4974290" cy="1708109"/>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xmlns="" id="{528ACF92-FC40-E764-5061-63952B25B8F7}"/>
              </a:ext>
            </a:extLst>
          </p:cNvPr>
          <p:cNvPicPr>
            <a:picLocks noChangeAspect="1"/>
          </p:cNvPicPr>
          <p:nvPr/>
        </p:nvPicPr>
        <p:blipFill>
          <a:blip r:embed="rId4"/>
          <a:stretch>
            <a:fillRect/>
          </a:stretch>
        </p:blipFill>
        <p:spPr>
          <a:xfrm>
            <a:off x="8239622" y="3148846"/>
            <a:ext cx="2486494" cy="2486494"/>
          </a:xfrm>
          <a:prstGeom prst="rect">
            <a:avLst/>
          </a:prstGeom>
        </p:spPr>
      </p:pic>
    </p:spTree>
    <p:extLst>
      <p:ext uri="{BB962C8B-B14F-4D97-AF65-F5344CB8AC3E}">
        <p14:creationId xmlns:p14="http://schemas.microsoft.com/office/powerpoint/2010/main" xmlns="" val="36930575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A132FCB-B5B4-417C-9E11-9813E11046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AF7614F1-58A8-4F51-BE9E-460C2D12B5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988577" y="1839884"/>
            <a:ext cx="8203421" cy="5017687"/>
          </a:xfrm>
          <a:prstGeom prst="rect">
            <a:avLst/>
          </a:prstGeom>
          <a:gradFill>
            <a:gsLst>
              <a:gs pos="0">
                <a:schemeClr val="accent5">
                  <a:alpha val="92000"/>
                </a:schemeClr>
              </a:gs>
              <a:gs pos="100000">
                <a:schemeClr val="accent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9A949972-ABE9-4305-8999-ABC76BCAA0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38600" y="0"/>
            <a:ext cx="8157458" cy="6858000"/>
          </a:xfrm>
          <a:prstGeom prst="rect">
            <a:avLst/>
          </a:prstGeom>
          <a:gradFill>
            <a:gsLst>
              <a:gs pos="0">
                <a:schemeClr val="accent5">
                  <a:alpha val="3000"/>
                </a:schemeClr>
              </a:gs>
              <a:gs pos="100000">
                <a:schemeClr val="accent6">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screenshot, font, document&#10;&#10;Description automatically generated">
            <a:extLst>
              <a:ext uri="{FF2B5EF4-FFF2-40B4-BE49-F238E27FC236}">
                <a16:creationId xmlns:a16="http://schemas.microsoft.com/office/drawing/2014/main" xmlns="" id="{DF8FC8B6-CB8A-11F3-483D-CD42819D2EE5}"/>
              </a:ext>
            </a:extLst>
          </p:cNvPr>
          <p:cNvPicPr>
            <a:picLocks noChangeAspect="1"/>
          </p:cNvPicPr>
          <p:nvPr/>
        </p:nvPicPr>
        <p:blipFill rotWithShape="1">
          <a:blip r:embed="rId2"/>
          <a:srcRect t="26988" r="27943" b="22687"/>
          <a:stretch/>
        </p:blipFill>
        <p:spPr>
          <a:xfrm>
            <a:off x="353979" y="2324746"/>
            <a:ext cx="11484041" cy="3549111"/>
          </a:xfrm>
          <a:prstGeom prst="rect">
            <a:avLst/>
          </a:prstGeom>
          <a:ln>
            <a:noFill/>
          </a:ln>
          <a:effectLst>
            <a:outerShdw blurRad="292100" dist="139700" dir="2700000" algn="tl" rotWithShape="0">
              <a:srgbClr val="333333">
                <a:alpha val="65000"/>
              </a:srgbClr>
            </a:outerShdw>
          </a:effectLst>
        </p:spPr>
      </p:pic>
      <p:sp>
        <p:nvSpPr>
          <p:cNvPr id="2" name="Title 3">
            <a:extLst>
              <a:ext uri="{FF2B5EF4-FFF2-40B4-BE49-F238E27FC236}">
                <a16:creationId xmlns:a16="http://schemas.microsoft.com/office/drawing/2014/main" xmlns="" id="{1E915B26-7F1A-BB50-0C16-837FCA23957B}"/>
              </a:ext>
            </a:extLst>
          </p:cNvPr>
          <p:cNvSpPr txBox="1">
            <a:spLocks/>
          </p:cNvSpPr>
          <p:nvPr/>
        </p:nvSpPr>
        <p:spPr>
          <a:xfrm>
            <a:off x="4541004" y="625047"/>
            <a:ext cx="6511836" cy="97151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lgn="ctr">
              <a:lnSpc>
                <a:spcPct val="90000"/>
              </a:lnSpc>
            </a:pPr>
            <a:r>
              <a:rPr lang="en-US" sz="3200" dirty="0">
                <a:solidFill>
                  <a:schemeClr val="bg1"/>
                </a:solidFill>
              </a:rPr>
              <a:t>6 steps to Creating an effective HCS Program</a:t>
            </a:r>
          </a:p>
        </p:txBody>
      </p:sp>
    </p:spTree>
    <p:extLst>
      <p:ext uri="{BB962C8B-B14F-4D97-AF65-F5344CB8AC3E}">
        <p14:creationId xmlns:p14="http://schemas.microsoft.com/office/powerpoint/2010/main" xmlns="" val="31610036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note&#10;&#10;Description automatically generated with low confidence">
            <a:extLst>
              <a:ext uri="{FF2B5EF4-FFF2-40B4-BE49-F238E27FC236}">
                <a16:creationId xmlns:a16="http://schemas.microsoft.com/office/drawing/2014/main" xmlns="" id="{369BA029-4868-8EAC-AB67-0E732E7A69CC}"/>
              </a:ext>
            </a:extLst>
          </p:cNvPr>
          <p:cNvPicPr>
            <a:picLocks noChangeAspect="1"/>
          </p:cNvPicPr>
          <p:nvPr/>
        </p:nvPicPr>
        <p:blipFill>
          <a:blip r:embed="rId2"/>
          <a:stretch>
            <a:fillRect/>
          </a:stretch>
        </p:blipFill>
        <p:spPr>
          <a:xfrm>
            <a:off x="281176" y="2041906"/>
            <a:ext cx="11629648" cy="2774188"/>
          </a:xfrm>
          <a:prstGeom prst="rect">
            <a:avLst/>
          </a:prstGeom>
        </p:spPr>
      </p:pic>
      <p:sp>
        <p:nvSpPr>
          <p:cNvPr id="4" name="Title 3">
            <a:extLst>
              <a:ext uri="{FF2B5EF4-FFF2-40B4-BE49-F238E27FC236}">
                <a16:creationId xmlns:a16="http://schemas.microsoft.com/office/drawing/2014/main" xmlns="" id="{8DC5530C-BAFD-5EBF-CACD-B5096549072E}"/>
              </a:ext>
            </a:extLst>
          </p:cNvPr>
          <p:cNvSpPr txBox="1">
            <a:spLocks/>
          </p:cNvSpPr>
          <p:nvPr/>
        </p:nvSpPr>
        <p:spPr>
          <a:xfrm>
            <a:off x="1154658" y="464368"/>
            <a:ext cx="9882683" cy="97151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lgn="ctr">
              <a:lnSpc>
                <a:spcPct val="90000"/>
              </a:lnSpc>
            </a:pPr>
            <a:r>
              <a:rPr lang="en-US" sz="3200" dirty="0"/>
              <a:t>Creating an effective HCS Program</a:t>
            </a:r>
          </a:p>
        </p:txBody>
      </p:sp>
    </p:spTree>
    <p:extLst>
      <p:ext uri="{BB962C8B-B14F-4D97-AF65-F5344CB8AC3E}">
        <p14:creationId xmlns:p14="http://schemas.microsoft.com/office/powerpoint/2010/main" xmlns="" val="4266879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xmlns="" id="{D3F794D0-2982-490E-88DA-93D4897508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yellow lined paper with black letters&#10;&#10;Description automatically generated with low confidence">
            <a:extLst>
              <a:ext uri="{FF2B5EF4-FFF2-40B4-BE49-F238E27FC236}">
                <a16:creationId xmlns:a16="http://schemas.microsoft.com/office/drawing/2014/main" xmlns="" id="{67C78A1C-471C-9AA8-E298-0C9EF41A8307}"/>
              </a:ext>
            </a:extLst>
          </p:cNvPr>
          <p:cNvPicPr>
            <a:picLocks noGrp="1" noChangeAspect="1"/>
          </p:cNvPicPr>
          <p:nvPr>
            <p:ph type="pic" idx="1"/>
          </p:nvPr>
        </p:nvPicPr>
        <p:blipFill rotWithShape="1">
          <a:blip r:embed="rId2">
            <a:extLst>
              <a:ext uri="{837473B0-CC2E-450A-ABE3-18F120FF3D39}">
                <a1611:picAttrSrcUrl xmlns:a1611="http://schemas.microsoft.com/office/drawing/2016/11/main" xmlns="" r:id="rId3"/>
              </a:ext>
            </a:extLst>
          </a:blip>
          <a:srcRect b="15094"/>
          <a:stretch/>
        </p:blipFill>
        <p:spPr>
          <a:xfrm>
            <a:off x="0" y="-1253780"/>
            <a:ext cx="12192002" cy="6857990"/>
          </a:xfrm>
          <a:prstGeom prst="rect">
            <a:avLst/>
          </a:prstGeom>
        </p:spPr>
      </p:pic>
      <p:sp>
        <p:nvSpPr>
          <p:cNvPr id="30" name="Rectangle 29">
            <a:extLst>
              <a:ext uri="{FF2B5EF4-FFF2-40B4-BE49-F238E27FC236}">
                <a16:creationId xmlns:a16="http://schemas.microsoft.com/office/drawing/2014/main" xmlns="" id="{AFD24A3D-F07A-44A9-BE55-5576292E15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5071729"/>
            <a:ext cx="12192003" cy="1786490"/>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204441C9-FD2D-4031-B5C5-67478196CC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4038600" y="5071729"/>
            <a:ext cx="8153401" cy="1786269"/>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xmlns="" id="{3D9D3989-3E00-4727-914E-959DFE8FAC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76701" y="5071730"/>
            <a:ext cx="8115300" cy="1334505"/>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xmlns="" id="{C538E4E5-4047-480A-BB9B-9AB54E86D5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4834054">
            <a:off x="3120189" y="3385221"/>
            <a:ext cx="2497963" cy="4087997"/>
          </a:xfrm>
          <a:custGeom>
            <a:avLst/>
            <a:gdLst>
              <a:gd name="connsiteX0" fmla="*/ 2671045 w 2671045"/>
              <a:gd name="connsiteY0" fmla="*/ 8492 h 4371251"/>
              <a:gd name="connsiteX1" fmla="*/ 840176 w 2671045"/>
              <a:gd name="connsiteY1" fmla="*/ 4371251 h 4371251"/>
              <a:gd name="connsiteX2" fmla="*/ 650202 w 2671045"/>
              <a:gd name="connsiteY2" fmla="*/ 4185755 h 4371251"/>
              <a:gd name="connsiteX3" fmla="*/ 0 w 2671045"/>
              <a:gd name="connsiteY3" fmla="*/ 2502877 h 4371251"/>
              <a:gd name="connsiteX4" fmla="*/ 2502877 w 2671045"/>
              <a:gd name="connsiteY4" fmla="*/ 0 h 437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045" h="4371251">
                <a:moveTo>
                  <a:pt x="2671045" y="8492"/>
                </a:moveTo>
                <a:lnTo>
                  <a:pt x="840176" y="4371251"/>
                </a:lnTo>
                <a:lnTo>
                  <a:pt x="650202" y="4185755"/>
                </a:lnTo>
                <a:cubicBezTo>
                  <a:pt x="246220" y="3741276"/>
                  <a:pt x="0" y="3150831"/>
                  <a:pt x="0" y="2502877"/>
                </a:cubicBezTo>
                <a:cubicBezTo>
                  <a:pt x="0" y="1120576"/>
                  <a:pt x="1120576" y="0"/>
                  <a:pt x="2502877" y="0"/>
                </a:cubicBezTo>
                <a:close/>
              </a:path>
            </a:pathLst>
          </a:custGeom>
          <a:gradFill>
            <a:gsLst>
              <a:gs pos="0">
                <a:schemeClr val="accent6">
                  <a:alpha val="0"/>
                </a:schemeClr>
              </a:gs>
              <a:gs pos="100000">
                <a:schemeClr val="accent6">
                  <a:lumMod val="60000"/>
                  <a:lumOff val="40000"/>
                  <a:alpha val="2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72EBCB5C-C953-34A0-0756-5CABA94B722F}"/>
              </a:ext>
            </a:extLst>
          </p:cNvPr>
          <p:cNvSpPr>
            <a:spLocks noGrp="1"/>
          </p:cNvSpPr>
          <p:nvPr>
            <p:ph type="title"/>
          </p:nvPr>
        </p:nvSpPr>
        <p:spPr>
          <a:xfrm>
            <a:off x="954157" y="5271715"/>
            <a:ext cx="10145864" cy="715617"/>
          </a:xfrm>
        </p:spPr>
        <p:txBody>
          <a:bodyPr vert="horz" lIns="0" tIns="0" rIns="0" bIns="0" rtlCol="0" anchor="b">
            <a:normAutofit/>
          </a:bodyPr>
          <a:lstStyle/>
          <a:p>
            <a:pPr algn="ctr">
              <a:lnSpc>
                <a:spcPct val="90000"/>
              </a:lnSpc>
            </a:pPr>
            <a:r>
              <a:rPr lang="en-US" sz="2500" spc="750" dirty="0">
                <a:solidFill>
                  <a:schemeClr val="bg1"/>
                </a:solidFill>
              </a:rPr>
              <a:t>Dentistry is an extremely hazardous profession</a:t>
            </a:r>
          </a:p>
        </p:txBody>
      </p:sp>
    </p:spTree>
    <p:extLst>
      <p:ext uri="{BB962C8B-B14F-4D97-AF65-F5344CB8AC3E}">
        <p14:creationId xmlns:p14="http://schemas.microsoft.com/office/powerpoint/2010/main" xmlns="" val="38919821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9EDC711F-4DA7-4E33-A776-F079ACDA6D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B3E32D53-FD05-46F1-97E2-C13949F598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FDA9E872-DB12-4A7B-A151-052FA0773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3B984CFC-8941-41C1-9730-F447E13EB4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D3185161-AC26-4077-A972-6C3306B241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xmlns="" id="{39B0F207-7872-4A1E-BCCD-EBF4B8A6AC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xmlns="" id="{38C4BD23-A4E3-AB42-77C5-15C5E3AE033B}"/>
              </a:ext>
            </a:extLst>
          </p:cNvPr>
          <p:cNvSpPr txBox="1">
            <a:spLocks/>
          </p:cNvSpPr>
          <p:nvPr/>
        </p:nvSpPr>
        <p:spPr>
          <a:xfrm>
            <a:off x="693887" y="2349787"/>
            <a:ext cx="6210316" cy="2548275"/>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lnSpc>
                <a:spcPct val="90000"/>
              </a:lnSpc>
              <a:spcAft>
                <a:spcPts val="600"/>
              </a:spcAft>
            </a:pPr>
            <a:r>
              <a:rPr lang="en-US" sz="3700" spc="750">
                <a:solidFill>
                  <a:schemeClr val="bg1"/>
                </a:solidFill>
              </a:rPr>
              <a:t>Organization of the Regulatory requirements for the hcs</a:t>
            </a:r>
          </a:p>
        </p:txBody>
      </p:sp>
      <p:pic>
        <p:nvPicPr>
          <p:cNvPr id="3" name="Picture 2" descr="A close-up of a document&#10;&#10;Description automatically generated with low confidence">
            <a:extLst>
              <a:ext uri="{FF2B5EF4-FFF2-40B4-BE49-F238E27FC236}">
                <a16:creationId xmlns:a16="http://schemas.microsoft.com/office/drawing/2014/main" xmlns="" id="{BD5758B2-2D02-FECB-7CB2-273B7CE7BBC7}"/>
              </a:ext>
            </a:extLst>
          </p:cNvPr>
          <p:cNvPicPr>
            <a:picLocks noChangeAspect="1"/>
          </p:cNvPicPr>
          <p:nvPr/>
        </p:nvPicPr>
        <p:blipFill>
          <a:blip r:embed="rId2"/>
          <a:stretch>
            <a:fillRect/>
          </a:stretch>
        </p:blipFill>
        <p:spPr>
          <a:xfrm>
            <a:off x="6904204" y="457200"/>
            <a:ext cx="4612112" cy="5951114"/>
          </a:xfrm>
          <a:prstGeom prst="rect">
            <a:avLst/>
          </a:prstGeom>
        </p:spPr>
      </p:pic>
    </p:spTree>
    <p:extLst>
      <p:ext uri="{BB962C8B-B14F-4D97-AF65-F5344CB8AC3E}">
        <p14:creationId xmlns:p14="http://schemas.microsoft.com/office/powerpoint/2010/main" xmlns="" val="13920337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DC5530C-BAFD-5EBF-CACD-B5096549072E}"/>
              </a:ext>
            </a:extLst>
          </p:cNvPr>
          <p:cNvSpPr txBox="1">
            <a:spLocks/>
          </p:cNvSpPr>
          <p:nvPr/>
        </p:nvSpPr>
        <p:spPr>
          <a:xfrm>
            <a:off x="1154658" y="464368"/>
            <a:ext cx="9882683" cy="97151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lgn="ctr">
              <a:lnSpc>
                <a:spcPct val="90000"/>
              </a:lnSpc>
            </a:pPr>
            <a:r>
              <a:rPr lang="en-US" sz="3200" dirty="0"/>
              <a:t>Creating an effective HCS Program</a:t>
            </a:r>
          </a:p>
        </p:txBody>
      </p:sp>
      <p:pic>
        <p:nvPicPr>
          <p:cNvPr id="5" name="Picture 4" descr="A picture containing text, font, screenshot, businesscard&#10;&#10;Description automatically generated">
            <a:extLst>
              <a:ext uri="{FF2B5EF4-FFF2-40B4-BE49-F238E27FC236}">
                <a16:creationId xmlns:a16="http://schemas.microsoft.com/office/drawing/2014/main" xmlns="" id="{000F9037-5829-B2E8-EBB1-B4A98B2B5A92}"/>
              </a:ext>
            </a:extLst>
          </p:cNvPr>
          <p:cNvPicPr>
            <a:picLocks noChangeAspect="1"/>
          </p:cNvPicPr>
          <p:nvPr/>
        </p:nvPicPr>
        <p:blipFill>
          <a:blip r:embed="rId2"/>
          <a:stretch>
            <a:fillRect/>
          </a:stretch>
        </p:blipFill>
        <p:spPr>
          <a:xfrm>
            <a:off x="257907" y="2164345"/>
            <a:ext cx="11676185" cy="2529309"/>
          </a:xfrm>
          <a:prstGeom prst="rect">
            <a:avLst/>
          </a:prstGeom>
        </p:spPr>
      </p:pic>
    </p:spTree>
    <p:extLst>
      <p:ext uri="{BB962C8B-B14F-4D97-AF65-F5344CB8AC3E}">
        <p14:creationId xmlns:p14="http://schemas.microsoft.com/office/powerpoint/2010/main" xmlns="" val="8836851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A84ABB-5EA5-73E6-98BD-67745507C885}"/>
              </a:ext>
            </a:extLst>
          </p:cNvPr>
          <p:cNvSpPr>
            <a:spLocks noGrp="1"/>
          </p:cNvSpPr>
          <p:nvPr>
            <p:ph type="title"/>
          </p:nvPr>
        </p:nvSpPr>
        <p:spPr/>
        <p:txBody>
          <a:bodyPr/>
          <a:lstStyle/>
          <a:p>
            <a:r>
              <a:rPr lang="en-US" dirty="0"/>
              <a:t>What policies are required?</a:t>
            </a:r>
          </a:p>
        </p:txBody>
      </p:sp>
      <p:sp>
        <p:nvSpPr>
          <p:cNvPr id="3" name="Content Placeholder 2">
            <a:extLst>
              <a:ext uri="{FF2B5EF4-FFF2-40B4-BE49-F238E27FC236}">
                <a16:creationId xmlns:a16="http://schemas.microsoft.com/office/drawing/2014/main" xmlns="" id="{A02EB9F2-D4E8-EDD6-025D-9B6FD5791521}"/>
              </a:ext>
            </a:extLst>
          </p:cNvPr>
          <p:cNvSpPr>
            <a:spLocks noGrp="1"/>
          </p:cNvSpPr>
          <p:nvPr>
            <p:ph idx="1"/>
          </p:nvPr>
        </p:nvSpPr>
        <p:spPr>
          <a:xfrm>
            <a:off x="1371600" y="2603500"/>
            <a:ext cx="7290054" cy="3468688"/>
          </a:xfrm>
        </p:spPr>
        <p:txBody>
          <a:bodyPr>
            <a:normAutofit/>
          </a:bodyPr>
          <a:lstStyle/>
          <a:p>
            <a:r>
              <a:rPr lang="en-US" sz="3200" dirty="0"/>
              <a:t>Labels and Forms of Warning</a:t>
            </a:r>
          </a:p>
          <a:p>
            <a:r>
              <a:rPr lang="en-US" sz="3200" dirty="0"/>
              <a:t>Safety Data Sheets</a:t>
            </a:r>
          </a:p>
          <a:p>
            <a:r>
              <a:rPr lang="en-US" sz="3200" dirty="0"/>
              <a:t>Employee Information and Training</a:t>
            </a:r>
          </a:p>
          <a:p>
            <a:pPr lvl="1"/>
            <a:r>
              <a:rPr lang="en-US" sz="3200" dirty="0"/>
              <a:t>Including informing employees of hazards of non-routine tasks</a:t>
            </a:r>
          </a:p>
        </p:txBody>
      </p:sp>
      <p:pic>
        <p:nvPicPr>
          <p:cNvPr id="4" name="Picture 3" descr="A qr code on a white background&#10;&#10;Description automatically generated">
            <a:extLst>
              <a:ext uri="{FF2B5EF4-FFF2-40B4-BE49-F238E27FC236}">
                <a16:creationId xmlns:a16="http://schemas.microsoft.com/office/drawing/2014/main" xmlns="" id="{4DF4FED8-4CEA-C02B-4CD1-53AB68703AB3}"/>
              </a:ext>
            </a:extLst>
          </p:cNvPr>
          <p:cNvPicPr>
            <a:picLocks noChangeAspect="1"/>
          </p:cNvPicPr>
          <p:nvPr/>
        </p:nvPicPr>
        <p:blipFill>
          <a:blip r:embed="rId2"/>
          <a:stretch>
            <a:fillRect/>
          </a:stretch>
        </p:blipFill>
        <p:spPr>
          <a:xfrm>
            <a:off x="8661653" y="3094597"/>
            <a:ext cx="2486494" cy="2486494"/>
          </a:xfrm>
          <a:prstGeom prst="rect">
            <a:avLst/>
          </a:prstGeom>
        </p:spPr>
      </p:pic>
    </p:spTree>
    <p:extLst>
      <p:ext uri="{BB962C8B-B14F-4D97-AF65-F5344CB8AC3E}">
        <p14:creationId xmlns:p14="http://schemas.microsoft.com/office/powerpoint/2010/main" xmlns="" val="168935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xmlns="" id="{E3CBB9B1-7B7D-4BA1-A1AF-572168B395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B89659C-9707-0197-54B4-AC3FAA17DFF1}"/>
              </a:ext>
            </a:extLst>
          </p:cNvPr>
          <p:cNvSpPr>
            <a:spLocks noGrp="1"/>
          </p:cNvSpPr>
          <p:nvPr>
            <p:ph type="title"/>
          </p:nvPr>
        </p:nvSpPr>
        <p:spPr>
          <a:xfrm>
            <a:off x="8643193" y="15075"/>
            <a:ext cx="3091607" cy="1727643"/>
          </a:xfrm>
        </p:spPr>
        <p:txBody>
          <a:bodyPr vert="horz" lIns="0" tIns="0" rIns="0" bIns="0" rtlCol="0" anchor="b">
            <a:normAutofit/>
          </a:bodyPr>
          <a:lstStyle/>
          <a:p>
            <a:r>
              <a:rPr lang="en-US" sz="2800" spc="700" dirty="0">
                <a:solidFill>
                  <a:schemeClr val="tx1"/>
                </a:solidFill>
              </a:rPr>
              <a:t>Chemical Inventory List</a:t>
            </a:r>
          </a:p>
        </p:txBody>
      </p:sp>
      <p:pic>
        <p:nvPicPr>
          <p:cNvPr id="5" name="Picture 4" descr="A picture containing indoor, plastic, prescription drug, drug&#10;&#10;Description automatically generated">
            <a:extLst>
              <a:ext uri="{FF2B5EF4-FFF2-40B4-BE49-F238E27FC236}">
                <a16:creationId xmlns:a16="http://schemas.microsoft.com/office/drawing/2014/main" xmlns="" id="{6FB30FA1-54DA-A218-73B1-52DC3A5DA333}"/>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981" r="14804" b="-2"/>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xmlns="" id="{E486CCE5-8084-CD4C-EB4D-B4B96D6AA672}"/>
              </a:ext>
            </a:extLst>
          </p:cNvPr>
          <p:cNvSpPr>
            <a:spLocks noGrp="1"/>
          </p:cNvSpPr>
          <p:nvPr>
            <p:ph idx="1"/>
          </p:nvPr>
        </p:nvSpPr>
        <p:spPr>
          <a:xfrm>
            <a:off x="8531823" y="1934830"/>
            <a:ext cx="3314345" cy="4023843"/>
          </a:xfrm>
        </p:spPr>
        <p:txBody>
          <a:bodyPr vert="horz" lIns="0" tIns="0" rIns="0" bIns="0" rtlCol="0">
            <a:normAutofit lnSpcReduction="10000"/>
          </a:bodyPr>
          <a:lstStyle/>
          <a:p>
            <a:r>
              <a:rPr lang="en-US" sz="1800" dirty="0"/>
              <a:t>A comprehensive list of potentially hazardous chemicals found in the practice for which SDS sheets are required</a:t>
            </a:r>
          </a:p>
          <a:p>
            <a:r>
              <a:rPr lang="en-US" sz="1800" dirty="0"/>
              <a:t>Organized by product identifier (can match SDS sheets)</a:t>
            </a:r>
          </a:p>
          <a:p>
            <a:r>
              <a:rPr lang="en-US" sz="1800" dirty="0"/>
              <a:t>Helps manage inventory and SDS sheets</a:t>
            </a:r>
          </a:p>
          <a:p>
            <a:r>
              <a:rPr lang="en-US" sz="1800" dirty="0"/>
              <a:t>Think outside the box when identifying chemicals</a:t>
            </a:r>
          </a:p>
        </p:txBody>
      </p:sp>
      <p:sp>
        <p:nvSpPr>
          <p:cNvPr id="17" name="Rectangle 16">
            <a:extLst>
              <a:ext uri="{FF2B5EF4-FFF2-40B4-BE49-F238E27FC236}">
                <a16:creationId xmlns:a16="http://schemas.microsoft.com/office/drawing/2014/main" xmlns="" id="{907741FC-B544-4A6E-B831-6789D0423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3F0BE7ED-7814-4273-B18A-F26CC0380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E919CCFD-C0DD-11ED-FAF4-BFCF19899C47}"/>
              </a:ext>
            </a:extLst>
          </p:cNvPr>
          <p:cNvSpPr txBox="1"/>
          <p:nvPr/>
        </p:nvSpPr>
        <p:spPr>
          <a:xfrm>
            <a:off x="5361021" y="6208687"/>
            <a:ext cx="275427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dr-raythedentist.blogspot.com/2011/09/how-to-glue-teeth-at-home.html">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xmlns="" val="tx"/>
                    </a:ext>
                  </a:extLst>
                </a:hlinkClick>
              </a:rPr>
              <a:t>CC BY-NC-ND</a:t>
            </a:r>
            <a:endParaRPr lang="en-US" sz="700">
              <a:solidFill>
                <a:srgbClr val="FFFFFF"/>
              </a:solidFill>
            </a:endParaRPr>
          </a:p>
        </p:txBody>
      </p:sp>
    </p:spTree>
    <p:extLst>
      <p:ext uri="{BB962C8B-B14F-4D97-AF65-F5344CB8AC3E}">
        <p14:creationId xmlns:p14="http://schemas.microsoft.com/office/powerpoint/2010/main" xmlns="" val="16577958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DC5530C-BAFD-5EBF-CACD-B5096549072E}"/>
              </a:ext>
            </a:extLst>
          </p:cNvPr>
          <p:cNvSpPr txBox="1">
            <a:spLocks/>
          </p:cNvSpPr>
          <p:nvPr/>
        </p:nvSpPr>
        <p:spPr>
          <a:xfrm>
            <a:off x="1154658" y="464368"/>
            <a:ext cx="9882683" cy="97151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lgn="ctr">
              <a:lnSpc>
                <a:spcPct val="90000"/>
              </a:lnSpc>
            </a:pPr>
            <a:r>
              <a:rPr lang="en-US" sz="3200" dirty="0"/>
              <a:t>Creating an effective HCS Program</a:t>
            </a:r>
          </a:p>
        </p:txBody>
      </p:sp>
      <p:pic>
        <p:nvPicPr>
          <p:cNvPr id="3" name="Picture 2" descr="A close-up of a label&#10;&#10;Description automatically generated with low confidence">
            <a:extLst>
              <a:ext uri="{FF2B5EF4-FFF2-40B4-BE49-F238E27FC236}">
                <a16:creationId xmlns:a16="http://schemas.microsoft.com/office/drawing/2014/main" xmlns="" id="{B48B9055-30BC-5A4E-D3C7-9494B603D259}"/>
              </a:ext>
            </a:extLst>
          </p:cNvPr>
          <p:cNvPicPr>
            <a:picLocks noChangeAspect="1"/>
          </p:cNvPicPr>
          <p:nvPr/>
        </p:nvPicPr>
        <p:blipFill>
          <a:blip r:embed="rId2"/>
          <a:stretch>
            <a:fillRect/>
          </a:stretch>
        </p:blipFill>
        <p:spPr>
          <a:xfrm>
            <a:off x="213781" y="1599334"/>
            <a:ext cx="11764435" cy="1829666"/>
          </a:xfrm>
          <a:prstGeom prst="rect">
            <a:avLst/>
          </a:prstGeom>
        </p:spPr>
      </p:pic>
      <p:sp>
        <p:nvSpPr>
          <p:cNvPr id="6" name="Content Placeholder 2">
            <a:extLst>
              <a:ext uri="{FF2B5EF4-FFF2-40B4-BE49-F238E27FC236}">
                <a16:creationId xmlns:a16="http://schemas.microsoft.com/office/drawing/2014/main" xmlns="" id="{92A8623A-ACAB-87E5-49D6-BCCAA651084B}"/>
              </a:ext>
            </a:extLst>
          </p:cNvPr>
          <p:cNvSpPr txBox="1">
            <a:spLocks/>
          </p:cNvSpPr>
          <p:nvPr/>
        </p:nvSpPr>
        <p:spPr>
          <a:xfrm>
            <a:off x="359764" y="3429000"/>
            <a:ext cx="11347554" cy="2643188"/>
          </a:xfrm>
          <a:prstGeom prst="rect">
            <a:avLst/>
          </a:prstGeom>
        </p:spPr>
        <p:txBody>
          <a:bodyPr>
            <a:normAutofit fontScale="85000"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Labels communicate the hazard associated with a certain chemical</a:t>
            </a:r>
          </a:p>
          <a:p>
            <a:r>
              <a:rPr lang="en-US" sz="3200" dirty="0"/>
              <a:t>Labels must be on every container (manufacturer or secondary) that is being used</a:t>
            </a:r>
          </a:p>
          <a:p>
            <a:r>
              <a:rPr lang="en-US" sz="3200" dirty="0"/>
              <a:t>If a product is transferred to a secondary container for </a:t>
            </a:r>
            <a:r>
              <a:rPr lang="en-US" sz="3200" u="sng" dirty="0"/>
              <a:t>immediate use</a:t>
            </a:r>
            <a:r>
              <a:rPr lang="en-US" sz="3200" dirty="0"/>
              <a:t>, it does not need a label</a:t>
            </a:r>
          </a:p>
        </p:txBody>
      </p:sp>
    </p:spTree>
    <p:extLst>
      <p:ext uri="{BB962C8B-B14F-4D97-AF65-F5344CB8AC3E}">
        <p14:creationId xmlns:p14="http://schemas.microsoft.com/office/powerpoint/2010/main" xmlns="" val="352440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CCF404A8-71A0-612D-6C88-90122C855A40}"/>
              </a:ext>
            </a:extLst>
          </p:cNvPr>
          <p:cNvSpPr txBox="1">
            <a:spLocks/>
          </p:cNvSpPr>
          <p:nvPr/>
        </p:nvSpPr>
        <p:spPr>
          <a:xfrm>
            <a:off x="1154658" y="464368"/>
            <a:ext cx="9882683" cy="97151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lgn="ctr">
              <a:lnSpc>
                <a:spcPct val="90000"/>
              </a:lnSpc>
            </a:pPr>
            <a:r>
              <a:rPr lang="en-US" sz="3200" dirty="0"/>
              <a:t>Label requirements</a:t>
            </a:r>
          </a:p>
        </p:txBody>
      </p:sp>
      <p:sp>
        <p:nvSpPr>
          <p:cNvPr id="3" name="Content Placeholder 2">
            <a:extLst>
              <a:ext uri="{FF2B5EF4-FFF2-40B4-BE49-F238E27FC236}">
                <a16:creationId xmlns:a16="http://schemas.microsoft.com/office/drawing/2014/main" xmlns="" id="{EBFB9EE2-6B5B-BD9A-476D-7077E656522F}"/>
              </a:ext>
            </a:extLst>
          </p:cNvPr>
          <p:cNvSpPr txBox="1">
            <a:spLocks/>
          </p:cNvSpPr>
          <p:nvPr/>
        </p:nvSpPr>
        <p:spPr>
          <a:xfrm>
            <a:off x="674556" y="1435880"/>
            <a:ext cx="11032761" cy="4636308"/>
          </a:xfrm>
          <a:prstGeom prst="rect">
            <a:avLst/>
          </a:prstGeom>
        </p:spPr>
        <p:txBody>
          <a:bodyPr>
            <a:normAutofit fontScale="92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Product Identifier: Chemical, Common or Trade Name</a:t>
            </a:r>
          </a:p>
          <a:p>
            <a:r>
              <a:rPr lang="en-US" sz="3200" dirty="0"/>
              <a:t>Signal Word: Level of Severity</a:t>
            </a:r>
          </a:p>
          <a:p>
            <a:pPr lvl="1"/>
            <a:r>
              <a:rPr lang="en-US" sz="3200" dirty="0"/>
              <a:t>Danger, Warning</a:t>
            </a:r>
          </a:p>
          <a:p>
            <a:r>
              <a:rPr lang="en-US" sz="3200" dirty="0"/>
              <a:t>Hazard Statement: Describes the Nature of the Hazard</a:t>
            </a:r>
          </a:p>
          <a:p>
            <a:pPr lvl="1"/>
            <a:r>
              <a:rPr lang="en-US" sz="3200" dirty="0"/>
              <a:t>Harmful if Swallowed</a:t>
            </a:r>
          </a:p>
          <a:p>
            <a:r>
              <a:rPr lang="en-US" sz="3200" dirty="0"/>
              <a:t>Pictogram: Symbol for Specific Hazard Information</a:t>
            </a:r>
          </a:p>
          <a:p>
            <a:r>
              <a:rPr lang="en-US" sz="3200" dirty="0"/>
              <a:t>Precautionary Statement: Preventative Measures for Product</a:t>
            </a:r>
          </a:p>
          <a:p>
            <a:pPr lvl="1"/>
            <a:r>
              <a:rPr lang="en-US" sz="3200" dirty="0"/>
              <a:t>Do not eat drink or smoke while using this product</a:t>
            </a:r>
          </a:p>
        </p:txBody>
      </p:sp>
    </p:spTree>
    <p:extLst>
      <p:ext uri="{BB962C8B-B14F-4D97-AF65-F5344CB8AC3E}">
        <p14:creationId xmlns:p14="http://schemas.microsoft.com/office/powerpoint/2010/main" xmlns="" val="17055081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xmlns="" id="{BB02F283-AD3D-43EB-8EB3-EEABE7B685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87267ACD-C9FA-48F7-BA90-C05046F4EE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53E17AA8-C417-4F74-9F1B-EAD82A19B7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D79F9CB9-0076-49F5-845A-C97CCFC163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0567348B-D4F9-4978-8FB4-D4031CD133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
            <a:extLst>
              <a:ext uri="{FF2B5EF4-FFF2-40B4-BE49-F238E27FC236}">
                <a16:creationId xmlns:a16="http://schemas.microsoft.com/office/drawing/2014/main" xmlns="" id="{CCF404A8-71A0-612D-6C88-90122C855A40}"/>
              </a:ext>
            </a:extLst>
          </p:cNvPr>
          <p:cNvSpPr txBox="1">
            <a:spLocks/>
          </p:cNvSpPr>
          <p:nvPr/>
        </p:nvSpPr>
        <p:spPr>
          <a:xfrm>
            <a:off x="667569" y="5553718"/>
            <a:ext cx="7203004" cy="1054645"/>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spcAft>
                <a:spcPts val="600"/>
              </a:spcAft>
            </a:pPr>
            <a:r>
              <a:rPr lang="en-US" sz="3200" spc="750">
                <a:solidFill>
                  <a:schemeClr val="bg1"/>
                </a:solidFill>
              </a:rPr>
              <a:t>Manufacturer Label requirements</a:t>
            </a:r>
          </a:p>
        </p:txBody>
      </p:sp>
      <p:pic>
        <p:nvPicPr>
          <p:cNvPr id="5" name="Picture 4" descr="A picture containing text, screenshot, businesscard, font&#10;&#10;Description automatically generated">
            <a:extLst>
              <a:ext uri="{FF2B5EF4-FFF2-40B4-BE49-F238E27FC236}">
                <a16:creationId xmlns:a16="http://schemas.microsoft.com/office/drawing/2014/main" xmlns="" id="{59E975BE-6B0B-52C9-3569-3C90C88CAD95}"/>
              </a:ext>
            </a:extLst>
          </p:cNvPr>
          <p:cNvPicPr>
            <a:picLocks noChangeAspect="1"/>
          </p:cNvPicPr>
          <p:nvPr/>
        </p:nvPicPr>
        <p:blipFill>
          <a:blip r:embed="rId2"/>
          <a:stretch>
            <a:fillRect/>
          </a:stretch>
        </p:blipFill>
        <p:spPr>
          <a:xfrm>
            <a:off x="2184077" y="371553"/>
            <a:ext cx="7823846" cy="4811664"/>
          </a:xfrm>
          <a:prstGeom prst="rect">
            <a:avLst/>
          </a:prstGeom>
        </p:spPr>
      </p:pic>
    </p:spTree>
    <p:extLst>
      <p:ext uri="{BB962C8B-B14F-4D97-AF65-F5344CB8AC3E}">
        <p14:creationId xmlns:p14="http://schemas.microsoft.com/office/powerpoint/2010/main" xmlns="" val="16508462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xmlns="" id="{1DBC8414-BE7E-4B6C-A114-B2C3795C88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xmlns="" id="{DE6E822A-8BCF-432C-83E6-BBE821476C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3">
            <a:extLst>
              <a:ext uri="{FF2B5EF4-FFF2-40B4-BE49-F238E27FC236}">
                <a16:creationId xmlns:a16="http://schemas.microsoft.com/office/drawing/2014/main" xmlns="" id="{CCF404A8-71A0-612D-6C88-90122C855A40}"/>
              </a:ext>
            </a:extLst>
          </p:cNvPr>
          <p:cNvSpPr txBox="1">
            <a:spLocks/>
          </p:cNvSpPr>
          <p:nvPr/>
        </p:nvSpPr>
        <p:spPr>
          <a:xfrm>
            <a:off x="-1127857" y="2049792"/>
            <a:ext cx="4974088" cy="1794009"/>
          </a:xfrm>
          <a:prstGeom prst="rect">
            <a:avLst/>
          </a:prstGeom>
        </p:spPr>
        <p:txBody>
          <a:bodyPr vert="horz" lIns="0" tIns="0" rIns="0" bIns="0" rtlCol="0" anchor="b">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lgn="r">
              <a:spcAft>
                <a:spcPts val="600"/>
              </a:spcAft>
            </a:pPr>
            <a:r>
              <a:rPr lang="en-US" sz="3200" spc="750" dirty="0">
                <a:solidFill>
                  <a:schemeClr val="bg1"/>
                </a:solidFill>
              </a:rPr>
              <a:t>Pictograms</a:t>
            </a:r>
          </a:p>
        </p:txBody>
      </p:sp>
      <p:pic>
        <p:nvPicPr>
          <p:cNvPr id="4" name="Picture 3" descr="A picture containing text, screenshot, font, parallel&#10;&#10;Description automatically generated">
            <a:extLst>
              <a:ext uri="{FF2B5EF4-FFF2-40B4-BE49-F238E27FC236}">
                <a16:creationId xmlns:a16="http://schemas.microsoft.com/office/drawing/2014/main" xmlns="" id="{7A71F005-B340-ED34-FF7E-CD38ECE88615}"/>
              </a:ext>
            </a:extLst>
          </p:cNvPr>
          <p:cNvPicPr>
            <a:picLocks noChangeAspect="1"/>
          </p:cNvPicPr>
          <p:nvPr/>
        </p:nvPicPr>
        <p:blipFill>
          <a:blip r:embed="rId2"/>
          <a:stretch>
            <a:fillRect/>
          </a:stretch>
        </p:blipFill>
        <p:spPr>
          <a:xfrm>
            <a:off x="5520921" y="131857"/>
            <a:ext cx="5205727" cy="6568745"/>
          </a:xfrm>
          <a:prstGeom prst="rect">
            <a:avLst/>
          </a:prstGeom>
        </p:spPr>
      </p:pic>
    </p:spTree>
    <p:extLst>
      <p:ext uri="{BB962C8B-B14F-4D97-AF65-F5344CB8AC3E}">
        <p14:creationId xmlns:p14="http://schemas.microsoft.com/office/powerpoint/2010/main" xmlns="" val="17567774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A758362D-0259-200B-1CB8-EE584FAB1329}"/>
              </a:ext>
            </a:extLst>
          </p:cNvPr>
          <p:cNvSpPr txBox="1">
            <a:spLocks/>
          </p:cNvSpPr>
          <p:nvPr/>
        </p:nvSpPr>
        <p:spPr>
          <a:xfrm>
            <a:off x="1154658" y="464368"/>
            <a:ext cx="9882683" cy="97151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lgn="ctr">
              <a:lnSpc>
                <a:spcPct val="90000"/>
              </a:lnSpc>
            </a:pPr>
            <a:r>
              <a:rPr lang="en-US" sz="3200" dirty="0"/>
              <a:t>Label plan requirements</a:t>
            </a:r>
          </a:p>
        </p:txBody>
      </p:sp>
      <p:graphicFrame>
        <p:nvGraphicFramePr>
          <p:cNvPr id="5" name="Diagram 4">
            <a:extLst>
              <a:ext uri="{FF2B5EF4-FFF2-40B4-BE49-F238E27FC236}">
                <a16:creationId xmlns:a16="http://schemas.microsoft.com/office/drawing/2014/main" xmlns="" id="{34152FA6-B1F7-0BE4-1F52-8165C30CE14D}"/>
              </a:ext>
            </a:extLst>
          </p:cNvPr>
          <p:cNvGraphicFramePr/>
          <p:nvPr>
            <p:extLst>
              <p:ext uri="{D42A27DB-BD31-4B8C-83A1-F6EECF244321}">
                <p14:modId xmlns:p14="http://schemas.microsoft.com/office/powerpoint/2010/main" xmlns="" val="1203874807"/>
              </p:ext>
            </p:extLst>
          </p:nvPr>
        </p:nvGraphicFramePr>
        <p:xfrm>
          <a:off x="393492" y="1435880"/>
          <a:ext cx="11405016" cy="4702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6430482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DC5530C-BAFD-5EBF-CACD-B5096549072E}"/>
              </a:ext>
            </a:extLst>
          </p:cNvPr>
          <p:cNvSpPr txBox="1">
            <a:spLocks/>
          </p:cNvSpPr>
          <p:nvPr/>
        </p:nvSpPr>
        <p:spPr>
          <a:xfrm>
            <a:off x="1154658" y="464368"/>
            <a:ext cx="9882683" cy="97151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lgn="ctr">
              <a:lnSpc>
                <a:spcPct val="90000"/>
              </a:lnSpc>
            </a:pPr>
            <a:r>
              <a:rPr lang="en-US" sz="3200" dirty="0"/>
              <a:t>Creating an effective HCS Program</a:t>
            </a:r>
          </a:p>
        </p:txBody>
      </p:sp>
      <p:pic>
        <p:nvPicPr>
          <p:cNvPr id="5" name="Picture 4" descr="A picture containing text, screenshot, font, businesscard&#10;&#10;Description automatically generated">
            <a:extLst>
              <a:ext uri="{FF2B5EF4-FFF2-40B4-BE49-F238E27FC236}">
                <a16:creationId xmlns:a16="http://schemas.microsoft.com/office/drawing/2014/main" xmlns="" id="{C00EEB50-7031-6724-0409-F264B07A6F81}"/>
              </a:ext>
            </a:extLst>
          </p:cNvPr>
          <p:cNvPicPr>
            <a:picLocks noChangeAspect="1"/>
          </p:cNvPicPr>
          <p:nvPr/>
        </p:nvPicPr>
        <p:blipFill>
          <a:blip r:embed="rId2"/>
          <a:stretch>
            <a:fillRect/>
          </a:stretch>
        </p:blipFill>
        <p:spPr>
          <a:xfrm>
            <a:off x="325402" y="1435880"/>
            <a:ext cx="11541194" cy="2254006"/>
          </a:xfrm>
          <a:prstGeom prst="rect">
            <a:avLst/>
          </a:prstGeom>
        </p:spPr>
      </p:pic>
      <p:sp>
        <p:nvSpPr>
          <p:cNvPr id="7" name="Content Placeholder 2">
            <a:extLst>
              <a:ext uri="{FF2B5EF4-FFF2-40B4-BE49-F238E27FC236}">
                <a16:creationId xmlns:a16="http://schemas.microsoft.com/office/drawing/2014/main" xmlns="" id="{5F880DEC-1F5D-0BB3-0F88-2BF95002C5F4}"/>
              </a:ext>
            </a:extLst>
          </p:cNvPr>
          <p:cNvSpPr txBox="1">
            <a:spLocks/>
          </p:cNvSpPr>
          <p:nvPr/>
        </p:nvSpPr>
        <p:spPr>
          <a:xfrm>
            <a:off x="740978" y="3818182"/>
            <a:ext cx="10966339" cy="2254006"/>
          </a:xfrm>
          <a:prstGeom prst="rect">
            <a:avLst/>
          </a:prstGeom>
        </p:spPr>
        <p:txBody>
          <a:bodyPr>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Detailed information on hazardous chemicals</a:t>
            </a:r>
          </a:p>
          <a:p>
            <a:r>
              <a:rPr lang="en-US" sz="3200" dirty="0"/>
              <a:t>Internationally standardized 16-section format</a:t>
            </a:r>
          </a:p>
        </p:txBody>
      </p:sp>
    </p:spTree>
    <p:extLst>
      <p:ext uri="{BB962C8B-B14F-4D97-AF65-F5344CB8AC3E}">
        <p14:creationId xmlns:p14="http://schemas.microsoft.com/office/powerpoint/2010/main" xmlns="" val="2950609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040BF4A1-714C-419E-A19F-578DE93BE0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F91A9BD-D57F-4941-931F-40597AB370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C54DB264-9467-4730-B9E9-C9A97DD669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xmlns="" id="{BB097F88-2120-47B4-B891-5B28F66BBD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xmlns="" id="{BF9338F5-05AB-4DC5-BD1C-1A9F26C38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92DC976-1608-B744-C070-ADD3A3B5D27A}"/>
              </a:ext>
            </a:extLst>
          </p:cNvPr>
          <p:cNvSpPr>
            <a:spLocks noGrp="1"/>
          </p:cNvSpPr>
          <p:nvPr>
            <p:ph type="title"/>
          </p:nvPr>
        </p:nvSpPr>
        <p:spPr>
          <a:xfrm>
            <a:off x="457200" y="868280"/>
            <a:ext cx="3390645" cy="3363597"/>
          </a:xfrm>
        </p:spPr>
        <p:txBody>
          <a:bodyPr vert="horz" lIns="0" tIns="0" rIns="0" bIns="0" rtlCol="0" anchor="b">
            <a:normAutofit/>
          </a:bodyPr>
          <a:lstStyle/>
          <a:p>
            <a:pPr algn="r"/>
            <a:r>
              <a:rPr lang="en-US" sz="3200" spc="700" dirty="0"/>
              <a:t>Potential hazards in Dentistry</a:t>
            </a:r>
          </a:p>
        </p:txBody>
      </p:sp>
      <p:graphicFrame>
        <p:nvGraphicFramePr>
          <p:cNvPr id="5" name="Content Placeholder 2">
            <a:extLst>
              <a:ext uri="{FF2B5EF4-FFF2-40B4-BE49-F238E27FC236}">
                <a16:creationId xmlns:a16="http://schemas.microsoft.com/office/drawing/2014/main" xmlns="" id="{819F501B-DFA6-804A-49DD-805AFE081464}"/>
              </a:ext>
            </a:extLst>
          </p:cNvPr>
          <p:cNvGraphicFramePr>
            <a:graphicFrameLocks noGrp="1"/>
          </p:cNvGraphicFramePr>
          <p:nvPr>
            <p:ph idx="1"/>
            <p:extLst>
              <p:ext uri="{D42A27DB-BD31-4B8C-83A1-F6EECF244321}">
                <p14:modId xmlns:p14="http://schemas.microsoft.com/office/powerpoint/2010/main" xmlns="" val="3628334323"/>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8525290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A758362D-0259-200B-1CB8-EE584FAB1329}"/>
              </a:ext>
            </a:extLst>
          </p:cNvPr>
          <p:cNvSpPr txBox="1">
            <a:spLocks/>
          </p:cNvSpPr>
          <p:nvPr/>
        </p:nvSpPr>
        <p:spPr>
          <a:xfrm>
            <a:off x="1154658" y="464368"/>
            <a:ext cx="9882683" cy="97151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lgn="ctr">
              <a:lnSpc>
                <a:spcPct val="90000"/>
              </a:lnSpc>
            </a:pPr>
            <a:r>
              <a:rPr lang="en-US" sz="3200" dirty="0"/>
              <a:t>SDS requirements</a:t>
            </a:r>
          </a:p>
        </p:txBody>
      </p:sp>
      <p:graphicFrame>
        <p:nvGraphicFramePr>
          <p:cNvPr id="5" name="Diagram 4">
            <a:extLst>
              <a:ext uri="{FF2B5EF4-FFF2-40B4-BE49-F238E27FC236}">
                <a16:creationId xmlns:a16="http://schemas.microsoft.com/office/drawing/2014/main" xmlns="" id="{34152FA6-B1F7-0BE4-1F52-8165C30CE14D}"/>
              </a:ext>
            </a:extLst>
          </p:cNvPr>
          <p:cNvGraphicFramePr/>
          <p:nvPr>
            <p:extLst>
              <p:ext uri="{D42A27DB-BD31-4B8C-83A1-F6EECF244321}">
                <p14:modId xmlns:p14="http://schemas.microsoft.com/office/powerpoint/2010/main" xmlns="" val="4187296704"/>
              </p:ext>
            </p:extLst>
          </p:nvPr>
        </p:nvGraphicFramePr>
        <p:xfrm>
          <a:off x="393492" y="1435880"/>
          <a:ext cx="11405016" cy="4702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997592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A758362D-0259-200B-1CB8-EE584FAB1329}"/>
              </a:ext>
            </a:extLst>
          </p:cNvPr>
          <p:cNvSpPr txBox="1">
            <a:spLocks/>
          </p:cNvSpPr>
          <p:nvPr/>
        </p:nvSpPr>
        <p:spPr>
          <a:xfrm>
            <a:off x="1154658" y="464368"/>
            <a:ext cx="9882683" cy="97151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lgn="ctr">
              <a:lnSpc>
                <a:spcPct val="90000"/>
              </a:lnSpc>
            </a:pPr>
            <a:r>
              <a:rPr lang="en-US" sz="3200" dirty="0"/>
              <a:t>Things to think about</a:t>
            </a:r>
          </a:p>
        </p:txBody>
      </p:sp>
      <p:graphicFrame>
        <p:nvGraphicFramePr>
          <p:cNvPr id="5" name="Diagram 4">
            <a:extLst>
              <a:ext uri="{FF2B5EF4-FFF2-40B4-BE49-F238E27FC236}">
                <a16:creationId xmlns:a16="http://schemas.microsoft.com/office/drawing/2014/main" xmlns="" id="{34152FA6-B1F7-0BE4-1F52-8165C30CE14D}"/>
              </a:ext>
            </a:extLst>
          </p:cNvPr>
          <p:cNvGraphicFramePr/>
          <p:nvPr>
            <p:extLst>
              <p:ext uri="{D42A27DB-BD31-4B8C-83A1-F6EECF244321}">
                <p14:modId xmlns:p14="http://schemas.microsoft.com/office/powerpoint/2010/main" xmlns="" val="2485364972"/>
              </p:ext>
            </p:extLst>
          </p:nvPr>
        </p:nvGraphicFramePr>
        <p:xfrm>
          <a:off x="393492" y="1435880"/>
          <a:ext cx="11405016" cy="4702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5684184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BB02F283-AD3D-43EB-8EB3-EEABE7B685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87267ACD-C9FA-48F7-BA90-C05046F4EE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53E17AA8-C417-4F74-9F1B-EAD82A19B7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D79F9CB9-0076-49F5-845A-C97CCFC163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0567348B-D4F9-4978-8FB4-D4031CD133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
            <a:extLst>
              <a:ext uri="{FF2B5EF4-FFF2-40B4-BE49-F238E27FC236}">
                <a16:creationId xmlns:a16="http://schemas.microsoft.com/office/drawing/2014/main" xmlns="" id="{A758362D-0259-200B-1CB8-EE584FAB1329}"/>
              </a:ext>
            </a:extLst>
          </p:cNvPr>
          <p:cNvSpPr txBox="1">
            <a:spLocks/>
          </p:cNvSpPr>
          <p:nvPr/>
        </p:nvSpPr>
        <p:spPr>
          <a:xfrm>
            <a:off x="667569" y="5553718"/>
            <a:ext cx="7203004" cy="1054645"/>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spcAft>
                <a:spcPts val="600"/>
              </a:spcAft>
            </a:pPr>
            <a:r>
              <a:rPr lang="en-US" sz="3200">
                <a:solidFill>
                  <a:schemeClr val="bg1"/>
                </a:solidFill>
              </a:rPr>
              <a:t>Minimum Information for SDS</a:t>
            </a:r>
          </a:p>
        </p:txBody>
      </p:sp>
      <p:pic>
        <p:nvPicPr>
          <p:cNvPr id="4" name="Picture 3" descr="A picture containing text, screenshot, font, number&#10;&#10;Description automatically generated">
            <a:extLst>
              <a:ext uri="{FF2B5EF4-FFF2-40B4-BE49-F238E27FC236}">
                <a16:creationId xmlns:a16="http://schemas.microsoft.com/office/drawing/2014/main" xmlns="" id="{B44ECB4E-BF60-5954-B01A-CF50F703553A}"/>
              </a:ext>
            </a:extLst>
          </p:cNvPr>
          <p:cNvPicPr>
            <a:picLocks noChangeAspect="1"/>
          </p:cNvPicPr>
          <p:nvPr/>
        </p:nvPicPr>
        <p:blipFill>
          <a:blip r:embed="rId2"/>
          <a:stretch>
            <a:fillRect/>
          </a:stretch>
        </p:blipFill>
        <p:spPr>
          <a:xfrm>
            <a:off x="1601763" y="457200"/>
            <a:ext cx="8995199" cy="4407647"/>
          </a:xfrm>
          <a:prstGeom prst="rect">
            <a:avLst/>
          </a:prstGeom>
        </p:spPr>
      </p:pic>
    </p:spTree>
    <p:extLst>
      <p:ext uri="{BB962C8B-B14F-4D97-AF65-F5344CB8AC3E}">
        <p14:creationId xmlns:p14="http://schemas.microsoft.com/office/powerpoint/2010/main" xmlns="" val="29505614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xmlns="" id="{1DBC8414-BE7E-4B6C-A114-B2C3795C88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xmlns="" id="{DE6E822A-8BCF-432C-83E6-BBE821476C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3">
            <a:extLst>
              <a:ext uri="{FF2B5EF4-FFF2-40B4-BE49-F238E27FC236}">
                <a16:creationId xmlns:a16="http://schemas.microsoft.com/office/drawing/2014/main" xmlns="" id="{A758362D-0259-200B-1CB8-EE584FAB1329}"/>
              </a:ext>
            </a:extLst>
          </p:cNvPr>
          <p:cNvSpPr txBox="1">
            <a:spLocks/>
          </p:cNvSpPr>
          <p:nvPr/>
        </p:nvSpPr>
        <p:spPr>
          <a:xfrm>
            <a:off x="474243" y="681317"/>
            <a:ext cx="3236613" cy="3406187"/>
          </a:xfrm>
          <a:prstGeom prst="rect">
            <a:avLst/>
          </a:prstGeom>
        </p:spPr>
        <p:txBody>
          <a:bodyPr vert="horz" lIns="0" tIns="0" rIns="0" bIns="0" rtlCol="0" anchor="b">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lgn="r">
              <a:spcAft>
                <a:spcPts val="600"/>
              </a:spcAft>
            </a:pPr>
            <a:r>
              <a:rPr lang="en-US" sz="3200" dirty="0">
                <a:solidFill>
                  <a:schemeClr val="bg1"/>
                </a:solidFill>
              </a:rPr>
              <a:t>Minimum Information for SDS</a:t>
            </a:r>
          </a:p>
        </p:txBody>
      </p:sp>
      <p:pic>
        <p:nvPicPr>
          <p:cNvPr id="5" name="Picture 4" descr="A picture containing text, document, screenshot, font&#10;&#10;Description automatically generated">
            <a:extLst>
              <a:ext uri="{FF2B5EF4-FFF2-40B4-BE49-F238E27FC236}">
                <a16:creationId xmlns:a16="http://schemas.microsoft.com/office/drawing/2014/main" xmlns="" id="{A7051351-6BA0-7998-AF80-D76F6ACA1DD4}"/>
              </a:ext>
            </a:extLst>
          </p:cNvPr>
          <p:cNvPicPr>
            <a:picLocks noChangeAspect="1"/>
          </p:cNvPicPr>
          <p:nvPr/>
        </p:nvPicPr>
        <p:blipFill>
          <a:blip r:embed="rId2"/>
          <a:stretch>
            <a:fillRect/>
          </a:stretch>
        </p:blipFill>
        <p:spPr>
          <a:xfrm>
            <a:off x="4112595" y="812343"/>
            <a:ext cx="8078641" cy="5533866"/>
          </a:xfrm>
          <a:prstGeom prst="rect">
            <a:avLst/>
          </a:prstGeom>
        </p:spPr>
      </p:pic>
    </p:spTree>
    <p:extLst>
      <p:ext uri="{BB962C8B-B14F-4D97-AF65-F5344CB8AC3E}">
        <p14:creationId xmlns:p14="http://schemas.microsoft.com/office/powerpoint/2010/main" xmlns="" val="37663909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46">
            <a:extLst>
              <a:ext uri="{FF2B5EF4-FFF2-40B4-BE49-F238E27FC236}">
                <a16:creationId xmlns:a16="http://schemas.microsoft.com/office/drawing/2014/main" xmlns="" id="{BB02F283-AD3D-43EB-8EB3-EEABE7B685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87267ACD-C9FA-48F7-BA90-C05046F4EE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53E17AA8-C417-4F74-9F1B-EAD82A19B7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xmlns="" id="{D79F9CB9-0076-49F5-845A-C97CCFC163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xmlns="" id="{0567348B-D4F9-4978-8FB4-D4031CD133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
            <a:extLst>
              <a:ext uri="{FF2B5EF4-FFF2-40B4-BE49-F238E27FC236}">
                <a16:creationId xmlns:a16="http://schemas.microsoft.com/office/drawing/2014/main" xmlns="" id="{A758362D-0259-200B-1CB8-EE584FAB1329}"/>
              </a:ext>
            </a:extLst>
          </p:cNvPr>
          <p:cNvSpPr txBox="1">
            <a:spLocks/>
          </p:cNvSpPr>
          <p:nvPr/>
        </p:nvSpPr>
        <p:spPr>
          <a:xfrm>
            <a:off x="667569" y="5553718"/>
            <a:ext cx="7203004" cy="1054645"/>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spcAft>
                <a:spcPts val="600"/>
              </a:spcAft>
            </a:pPr>
            <a:r>
              <a:rPr lang="en-US" sz="3200" dirty="0">
                <a:solidFill>
                  <a:schemeClr val="bg1"/>
                </a:solidFill>
              </a:rPr>
              <a:t>Minimum Information for SDS</a:t>
            </a:r>
          </a:p>
        </p:txBody>
      </p:sp>
      <p:pic>
        <p:nvPicPr>
          <p:cNvPr id="4" name="Picture 3" descr="A picture containing text, screenshot, document, receipt&#10;&#10;Description automatically generated">
            <a:extLst>
              <a:ext uri="{FF2B5EF4-FFF2-40B4-BE49-F238E27FC236}">
                <a16:creationId xmlns:a16="http://schemas.microsoft.com/office/drawing/2014/main" xmlns="" id="{3C36F6F5-804D-AB3E-75A9-37DB633B608F}"/>
              </a:ext>
            </a:extLst>
          </p:cNvPr>
          <p:cNvPicPr>
            <a:picLocks noChangeAspect="1"/>
          </p:cNvPicPr>
          <p:nvPr/>
        </p:nvPicPr>
        <p:blipFill>
          <a:blip r:embed="rId2"/>
          <a:stretch>
            <a:fillRect/>
          </a:stretch>
        </p:blipFill>
        <p:spPr>
          <a:xfrm>
            <a:off x="1864389" y="249636"/>
            <a:ext cx="8761288" cy="4774901"/>
          </a:xfrm>
          <a:prstGeom prst="rect">
            <a:avLst/>
          </a:prstGeom>
        </p:spPr>
      </p:pic>
    </p:spTree>
    <p:extLst>
      <p:ext uri="{BB962C8B-B14F-4D97-AF65-F5344CB8AC3E}">
        <p14:creationId xmlns:p14="http://schemas.microsoft.com/office/powerpoint/2010/main" xmlns="" val="22637116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4" name="Rectangle 63">
            <a:extLst>
              <a:ext uri="{FF2B5EF4-FFF2-40B4-BE49-F238E27FC236}">
                <a16:creationId xmlns:a16="http://schemas.microsoft.com/office/drawing/2014/main" xmlns="" id="{1DBC8414-BE7E-4B6C-A114-B2C3795C88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xmlns="" id="{DE6E822A-8BCF-432C-83E6-BBE821476C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3">
            <a:extLst>
              <a:ext uri="{FF2B5EF4-FFF2-40B4-BE49-F238E27FC236}">
                <a16:creationId xmlns:a16="http://schemas.microsoft.com/office/drawing/2014/main" xmlns="" id="{A758362D-0259-200B-1CB8-EE584FAB1329}"/>
              </a:ext>
            </a:extLst>
          </p:cNvPr>
          <p:cNvSpPr txBox="1">
            <a:spLocks/>
          </p:cNvSpPr>
          <p:nvPr/>
        </p:nvSpPr>
        <p:spPr>
          <a:xfrm>
            <a:off x="474243" y="681317"/>
            <a:ext cx="3236613" cy="3406187"/>
          </a:xfrm>
          <a:prstGeom prst="rect">
            <a:avLst/>
          </a:prstGeom>
        </p:spPr>
        <p:txBody>
          <a:bodyPr vert="horz" lIns="0" tIns="0" rIns="0" bIns="0" rtlCol="0" anchor="b">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lgn="r">
              <a:spcAft>
                <a:spcPts val="600"/>
              </a:spcAft>
            </a:pPr>
            <a:r>
              <a:rPr lang="en-US" sz="3200" dirty="0">
                <a:solidFill>
                  <a:schemeClr val="bg1"/>
                </a:solidFill>
              </a:rPr>
              <a:t>Minimum Information for SDS</a:t>
            </a:r>
          </a:p>
        </p:txBody>
      </p:sp>
      <p:pic>
        <p:nvPicPr>
          <p:cNvPr id="5" name="Picture 4" descr="A picture containing text, receipt, algebra&#10;&#10;Description automatically generated">
            <a:extLst>
              <a:ext uri="{FF2B5EF4-FFF2-40B4-BE49-F238E27FC236}">
                <a16:creationId xmlns:a16="http://schemas.microsoft.com/office/drawing/2014/main" xmlns="" id="{A6D1603C-364D-4F3A-E0D5-E557D74E798C}"/>
              </a:ext>
            </a:extLst>
          </p:cNvPr>
          <p:cNvPicPr>
            <a:picLocks noChangeAspect="1"/>
          </p:cNvPicPr>
          <p:nvPr/>
        </p:nvPicPr>
        <p:blipFill rotWithShape="1">
          <a:blip r:embed="rId2"/>
          <a:srcRect r="5060"/>
          <a:stretch/>
        </p:blipFill>
        <p:spPr>
          <a:xfrm>
            <a:off x="4160883" y="685627"/>
            <a:ext cx="7972850" cy="4135925"/>
          </a:xfrm>
          <a:prstGeom prst="rect">
            <a:avLst/>
          </a:prstGeom>
        </p:spPr>
      </p:pic>
      <p:pic>
        <p:nvPicPr>
          <p:cNvPr id="7" name="Picture 6" descr="A picture containing text, font, screenshot, algebra&#10;&#10;Description automatically generated">
            <a:extLst>
              <a:ext uri="{FF2B5EF4-FFF2-40B4-BE49-F238E27FC236}">
                <a16:creationId xmlns:a16="http://schemas.microsoft.com/office/drawing/2014/main" xmlns="" id="{C53BE86F-86FC-10DF-800D-E6B85941595C}"/>
              </a:ext>
            </a:extLst>
          </p:cNvPr>
          <p:cNvPicPr>
            <a:picLocks noChangeAspect="1"/>
          </p:cNvPicPr>
          <p:nvPr/>
        </p:nvPicPr>
        <p:blipFill rotWithShape="1">
          <a:blip r:embed="rId3"/>
          <a:srcRect t="2335" r="8519" b="-1"/>
          <a:stretch/>
        </p:blipFill>
        <p:spPr>
          <a:xfrm>
            <a:off x="4143840" y="4815691"/>
            <a:ext cx="7859366" cy="1499616"/>
          </a:xfrm>
          <a:prstGeom prst="rect">
            <a:avLst/>
          </a:prstGeom>
        </p:spPr>
      </p:pic>
    </p:spTree>
    <p:extLst>
      <p:ext uri="{BB962C8B-B14F-4D97-AF65-F5344CB8AC3E}">
        <p14:creationId xmlns:p14="http://schemas.microsoft.com/office/powerpoint/2010/main" xmlns="" val="25496749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1" name="Rectangle 80">
            <a:extLst>
              <a:ext uri="{FF2B5EF4-FFF2-40B4-BE49-F238E27FC236}">
                <a16:creationId xmlns:a16="http://schemas.microsoft.com/office/drawing/2014/main" xmlns="" id="{BB02F283-AD3D-43EB-8EB3-EEABE7B685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xmlns="" id="{87267ACD-C9FA-48F7-BA90-C05046F4EE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xmlns="" id="{53E17AA8-C417-4F74-9F1B-EAD82A19B7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xmlns="" id="{D79F9CB9-0076-49F5-845A-C97CCFC163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xmlns="" id="{0567348B-D4F9-4978-8FB4-D4031CD133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
            <a:extLst>
              <a:ext uri="{FF2B5EF4-FFF2-40B4-BE49-F238E27FC236}">
                <a16:creationId xmlns:a16="http://schemas.microsoft.com/office/drawing/2014/main" xmlns="" id="{A758362D-0259-200B-1CB8-EE584FAB1329}"/>
              </a:ext>
            </a:extLst>
          </p:cNvPr>
          <p:cNvSpPr txBox="1">
            <a:spLocks/>
          </p:cNvSpPr>
          <p:nvPr/>
        </p:nvSpPr>
        <p:spPr>
          <a:xfrm>
            <a:off x="667569" y="5553718"/>
            <a:ext cx="7203004" cy="1054645"/>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spcAft>
                <a:spcPts val="600"/>
              </a:spcAft>
            </a:pPr>
            <a:r>
              <a:rPr lang="en-US" sz="3200" dirty="0">
                <a:solidFill>
                  <a:schemeClr val="bg1"/>
                </a:solidFill>
              </a:rPr>
              <a:t>Minimum Information for SDS</a:t>
            </a:r>
          </a:p>
        </p:txBody>
      </p:sp>
      <p:pic>
        <p:nvPicPr>
          <p:cNvPr id="4" name="Picture 3" descr="A picture containing text, screenshot, document, font&#10;&#10;Description automatically generated">
            <a:extLst>
              <a:ext uri="{FF2B5EF4-FFF2-40B4-BE49-F238E27FC236}">
                <a16:creationId xmlns:a16="http://schemas.microsoft.com/office/drawing/2014/main" xmlns="" id="{54B83C9F-C2AF-413E-8863-B819D49CB3F6}"/>
              </a:ext>
            </a:extLst>
          </p:cNvPr>
          <p:cNvPicPr>
            <a:picLocks noChangeAspect="1"/>
          </p:cNvPicPr>
          <p:nvPr/>
        </p:nvPicPr>
        <p:blipFill>
          <a:blip r:embed="rId2"/>
          <a:stretch>
            <a:fillRect/>
          </a:stretch>
        </p:blipFill>
        <p:spPr>
          <a:xfrm>
            <a:off x="1532184" y="232108"/>
            <a:ext cx="9260733" cy="4792430"/>
          </a:xfrm>
          <a:prstGeom prst="rect">
            <a:avLst/>
          </a:prstGeom>
        </p:spPr>
      </p:pic>
    </p:spTree>
    <p:extLst>
      <p:ext uri="{BB962C8B-B14F-4D97-AF65-F5344CB8AC3E}">
        <p14:creationId xmlns:p14="http://schemas.microsoft.com/office/powerpoint/2010/main" xmlns="" val="31358328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8" name="Rectangle 97">
            <a:extLst>
              <a:ext uri="{FF2B5EF4-FFF2-40B4-BE49-F238E27FC236}">
                <a16:creationId xmlns:a16="http://schemas.microsoft.com/office/drawing/2014/main" xmlns="" id="{1DBC8414-BE7E-4B6C-A114-B2C3795C88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a:extLst>
              <a:ext uri="{FF2B5EF4-FFF2-40B4-BE49-F238E27FC236}">
                <a16:creationId xmlns:a16="http://schemas.microsoft.com/office/drawing/2014/main" xmlns="" id="{DE6E822A-8BCF-432C-83E6-BBE821476C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3">
            <a:extLst>
              <a:ext uri="{FF2B5EF4-FFF2-40B4-BE49-F238E27FC236}">
                <a16:creationId xmlns:a16="http://schemas.microsoft.com/office/drawing/2014/main" xmlns="" id="{A758362D-0259-200B-1CB8-EE584FAB1329}"/>
              </a:ext>
            </a:extLst>
          </p:cNvPr>
          <p:cNvSpPr txBox="1">
            <a:spLocks/>
          </p:cNvSpPr>
          <p:nvPr/>
        </p:nvSpPr>
        <p:spPr>
          <a:xfrm>
            <a:off x="474243" y="681317"/>
            <a:ext cx="3236613" cy="3406187"/>
          </a:xfrm>
          <a:prstGeom prst="rect">
            <a:avLst/>
          </a:prstGeom>
        </p:spPr>
        <p:txBody>
          <a:bodyPr vert="horz" lIns="0" tIns="0" rIns="0" bIns="0" rtlCol="0" anchor="b">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lgn="r">
              <a:spcAft>
                <a:spcPts val="600"/>
              </a:spcAft>
            </a:pPr>
            <a:r>
              <a:rPr lang="en-US" sz="3200" dirty="0">
                <a:solidFill>
                  <a:schemeClr val="bg1"/>
                </a:solidFill>
              </a:rPr>
              <a:t>Minimum Information for SDS</a:t>
            </a:r>
          </a:p>
        </p:txBody>
      </p:sp>
      <p:pic>
        <p:nvPicPr>
          <p:cNvPr id="5" name="Picture 4" descr="A close-up of a document&#10;&#10;Description automatically generated with low confidence">
            <a:extLst>
              <a:ext uri="{FF2B5EF4-FFF2-40B4-BE49-F238E27FC236}">
                <a16:creationId xmlns:a16="http://schemas.microsoft.com/office/drawing/2014/main" xmlns="" id="{B9524A2D-A29B-C27E-56A3-EC1EF1643F56}"/>
              </a:ext>
            </a:extLst>
          </p:cNvPr>
          <p:cNvPicPr>
            <a:picLocks noChangeAspect="1"/>
          </p:cNvPicPr>
          <p:nvPr/>
        </p:nvPicPr>
        <p:blipFill rotWithShape="1">
          <a:blip r:embed="rId2"/>
          <a:srcRect r="6564"/>
          <a:stretch/>
        </p:blipFill>
        <p:spPr>
          <a:xfrm>
            <a:off x="4160883" y="1434566"/>
            <a:ext cx="7887885" cy="3988868"/>
          </a:xfrm>
          <a:prstGeom prst="rect">
            <a:avLst/>
          </a:prstGeom>
        </p:spPr>
      </p:pic>
    </p:spTree>
    <p:extLst>
      <p:ext uri="{BB962C8B-B14F-4D97-AF65-F5344CB8AC3E}">
        <p14:creationId xmlns:p14="http://schemas.microsoft.com/office/powerpoint/2010/main" xmlns="" val="37881506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A758362D-0259-200B-1CB8-EE584FAB1329}"/>
              </a:ext>
            </a:extLst>
          </p:cNvPr>
          <p:cNvSpPr txBox="1">
            <a:spLocks/>
          </p:cNvSpPr>
          <p:nvPr/>
        </p:nvSpPr>
        <p:spPr>
          <a:xfrm>
            <a:off x="1154658" y="464368"/>
            <a:ext cx="9882683" cy="646331"/>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lgn="ctr">
              <a:lnSpc>
                <a:spcPct val="90000"/>
              </a:lnSpc>
            </a:pPr>
            <a:r>
              <a:rPr lang="en-US" sz="3200" dirty="0"/>
              <a:t>How long do you have to keep </a:t>
            </a:r>
            <a:r>
              <a:rPr lang="en-US" sz="3200" dirty="0" err="1"/>
              <a:t>sds</a:t>
            </a:r>
            <a:r>
              <a:rPr lang="en-US" sz="3200" dirty="0"/>
              <a:t>?</a:t>
            </a:r>
          </a:p>
        </p:txBody>
      </p:sp>
      <p:graphicFrame>
        <p:nvGraphicFramePr>
          <p:cNvPr id="5" name="Diagram 4">
            <a:extLst>
              <a:ext uri="{FF2B5EF4-FFF2-40B4-BE49-F238E27FC236}">
                <a16:creationId xmlns:a16="http://schemas.microsoft.com/office/drawing/2014/main" xmlns="" id="{34152FA6-B1F7-0BE4-1F52-8165C30CE14D}"/>
              </a:ext>
            </a:extLst>
          </p:cNvPr>
          <p:cNvGraphicFramePr/>
          <p:nvPr>
            <p:extLst>
              <p:ext uri="{D42A27DB-BD31-4B8C-83A1-F6EECF244321}">
                <p14:modId xmlns:p14="http://schemas.microsoft.com/office/powerpoint/2010/main" xmlns="" val="2483877728"/>
              </p:ext>
            </p:extLst>
          </p:nvPr>
        </p:nvGraphicFramePr>
        <p:xfrm>
          <a:off x="393490" y="1181332"/>
          <a:ext cx="11405016" cy="4702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xmlns="" id="{1BAB88B8-D09D-FB4E-A0A1-DB5D101B78F5}"/>
              </a:ext>
            </a:extLst>
          </p:cNvPr>
          <p:cNvSpPr txBox="1"/>
          <p:nvPr/>
        </p:nvSpPr>
        <p:spPr>
          <a:xfrm>
            <a:off x="444063" y="5818471"/>
            <a:ext cx="10906595" cy="646331"/>
          </a:xfrm>
          <a:prstGeom prst="rect">
            <a:avLst/>
          </a:prstGeom>
          <a:noFill/>
        </p:spPr>
        <p:txBody>
          <a:bodyPr wrap="square">
            <a:spAutoFit/>
          </a:bodyPr>
          <a:lstStyle/>
          <a:p>
            <a:r>
              <a:rPr lang="en-US" dirty="0"/>
              <a:t>https://</a:t>
            </a:r>
            <a:r>
              <a:rPr lang="en-US" dirty="0" err="1"/>
              <a:t>www.osha.gov</a:t>
            </a:r>
            <a:r>
              <a:rPr lang="en-US" dirty="0"/>
              <a:t>/laws-regs/</a:t>
            </a:r>
            <a:r>
              <a:rPr lang="en-US" dirty="0" err="1"/>
              <a:t>standardinterpretations</a:t>
            </a:r>
            <a:r>
              <a:rPr lang="en-US" dirty="0"/>
              <a:t>/1987-10-01#:~:text=OSHA%20standard%2C%2029%20CFR%201910.1020,for%20at%20least%2030%20years.</a:t>
            </a:r>
          </a:p>
        </p:txBody>
      </p:sp>
    </p:spTree>
    <p:extLst>
      <p:ext uri="{BB962C8B-B14F-4D97-AF65-F5344CB8AC3E}">
        <p14:creationId xmlns:p14="http://schemas.microsoft.com/office/powerpoint/2010/main" xmlns="" val="11886167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DC5530C-BAFD-5EBF-CACD-B5096549072E}"/>
              </a:ext>
            </a:extLst>
          </p:cNvPr>
          <p:cNvSpPr txBox="1">
            <a:spLocks/>
          </p:cNvSpPr>
          <p:nvPr/>
        </p:nvSpPr>
        <p:spPr>
          <a:xfrm>
            <a:off x="1154658" y="464368"/>
            <a:ext cx="9882683" cy="97151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lgn="ctr">
              <a:lnSpc>
                <a:spcPct val="90000"/>
              </a:lnSpc>
            </a:pPr>
            <a:r>
              <a:rPr lang="en-US" sz="3200" dirty="0"/>
              <a:t>Creating an effective HCS Program</a:t>
            </a:r>
          </a:p>
        </p:txBody>
      </p:sp>
      <p:pic>
        <p:nvPicPr>
          <p:cNvPr id="3" name="Picture 2" descr="A picture containing text, screenshot, font, businesscard&#10;&#10;Description automatically generated">
            <a:extLst>
              <a:ext uri="{FF2B5EF4-FFF2-40B4-BE49-F238E27FC236}">
                <a16:creationId xmlns:a16="http://schemas.microsoft.com/office/drawing/2014/main" xmlns="" id="{2C213C04-CBDD-5EA2-4879-BBF176AF39BA}"/>
              </a:ext>
            </a:extLst>
          </p:cNvPr>
          <p:cNvPicPr>
            <a:picLocks noChangeAspect="1"/>
          </p:cNvPicPr>
          <p:nvPr/>
        </p:nvPicPr>
        <p:blipFill>
          <a:blip r:embed="rId2"/>
          <a:stretch>
            <a:fillRect/>
          </a:stretch>
        </p:blipFill>
        <p:spPr>
          <a:xfrm>
            <a:off x="318974" y="1953607"/>
            <a:ext cx="11554050" cy="2950785"/>
          </a:xfrm>
          <a:prstGeom prst="rect">
            <a:avLst/>
          </a:prstGeom>
        </p:spPr>
      </p:pic>
    </p:spTree>
    <p:extLst>
      <p:ext uri="{BB962C8B-B14F-4D97-AF65-F5344CB8AC3E}">
        <p14:creationId xmlns:p14="http://schemas.microsoft.com/office/powerpoint/2010/main" xmlns="" val="741876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229768-A77B-4BA8-AAE2-17FED6A85C79}"/>
              </a:ext>
            </a:extLst>
          </p:cNvPr>
          <p:cNvSpPr>
            <a:spLocks noGrp="1"/>
          </p:cNvSpPr>
          <p:nvPr>
            <p:ph type="title"/>
          </p:nvPr>
        </p:nvSpPr>
        <p:spPr/>
        <p:txBody>
          <a:bodyPr/>
          <a:lstStyle/>
          <a:p>
            <a:r>
              <a:rPr lang="en-US" dirty="0"/>
              <a:t>OSHA and dentistry</a:t>
            </a:r>
          </a:p>
        </p:txBody>
      </p:sp>
      <p:sp>
        <p:nvSpPr>
          <p:cNvPr id="3" name="Content Placeholder 2">
            <a:extLst>
              <a:ext uri="{FF2B5EF4-FFF2-40B4-BE49-F238E27FC236}">
                <a16:creationId xmlns:a16="http://schemas.microsoft.com/office/drawing/2014/main" xmlns="" id="{0B0810FA-C32D-4424-ACC8-4059859A0E99}"/>
              </a:ext>
            </a:extLst>
          </p:cNvPr>
          <p:cNvSpPr>
            <a:spLocks noGrp="1"/>
          </p:cNvSpPr>
          <p:nvPr>
            <p:ph idx="1"/>
          </p:nvPr>
        </p:nvSpPr>
        <p:spPr>
          <a:xfrm>
            <a:off x="735497" y="2603500"/>
            <a:ext cx="10826266" cy="3468688"/>
          </a:xfrm>
        </p:spPr>
        <p:txBody>
          <a:bodyPr>
            <a:normAutofit fontScale="92500"/>
          </a:bodyPr>
          <a:lstStyle/>
          <a:p>
            <a:pPr marL="0" indent="0">
              <a:buNone/>
            </a:pPr>
            <a:r>
              <a:rPr lang="en-US" sz="3200" b="1" dirty="0"/>
              <a:t>No specific OSHA standards for dentistry</a:t>
            </a:r>
          </a:p>
          <a:p>
            <a:pPr marL="0" indent="0">
              <a:buNone/>
            </a:pPr>
            <a:r>
              <a:rPr lang="en-US" sz="3200" b="1" dirty="0"/>
              <a:t>However…</a:t>
            </a:r>
          </a:p>
          <a:p>
            <a:pPr marL="0" indent="0">
              <a:buNone/>
            </a:pPr>
            <a:r>
              <a:rPr lang="en-US" sz="3200" b="1" dirty="0"/>
              <a:t>The risk of exposure to biological, chemical, environmental, and physical workplace hazards that may apply to dentistry are addressed in specific OSHA standards for general industry</a:t>
            </a:r>
          </a:p>
          <a:p>
            <a:endParaRPr lang="en-US" sz="2400" b="1" dirty="0"/>
          </a:p>
        </p:txBody>
      </p:sp>
    </p:spTree>
    <p:extLst>
      <p:ext uri="{BB962C8B-B14F-4D97-AF65-F5344CB8AC3E}">
        <p14:creationId xmlns:p14="http://schemas.microsoft.com/office/powerpoint/2010/main" xmlns="" val="33981473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853EE8-D82C-B9C4-73FF-880BB7A9E07A}"/>
              </a:ext>
            </a:extLst>
          </p:cNvPr>
          <p:cNvSpPr>
            <a:spLocks noGrp="1"/>
          </p:cNvSpPr>
          <p:nvPr>
            <p:ph type="title"/>
          </p:nvPr>
        </p:nvSpPr>
        <p:spPr/>
        <p:txBody>
          <a:bodyPr/>
          <a:lstStyle/>
          <a:p>
            <a:r>
              <a:rPr lang="en-US" dirty="0"/>
              <a:t>Training and education</a:t>
            </a:r>
          </a:p>
        </p:txBody>
      </p:sp>
      <p:graphicFrame>
        <p:nvGraphicFramePr>
          <p:cNvPr id="6" name="Diagram 5">
            <a:extLst>
              <a:ext uri="{FF2B5EF4-FFF2-40B4-BE49-F238E27FC236}">
                <a16:creationId xmlns:a16="http://schemas.microsoft.com/office/drawing/2014/main" xmlns="" id="{FA030223-A8C4-AA75-4A1F-439AB54394E9}"/>
              </a:ext>
            </a:extLst>
          </p:cNvPr>
          <p:cNvGraphicFramePr/>
          <p:nvPr>
            <p:extLst>
              <p:ext uri="{D42A27DB-BD31-4B8C-83A1-F6EECF244321}">
                <p14:modId xmlns:p14="http://schemas.microsoft.com/office/powerpoint/2010/main" xmlns="" val="3108514248"/>
              </p:ext>
            </p:extLst>
          </p:nvPr>
        </p:nvGraphicFramePr>
        <p:xfrm>
          <a:off x="5086928"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6036660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xmlns="" id="{D8FAF097-5073-4347-985F-3B9C104256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B853EE8-D82C-B9C4-73FF-880BB7A9E07A}"/>
              </a:ext>
            </a:extLst>
          </p:cNvPr>
          <p:cNvSpPr>
            <a:spLocks noGrp="1"/>
          </p:cNvSpPr>
          <p:nvPr>
            <p:ph type="title"/>
          </p:nvPr>
        </p:nvSpPr>
        <p:spPr>
          <a:xfrm>
            <a:off x="1371599" y="489529"/>
            <a:ext cx="9448801" cy="1003895"/>
          </a:xfrm>
        </p:spPr>
        <p:txBody>
          <a:bodyPr vert="horz" lIns="0" tIns="0" rIns="0" bIns="0" rtlCol="0" anchor="b">
            <a:normAutofit/>
          </a:bodyPr>
          <a:lstStyle/>
          <a:p>
            <a:pPr algn="ctr"/>
            <a:r>
              <a:rPr lang="en-US" dirty="0">
                <a:solidFill>
                  <a:schemeClr val="tx1"/>
                </a:solidFill>
              </a:rPr>
              <a:t>Training and education cycle</a:t>
            </a:r>
          </a:p>
        </p:txBody>
      </p:sp>
      <p:sp>
        <p:nvSpPr>
          <p:cNvPr id="36" name="Rectangle 35">
            <a:extLst>
              <a:ext uri="{FF2B5EF4-FFF2-40B4-BE49-F238E27FC236}">
                <a16:creationId xmlns:a16="http://schemas.microsoft.com/office/drawing/2014/main" xmlns="" id="{445029C0-7C9E-4B38-AF9F-4F41075F64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C22416BE-CA7D-4941-954A-840BCE5B84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a:extLst>
              <a:ext uri="{FF2B5EF4-FFF2-40B4-BE49-F238E27FC236}">
                <a16:creationId xmlns:a16="http://schemas.microsoft.com/office/drawing/2014/main" xmlns="" id="{FA030223-A8C4-AA75-4A1F-439AB54394E9}"/>
              </a:ext>
            </a:extLst>
          </p:cNvPr>
          <p:cNvGraphicFramePr/>
          <p:nvPr>
            <p:extLst>
              <p:ext uri="{D42A27DB-BD31-4B8C-83A1-F6EECF244321}">
                <p14:modId xmlns:p14="http://schemas.microsoft.com/office/powerpoint/2010/main" xmlns="" val="855952189"/>
              </p:ext>
            </p:extLst>
          </p:nvPr>
        </p:nvGraphicFramePr>
        <p:xfrm>
          <a:off x="644237" y="1913860"/>
          <a:ext cx="10723418" cy="3902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4957284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BB02F283-AD3D-43EB-8EB3-EEABE7B685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87267ACD-C9FA-48F7-BA90-C05046F4EE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53E17AA8-C417-4F74-9F1B-EAD82A19B7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D79F9CB9-0076-49F5-845A-C97CCFC163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0567348B-D4F9-4978-8FB4-D4031CD133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8DC5530C-BAFD-5EBF-CACD-B5096549072E}"/>
              </a:ext>
            </a:extLst>
          </p:cNvPr>
          <p:cNvSpPr txBox="1">
            <a:spLocks/>
          </p:cNvSpPr>
          <p:nvPr/>
        </p:nvSpPr>
        <p:spPr>
          <a:xfrm>
            <a:off x="667569" y="5553718"/>
            <a:ext cx="7203004" cy="1054645"/>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0" baseline="0">
                <a:solidFill>
                  <a:schemeClr val="tx1"/>
                </a:solidFill>
                <a:latin typeface="+mj-lt"/>
                <a:ea typeface="+mj-ea"/>
                <a:cs typeface="+mj-cs"/>
              </a:defRPr>
            </a:lvl1pPr>
          </a:lstStyle>
          <a:p>
            <a:pPr>
              <a:spcAft>
                <a:spcPts val="600"/>
              </a:spcAft>
            </a:pPr>
            <a:r>
              <a:rPr lang="en-US" sz="3200" dirty="0">
                <a:solidFill>
                  <a:schemeClr val="bg1"/>
                </a:solidFill>
              </a:rPr>
              <a:t>Creating an effective HCS Program</a:t>
            </a:r>
          </a:p>
        </p:txBody>
      </p:sp>
      <p:pic>
        <p:nvPicPr>
          <p:cNvPr id="3" name="Picture 2" descr="A picture containing text, font, screenshot, violet&#10;&#10;Description automatically generated">
            <a:extLst>
              <a:ext uri="{FF2B5EF4-FFF2-40B4-BE49-F238E27FC236}">
                <a16:creationId xmlns:a16="http://schemas.microsoft.com/office/drawing/2014/main" xmlns="" id="{1C8971D6-DB07-056E-67F2-898A77AB38BA}"/>
              </a:ext>
            </a:extLst>
          </p:cNvPr>
          <p:cNvPicPr>
            <a:picLocks noChangeAspect="1"/>
          </p:cNvPicPr>
          <p:nvPr/>
        </p:nvPicPr>
        <p:blipFill>
          <a:blip r:embed="rId2"/>
          <a:stretch>
            <a:fillRect/>
          </a:stretch>
        </p:blipFill>
        <p:spPr>
          <a:xfrm>
            <a:off x="463925" y="1350785"/>
            <a:ext cx="11270875" cy="2620476"/>
          </a:xfrm>
          <a:prstGeom prst="rect">
            <a:avLst/>
          </a:prstGeom>
        </p:spPr>
      </p:pic>
    </p:spTree>
    <p:extLst>
      <p:ext uri="{BB962C8B-B14F-4D97-AF65-F5344CB8AC3E}">
        <p14:creationId xmlns:p14="http://schemas.microsoft.com/office/powerpoint/2010/main" xmlns="" val="6669853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xmlns="" id="{1DBC8414-BE7E-4B6C-A114-B2C3795C88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xmlns="" id="{DE6E822A-8BCF-432C-83E6-BBE821476C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3EA08554-7CE5-FD8E-7B52-D750946FD9AC}"/>
              </a:ext>
            </a:extLst>
          </p:cNvPr>
          <p:cNvSpPr>
            <a:spLocks noGrp="1"/>
          </p:cNvSpPr>
          <p:nvPr>
            <p:ph type="ctrTitle"/>
          </p:nvPr>
        </p:nvSpPr>
        <p:spPr>
          <a:xfrm>
            <a:off x="474243" y="681317"/>
            <a:ext cx="3230603" cy="2041101"/>
          </a:xfrm>
        </p:spPr>
        <p:txBody>
          <a:bodyPr vert="horz" lIns="0" tIns="0" rIns="0" bIns="0" rtlCol="0" anchor="b">
            <a:normAutofit/>
          </a:bodyPr>
          <a:lstStyle/>
          <a:p>
            <a:pPr algn="r"/>
            <a:r>
              <a:rPr lang="en-US" sz="2500" dirty="0"/>
              <a:t>Hazard Communication Standard</a:t>
            </a:r>
            <a:br>
              <a:rPr lang="en-US" sz="2500" dirty="0"/>
            </a:br>
            <a:r>
              <a:rPr lang="en-US" sz="2500" dirty="0"/>
              <a:t>Compliance Checklist</a:t>
            </a:r>
          </a:p>
        </p:txBody>
      </p:sp>
      <p:sp>
        <p:nvSpPr>
          <p:cNvPr id="3" name="Subtitle 2">
            <a:extLst>
              <a:ext uri="{FF2B5EF4-FFF2-40B4-BE49-F238E27FC236}">
                <a16:creationId xmlns:a16="http://schemas.microsoft.com/office/drawing/2014/main" xmlns="" id="{A8FC4A0F-8E83-C7D6-4861-94EB95A7B261}"/>
              </a:ext>
            </a:extLst>
          </p:cNvPr>
          <p:cNvSpPr>
            <a:spLocks noGrp="1"/>
          </p:cNvSpPr>
          <p:nvPr>
            <p:ph type="subTitle" idx="1"/>
          </p:nvPr>
        </p:nvSpPr>
        <p:spPr>
          <a:xfrm>
            <a:off x="474243" y="4800600"/>
            <a:ext cx="3230603" cy="1538784"/>
          </a:xfrm>
        </p:spPr>
        <p:txBody>
          <a:bodyPr vert="horz" lIns="0" tIns="0" rIns="0" bIns="0" rtlCol="0">
            <a:normAutofit/>
          </a:bodyPr>
          <a:lstStyle/>
          <a:p>
            <a:pPr marL="0" indent="0" algn="r">
              <a:lnSpc>
                <a:spcPct val="150000"/>
              </a:lnSpc>
            </a:pPr>
            <a:endParaRPr lang="en-US" sz="1200" b="1" cap="all" spc="600"/>
          </a:p>
        </p:txBody>
      </p:sp>
      <p:pic>
        <p:nvPicPr>
          <p:cNvPr id="7" name="Picture 6" descr="A picture containing text, screenshot, font, document&#10;&#10;Description automatically generated">
            <a:extLst>
              <a:ext uri="{FF2B5EF4-FFF2-40B4-BE49-F238E27FC236}">
                <a16:creationId xmlns:a16="http://schemas.microsoft.com/office/drawing/2014/main" xmlns="" id="{4FF7644C-1A14-F74A-3396-3D6DAFE3B549}"/>
              </a:ext>
            </a:extLst>
          </p:cNvPr>
          <p:cNvPicPr>
            <a:picLocks noChangeAspect="1"/>
          </p:cNvPicPr>
          <p:nvPr/>
        </p:nvPicPr>
        <p:blipFill>
          <a:blip r:embed="rId2"/>
          <a:stretch>
            <a:fillRect/>
          </a:stretch>
        </p:blipFill>
        <p:spPr>
          <a:xfrm>
            <a:off x="4885151" y="457200"/>
            <a:ext cx="6451074" cy="5951114"/>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xmlns="" id="{859D993E-E13C-0828-FB21-2B253E173547}"/>
              </a:ext>
            </a:extLst>
          </p:cNvPr>
          <p:cNvPicPr>
            <a:picLocks noChangeAspect="1"/>
          </p:cNvPicPr>
          <p:nvPr/>
        </p:nvPicPr>
        <p:blipFill>
          <a:blip r:embed="rId3"/>
          <a:stretch>
            <a:fillRect/>
          </a:stretch>
        </p:blipFill>
        <p:spPr>
          <a:xfrm>
            <a:off x="767530" y="3291662"/>
            <a:ext cx="2486494" cy="2486494"/>
          </a:xfrm>
          <a:prstGeom prst="rect">
            <a:avLst/>
          </a:prstGeom>
        </p:spPr>
      </p:pic>
    </p:spTree>
    <p:extLst>
      <p:ext uri="{BB962C8B-B14F-4D97-AF65-F5344CB8AC3E}">
        <p14:creationId xmlns:p14="http://schemas.microsoft.com/office/powerpoint/2010/main" xmlns="" val="40883051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tableware, coffee, beverage, coffee cup&#10;&#10;Description automatically generated">
            <a:extLst>
              <a:ext uri="{FF2B5EF4-FFF2-40B4-BE49-F238E27FC236}">
                <a16:creationId xmlns:a16="http://schemas.microsoft.com/office/drawing/2014/main" xmlns="" id="{2E09C807-9765-C791-AB65-AE0A98055F6A}"/>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xmlns="" r:id="rId3"/>
              </a:ext>
            </a:extLst>
          </a:blip>
          <a:srcRect r="10802"/>
          <a:stretch/>
        </p:blipFill>
        <p:spPr>
          <a:xfrm>
            <a:off x="-1" y="10"/>
            <a:ext cx="4587901" cy="6857990"/>
          </a:xfrm>
          <a:prstGeom prst="rect">
            <a:avLst/>
          </a:prstGeom>
        </p:spPr>
      </p:pic>
      <p:sp>
        <p:nvSpPr>
          <p:cNvPr id="6" name="Title 5">
            <a:extLst>
              <a:ext uri="{FF2B5EF4-FFF2-40B4-BE49-F238E27FC236}">
                <a16:creationId xmlns:a16="http://schemas.microsoft.com/office/drawing/2014/main" xmlns="" id="{847BB92E-F266-B194-7C8B-A38BB3E148E8}"/>
              </a:ext>
            </a:extLst>
          </p:cNvPr>
          <p:cNvSpPr>
            <a:spLocks noGrp="1"/>
          </p:cNvSpPr>
          <p:nvPr>
            <p:ph type="ctrTitle"/>
          </p:nvPr>
        </p:nvSpPr>
        <p:spPr>
          <a:xfrm>
            <a:off x="5275425" y="768485"/>
            <a:ext cx="6133656" cy="3169674"/>
          </a:xfrm>
        </p:spPr>
        <p:txBody>
          <a:bodyPr vert="horz" lIns="0" tIns="0" rIns="0" bIns="0" rtlCol="0" anchor="b">
            <a:normAutofit/>
          </a:bodyPr>
          <a:lstStyle/>
          <a:p>
            <a:pPr algn="r"/>
            <a:r>
              <a:rPr lang="en-US" sz="4000" spc="750" dirty="0"/>
              <a:t>Break time</a:t>
            </a:r>
          </a:p>
        </p:txBody>
      </p:sp>
      <p:sp>
        <p:nvSpPr>
          <p:cNvPr id="7" name="Subtitle 6">
            <a:extLst>
              <a:ext uri="{FF2B5EF4-FFF2-40B4-BE49-F238E27FC236}">
                <a16:creationId xmlns:a16="http://schemas.microsoft.com/office/drawing/2014/main" xmlns="" id="{F0CD22C5-0DD2-C056-D282-CF96F16E9CCF}"/>
              </a:ext>
            </a:extLst>
          </p:cNvPr>
          <p:cNvSpPr>
            <a:spLocks noGrp="1"/>
          </p:cNvSpPr>
          <p:nvPr>
            <p:ph type="subTitle" idx="1"/>
          </p:nvPr>
        </p:nvSpPr>
        <p:spPr>
          <a:xfrm>
            <a:off x="5862918" y="4793128"/>
            <a:ext cx="5462494" cy="1141157"/>
          </a:xfrm>
        </p:spPr>
        <p:txBody>
          <a:bodyPr vert="horz" lIns="0" tIns="0" rIns="0" bIns="0" rtlCol="0">
            <a:normAutofit/>
          </a:bodyPr>
          <a:lstStyle/>
          <a:p>
            <a:pPr marL="0" indent="0" algn="r">
              <a:lnSpc>
                <a:spcPct val="150000"/>
              </a:lnSpc>
            </a:pPr>
            <a:endParaRPr lang="en-US" sz="1400" b="1" cap="all" spc="600"/>
          </a:p>
        </p:txBody>
      </p:sp>
      <p:sp>
        <p:nvSpPr>
          <p:cNvPr id="5" name="Footer Placeholder 4">
            <a:extLst>
              <a:ext uri="{FF2B5EF4-FFF2-40B4-BE49-F238E27FC236}">
                <a16:creationId xmlns:a16="http://schemas.microsoft.com/office/drawing/2014/main" xmlns="" id="{D107BCFB-C2F3-E7E7-D73A-E47E873B2774}"/>
              </a:ext>
            </a:extLst>
          </p:cNvPr>
          <p:cNvSpPr>
            <a:spLocks noGrp="1"/>
          </p:cNvSpPr>
          <p:nvPr>
            <p:ph type="ftr" sz="quarter" idx="4294967295"/>
          </p:nvPr>
        </p:nvSpPr>
        <p:spPr>
          <a:xfrm rot="5400000">
            <a:off x="-1828801" y="1912217"/>
            <a:ext cx="4114800" cy="457200"/>
          </a:xfrm>
          <a:prstGeom prst="rect">
            <a:avLst/>
          </a:prstGeom>
          <a:effectLst/>
        </p:spPr>
        <p:txBody>
          <a:bodyPr vert="horz" lIns="91440" tIns="45720" rIns="91440" bIns="45720" rtlCol="0" anchor="ctr">
            <a:normAutofit/>
          </a:bodyPr>
          <a:lstStyle/>
          <a:p>
            <a:pPr>
              <a:spcAft>
                <a:spcPts val="600"/>
              </a:spcAft>
            </a:pPr>
            <a:r>
              <a:rPr lang="en-US" sz="800" b="1" kern="1200">
                <a:solidFill>
                  <a:srgbClr val="FFFFFF"/>
                </a:solidFill>
                <a:latin typeface="+mj-lt"/>
                <a:ea typeface="+mn-ea"/>
                <a:cs typeface="+mn-cs"/>
              </a:rPr>
              <a:t>STREAM EDUCATION AND CONSULTING, LLC</a:t>
            </a:r>
          </a:p>
        </p:txBody>
      </p:sp>
    </p:spTree>
    <p:extLst>
      <p:ext uri="{BB962C8B-B14F-4D97-AF65-F5344CB8AC3E}">
        <p14:creationId xmlns:p14="http://schemas.microsoft.com/office/powerpoint/2010/main" xmlns="" val="21943437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xmlns="" id="{8F1DA978-2FF0-4E09-976F-91C6D4AA52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80619" y="381383"/>
            <a:ext cx="6858000" cy="6095233"/>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25488" y="125488"/>
            <a:ext cx="6346209" cy="6095235"/>
          </a:xfrm>
          <a:prstGeom prst="rect">
            <a:avLst/>
          </a:prstGeom>
          <a:gradFill>
            <a:gsLst>
              <a:gs pos="0">
                <a:schemeClr val="accent5">
                  <a:lumMod val="60000"/>
                  <a:lumOff val="40000"/>
                  <a:alpha val="0"/>
                </a:schemeClr>
              </a:gs>
              <a:gs pos="99000">
                <a:schemeClr val="accent2">
                  <a:alpha val="9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788104" y="2550870"/>
            <a:ext cx="2501979" cy="6112279"/>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xmlns="" id="{579BBB12-9455-421B-86B2-0EA7752023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872450" y="728296"/>
            <a:ext cx="4808302" cy="4808302"/>
          </a:xfrm>
          <a:prstGeom prst="ellipse">
            <a:avLst/>
          </a:pr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9062064B-B450-4161-BA17-6C09535CF788}"/>
              </a:ext>
            </a:extLst>
          </p:cNvPr>
          <p:cNvSpPr>
            <a:spLocks noGrp="1"/>
          </p:cNvSpPr>
          <p:nvPr>
            <p:ph type="title"/>
          </p:nvPr>
        </p:nvSpPr>
        <p:spPr>
          <a:xfrm>
            <a:off x="872556" y="740563"/>
            <a:ext cx="4688488" cy="3232560"/>
          </a:xfrm>
        </p:spPr>
        <p:txBody>
          <a:bodyPr vert="horz" lIns="0" tIns="0" rIns="0" bIns="0" rtlCol="0" anchor="b">
            <a:normAutofit/>
          </a:bodyPr>
          <a:lstStyle/>
          <a:p>
            <a:pPr algn="l"/>
            <a:r>
              <a:rPr lang="en-US" sz="4000" spc="750" dirty="0">
                <a:solidFill>
                  <a:schemeClr val="bg1"/>
                </a:solidFill>
              </a:rPr>
              <a:t>OSHA Respiratory protection standard</a:t>
            </a:r>
          </a:p>
        </p:txBody>
      </p:sp>
      <p:sp>
        <p:nvSpPr>
          <p:cNvPr id="6" name="Text Placeholder 5">
            <a:extLst>
              <a:ext uri="{FF2B5EF4-FFF2-40B4-BE49-F238E27FC236}">
                <a16:creationId xmlns:a16="http://schemas.microsoft.com/office/drawing/2014/main" xmlns="" id="{8ACCB039-AC9A-60B7-044A-E14BB7EE7ED2}"/>
              </a:ext>
            </a:extLst>
          </p:cNvPr>
          <p:cNvSpPr>
            <a:spLocks noGrp="1"/>
          </p:cNvSpPr>
          <p:nvPr>
            <p:ph type="body" idx="1"/>
          </p:nvPr>
        </p:nvSpPr>
        <p:spPr>
          <a:xfrm>
            <a:off x="872556" y="4484913"/>
            <a:ext cx="4688488" cy="1360853"/>
          </a:xfrm>
        </p:spPr>
        <p:txBody>
          <a:bodyPr vert="horz" lIns="0" tIns="0" rIns="0" bIns="0" rtlCol="0">
            <a:normAutofit/>
          </a:bodyPr>
          <a:lstStyle/>
          <a:p>
            <a:pPr algn="l">
              <a:lnSpc>
                <a:spcPct val="150000"/>
              </a:lnSpc>
              <a:spcBef>
                <a:spcPts val="1000"/>
              </a:spcBef>
            </a:pPr>
            <a:r>
              <a:rPr lang="en-US" sz="1400" b="1" cap="all" spc="600">
                <a:solidFill>
                  <a:schemeClr val="bg1"/>
                </a:solidFill>
              </a:rPr>
              <a:t>Standard 1910.134</a:t>
            </a:r>
          </a:p>
        </p:txBody>
      </p:sp>
      <p:sp>
        <p:nvSpPr>
          <p:cNvPr id="7" name="Footer Placeholder 6">
            <a:extLst>
              <a:ext uri="{FF2B5EF4-FFF2-40B4-BE49-F238E27FC236}">
                <a16:creationId xmlns:a16="http://schemas.microsoft.com/office/drawing/2014/main" xmlns="" id="{2EDD0D1F-EF2B-D747-0AF4-CC5306EEE4E0}"/>
              </a:ext>
            </a:extLst>
          </p:cNvPr>
          <p:cNvSpPr>
            <a:spLocks noGrp="1"/>
          </p:cNvSpPr>
          <p:nvPr>
            <p:ph type="ftr" sz="quarter" idx="3"/>
          </p:nvPr>
        </p:nvSpPr>
        <p:spPr>
          <a:xfrm rot="5400000">
            <a:off x="-1828801" y="1912217"/>
            <a:ext cx="4114800" cy="457200"/>
          </a:xfrm>
        </p:spPr>
        <p:txBody>
          <a:bodyPr vert="horz" lIns="91440" tIns="45720" rIns="91440" bIns="45720" rtlCol="0" anchor="ctr">
            <a:normAutofit/>
          </a:bodyPr>
          <a:lstStyle/>
          <a:p>
            <a:pPr marR="0" lvl="0" indent="0" algn="l" fontAlgn="auto">
              <a:spcBef>
                <a:spcPts val="0"/>
              </a:spcBef>
              <a:spcAft>
                <a:spcPts val="600"/>
              </a:spcAft>
              <a:buClrTx/>
              <a:buSzTx/>
              <a:buFontTx/>
              <a:buNone/>
              <a:tabLst/>
              <a:defRPr/>
            </a:pPr>
            <a:r>
              <a:rPr kumimoji="0" lang="en-US" sz="800" b="1" i="0" u="none" strike="noStrike" kern="1200" cap="none" spc="0" normalizeH="0" baseline="0" noProof="0">
                <a:ln>
                  <a:noFill/>
                </a:ln>
                <a:solidFill>
                  <a:schemeClr val="bg1"/>
                </a:solidFill>
                <a:effectLst/>
                <a:uLnTx/>
                <a:uFillTx/>
                <a:latin typeface="+mj-lt"/>
                <a:ea typeface="+mn-ea"/>
                <a:cs typeface="+mn-cs"/>
              </a:rPr>
              <a:t>STREAM EDUCATION AND CONSULTING, LLC</a:t>
            </a:r>
          </a:p>
        </p:txBody>
      </p:sp>
      <p:pic>
        <p:nvPicPr>
          <p:cNvPr id="4" name="Graphic 3" descr="N95 mask with solid fill">
            <a:extLst>
              <a:ext uri="{FF2B5EF4-FFF2-40B4-BE49-F238E27FC236}">
                <a16:creationId xmlns:a16="http://schemas.microsoft.com/office/drawing/2014/main" xmlns="" id="{15979F4B-C3FF-F49C-D878-C2339ECA9D3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919154" y="1199785"/>
            <a:ext cx="4449692" cy="4449692"/>
          </a:xfrm>
          <a:prstGeom prst="rect">
            <a:avLst/>
          </a:prstGeom>
        </p:spPr>
      </p:pic>
      <p:sp>
        <p:nvSpPr>
          <p:cNvPr id="9" name="Slide Number Placeholder 8">
            <a:extLst>
              <a:ext uri="{FF2B5EF4-FFF2-40B4-BE49-F238E27FC236}">
                <a16:creationId xmlns:a16="http://schemas.microsoft.com/office/drawing/2014/main" xmlns="" id="{F9886FB3-6C2A-ECFC-3639-117AFF479759}"/>
              </a:ext>
            </a:extLst>
          </p:cNvPr>
          <p:cNvSpPr>
            <a:spLocks noGrp="1"/>
          </p:cNvSpPr>
          <p:nvPr>
            <p:ph type="sldNum" sz="quarter" idx="12"/>
          </p:nvPr>
        </p:nvSpPr>
        <p:spPr>
          <a:xfrm>
            <a:off x="11669678" y="6408742"/>
            <a:ext cx="438652" cy="448830"/>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3A98EE3D-8CD1-4C3F-BD1C-C98C9596463C}" type="slidenum">
              <a:rPr kumimoji="0" lang="en-US" b="0" i="0" u="none" strike="noStrike" cap="none" spc="0" normalizeH="0" baseline="0" noProof="0">
                <a:ln>
                  <a:noFill/>
                </a:ln>
                <a:solidFill>
                  <a:schemeClr val="tx1"/>
                </a:solidFill>
                <a:effectLst/>
                <a:uLnTx/>
                <a:uFillTx/>
              </a:rPr>
              <a:pPr marR="0" lvl="0" indent="0" fontAlgn="auto">
                <a:spcBef>
                  <a:spcPts val="0"/>
                </a:spcBef>
                <a:spcAft>
                  <a:spcPts val="600"/>
                </a:spcAft>
                <a:buClrTx/>
                <a:buSzTx/>
                <a:buFontTx/>
                <a:buNone/>
                <a:tabLst/>
                <a:defRPr/>
              </a:pPr>
              <a:t>95</a:t>
            </a:fld>
            <a:endParaRPr kumimoji="0" lang="en-US" b="0" i="0" u="none" strike="noStrike" cap="none" spc="0" normalizeH="0" baseline="0" noProof="0">
              <a:ln>
                <a:noFill/>
              </a:ln>
              <a:solidFill>
                <a:schemeClr val="tx1"/>
              </a:solidFill>
              <a:effectLst/>
              <a:uLnTx/>
              <a:uFillTx/>
            </a:endParaRPr>
          </a:p>
        </p:txBody>
      </p:sp>
    </p:spTree>
    <p:extLst>
      <p:ext uri="{BB962C8B-B14F-4D97-AF65-F5344CB8AC3E}">
        <p14:creationId xmlns:p14="http://schemas.microsoft.com/office/powerpoint/2010/main" xmlns="" val="16372807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5" name="Rectangle 1034">
            <a:extLst>
              <a:ext uri="{FF2B5EF4-FFF2-40B4-BE49-F238E27FC236}">
                <a16:creationId xmlns:a16="http://schemas.microsoft.com/office/drawing/2014/main" xmlns="" id="{A8384FB5-9ADC-4DDC-881B-597D56F5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ffordable Aerosol Reduction">
            <a:extLst>
              <a:ext uri="{FF2B5EF4-FFF2-40B4-BE49-F238E27FC236}">
                <a16:creationId xmlns:a16="http://schemas.microsoft.com/office/drawing/2014/main" xmlns="" id="{9C8DD6E6-4828-1583-EA1A-93468AC425B6}"/>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xmlns="" val="0"/>
              </a:ext>
            </a:extLst>
          </a:blip>
          <a:srcRect t="7756" b="7756"/>
          <a:stretch/>
        </p:blipFill>
        <p:spPr bwMode="auto">
          <a:xfrm>
            <a:off x="6625" y="10"/>
            <a:ext cx="12192000" cy="6875809"/>
          </a:xfrm>
          <a:prstGeom prst="rect">
            <a:avLst/>
          </a:prstGeom>
          <a:noFill/>
          <a:extLst>
            <a:ext uri="{909E8E84-426E-40DD-AFC4-6F175D3DCCD1}">
              <a14:hiddenFill xmlns:a14="http://schemas.microsoft.com/office/drawing/2010/main" xmlns="">
                <a:solidFill>
                  <a:srgbClr val="FFFFFF"/>
                </a:solidFill>
              </a14:hiddenFill>
            </a:ext>
          </a:extLst>
        </p:spPr>
      </p:pic>
      <p:sp>
        <p:nvSpPr>
          <p:cNvPr id="1037" name="Rectangle 1036">
            <a:extLst>
              <a:ext uri="{FF2B5EF4-FFF2-40B4-BE49-F238E27FC236}">
                <a16:creationId xmlns:a16="http://schemas.microsoft.com/office/drawing/2014/main" xmlns="" id="{0AF57B88-1D4C-41FA-A761-EC1DD10C35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7539" y="1417538"/>
            <a:ext cx="6875818" cy="4040744"/>
          </a:xfrm>
          <a:prstGeom prst="rect">
            <a:avLst/>
          </a:prstGeom>
          <a:gradFill>
            <a:gsLst>
              <a:gs pos="11000">
                <a:schemeClr val="accent2"/>
              </a:gs>
              <a:gs pos="100000">
                <a:schemeClr val="accent6">
                  <a:lumMod val="75000"/>
                  <a:alpha val="32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Rectangle 1038">
            <a:extLst>
              <a:ext uri="{FF2B5EF4-FFF2-40B4-BE49-F238E27FC236}">
                <a16:creationId xmlns:a16="http://schemas.microsoft.com/office/drawing/2014/main" xmlns="" id="{D2548F45-5164-4ABB-8212-7F293FDED8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59565" y="2659404"/>
            <a:ext cx="4355594" cy="4040742"/>
          </a:xfrm>
          <a:prstGeom prst="rect">
            <a:avLst/>
          </a:prstGeom>
          <a:gradFill>
            <a:gsLst>
              <a:gs pos="0">
                <a:schemeClr val="accent5">
                  <a:alpha val="65000"/>
                </a:schemeClr>
              </a:gs>
              <a:gs pos="100000">
                <a:schemeClr val="accent6">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Freeform: Shape 1040">
            <a:extLst>
              <a:ext uri="{FF2B5EF4-FFF2-40B4-BE49-F238E27FC236}">
                <a16:creationId xmlns:a16="http://schemas.microsoft.com/office/drawing/2014/main" xmlns="" id="{5E81CCFB-7BEF-4186-86FB-D09450B4D0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D91A9FA5-3FB7-B7C1-0D02-EC128712066D}"/>
              </a:ext>
            </a:extLst>
          </p:cNvPr>
          <p:cNvSpPr>
            <a:spLocks noGrp="1"/>
          </p:cNvSpPr>
          <p:nvPr>
            <p:ph type="ctrTitle"/>
          </p:nvPr>
        </p:nvSpPr>
        <p:spPr>
          <a:xfrm>
            <a:off x="334370" y="2950387"/>
            <a:ext cx="3245409" cy="3531403"/>
          </a:xfrm>
        </p:spPr>
        <p:txBody>
          <a:bodyPr vert="horz" lIns="0" tIns="0" rIns="0" bIns="0" rtlCol="0" anchor="t">
            <a:normAutofit/>
          </a:bodyPr>
          <a:lstStyle/>
          <a:p>
            <a:pPr algn="ctr">
              <a:lnSpc>
                <a:spcPct val="90000"/>
              </a:lnSpc>
            </a:pPr>
            <a:r>
              <a:rPr lang="en-US" sz="2500" spc="750" dirty="0"/>
              <a:t>Why is respiratory protection important in dentistry?</a:t>
            </a:r>
          </a:p>
        </p:txBody>
      </p:sp>
      <p:sp>
        <p:nvSpPr>
          <p:cNvPr id="3" name="Subtitle 2">
            <a:extLst>
              <a:ext uri="{FF2B5EF4-FFF2-40B4-BE49-F238E27FC236}">
                <a16:creationId xmlns:a16="http://schemas.microsoft.com/office/drawing/2014/main" xmlns="" id="{3FEB78EC-DC22-4896-AB15-9F797EE80DEB}"/>
              </a:ext>
            </a:extLst>
          </p:cNvPr>
          <p:cNvSpPr>
            <a:spLocks noGrp="1"/>
          </p:cNvSpPr>
          <p:nvPr>
            <p:ph type="subTitle" idx="1"/>
          </p:nvPr>
        </p:nvSpPr>
        <p:spPr>
          <a:xfrm>
            <a:off x="642026" y="525970"/>
            <a:ext cx="2937753" cy="1600225"/>
          </a:xfrm>
        </p:spPr>
        <p:txBody>
          <a:bodyPr vert="horz" lIns="0" tIns="0" rIns="0" bIns="0" rtlCol="0" anchor="b">
            <a:normAutofit/>
          </a:bodyPr>
          <a:lstStyle/>
          <a:p>
            <a:pPr marL="0" indent="0" algn="r">
              <a:lnSpc>
                <a:spcPct val="150000"/>
              </a:lnSpc>
            </a:pPr>
            <a:endParaRPr lang="en-US" sz="1200" b="1" cap="all" spc="600"/>
          </a:p>
        </p:txBody>
      </p:sp>
    </p:spTree>
    <p:extLst>
      <p:ext uri="{BB962C8B-B14F-4D97-AF65-F5344CB8AC3E}">
        <p14:creationId xmlns:p14="http://schemas.microsoft.com/office/powerpoint/2010/main" xmlns="" val="30032927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xmlns="" id="{040BF4A1-714C-419E-A19F-578DE93BE0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2F91A9BD-D57F-4941-931F-40597AB370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C54DB264-9467-4730-B9E9-C9A97DD669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xmlns="" id="{BB097F88-2120-47B4-B891-5B28F66BBD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xmlns="" id="{BF9338F5-05AB-4DC5-BD1C-1A9F26C38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4">
            <a:extLst>
              <a:ext uri="{FF2B5EF4-FFF2-40B4-BE49-F238E27FC236}">
                <a16:creationId xmlns:a16="http://schemas.microsoft.com/office/drawing/2014/main" xmlns="" id="{DE6A4742-1C22-46FE-A5D9-FB0491FFFA3F}"/>
              </a:ext>
            </a:extLst>
          </p:cNvPr>
          <p:cNvSpPr>
            <a:spLocks noGrp="1"/>
          </p:cNvSpPr>
          <p:nvPr>
            <p:ph type="title"/>
          </p:nvPr>
        </p:nvSpPr>
        <p:spPr>
          <a:xfrm>
            <a:off x="457200" y="868280"/>
            <a:ext cx="3390645" cy="3363597"/>
          </a:xfrm>
        </p:spPr>
        <p:txBody>
          <a:bodyPr vert="horz" lIns="0" tIns="0" rIns="0" bIns="0" rtlCol="0" anchor="b">
            <a:normAutofit/>
          </a:bodyPr>
          <a:lstStyle/>
          <a:p>
            <a:pPr algn="r"/>
            <a:r>
              <a:rPr lang="en-US" sz="3200" spc="700" dirty="0"/>
              <a:t>Aerosols vs. Droplets</a:t>
            </a:r>
          </a:p>
        </p:txBody>
      </p:sp>
      <p:sp>
        <p:nvSpPr>
          <p:cNvPr id="8" name="TextBox 7">
            <a:extLst>
              <a:ext uri="{FF2B5EF4-FFF2-40B4-BE49-F238E27FC236}">
                <a16:creationId xmlns:a16="http://schemas.microsoft.com/office/drawing/2014/main" xmlns="" id="{086141D0-0886-2D82-2E4E-A3D6BE6A01C4}"/>
              </a:ext>
            </a:extLst>
          </p:cNvPr>
          <p:cNvSpPr txBox="1"/>
          <p:nvPr/>
        </p:nvSpPr>
        <p:spPr>
          <a:xfrm>
            <a:off x="5105400" y="6303574"/>
            <a:ext cx="6096000" cy="369332"/>
          </a:xfrm>
          <a:prstGeom prst="rect">
            <a:avLst/>
          </a:prstGeom>
          <a:noFill/>
        </p:spPr>
        <p:txBody>
          <a:bodyPr wrap="square">
            <a:spAutoFit/>
          </a:bodyPr>
          <a:lstStyle/>
          <a:p>
            <a:pPr>
              <a:spcAft>
                <a:spcPts val="600"/>
              </a:spcAft>
            </a:pPr>
            <a:r>
              <a:rPr lang="en-US" dirty="0">
                <a:hlinkClick r:id="rId3"/>
              </a:rPr>
              <a:t>https://www.cdc.gov/infectioncontrol/spread/index.html</a:t>
            </a:r>
            <a:endParaRPr lang="en-US" dirty="0"/>
          </a:p>
        </p:txBody>
      </p:sp>
      <p:graphicFrame>
        <p:nvGraphicFramePr>
          <p:cNvPr id="12" name="Content Placeholder 6">
            <a:extLst>
              <a:ext uri="{FF2B5EF4-FFF2-40B4-BE49-F238E27FC236}">
                <a16:creationId xmlns:a16="http://schemas.microsoft.com/office/drawing/2014/main" xmlns="" id="{2BC1D382-8363-6E66-371E-BC781C6A8875}"/>
              </a:ext>
            </a:extLst>
          </p:cNvPr>
          <p:cNvGraphicFramePr/>
          <p:nvPr>
            <p:extLst>
              <p:ext uri="{D42A27DB-BD31-4B8C-83A1-F6EECF244321}">
                <p14:modId xmlns:p14="http://schemas.microsoft.com/office/powerpoint/2010/main" xmlns="" val="3855674184"/>
              </p:ext>
            </p:extLst>
          </p:nvPr>
        </p:nvGraphicFramePr>
        <p:xfrm>
          <a:off x="4494654" y="457200"/>
          <a:ext cx="7240146" cy="57643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537775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8BFCC535-F368-497D-9E47-898F8F0DD8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diagram&#10;&#10;Description automatically generated with low confidence">
            <a:extLst>
              <a:ext uri="{FF2B5EF4-FFF2-40B4-BE49-F238E27FC236}">
                <a16:creationId xmlns:a16="http://schemas.microsoft.com/office/drawing/2014/main" xmlns="" id="{86BFE7AA-42BA-65C4-5CEC-7253AD59BB31}"/>
              </a:ext>
            </a:extLst>
          </p:cNvPr>
          <p:cNvPicPr>
            <a:picLocks noChangeAspect="1"/>
          </p:cNvPicPr>
          <p:nvPr/>
        </p:nvPicPr>
        <p:blipFill rotWithShape="1">
          <a:blip r:embed="rId3"/>
          <a:srcRect r="1334"/>
          <a:stretch/>
        </p:blipFill>
        <p:spPr>
          <a:xfrm>
            <a:off x="20" y="10"/>
            <a:ext cx="12191979" cy="6857990"/>
          </a:xfrm>
          <a:prstGeom prst="rect">
            <a:avLst/>
          </a:prstGeom>
        </p:spPr>
      </p:pic>
      <p:sp>
        <p:nvSpPr>
          <p:cNvPr id="6" name="TextBox 5">
            <a:extLst>
              <a:ext uri="{FF2B5EF4-FFF2-40B4-BE49-F238E27FC236}">
                <a16:creationId xmlns:a16="http://schemas.microsoft.com/office/drawing/2014/main" xmlns="" id="{0B70A15C-E461-62FC-E864-B1A38206A44C}"/>
              </a:ext>
            </a:extLst>
          </p:cNvPr>
          <p:cNvSpPr txBox="1"/>
          <p:nvPr/>
        </p:nvSpPr>
        <p:spPr>
          <a:xfrm>
            <a:off x="215154" y="6267273"/>
            <a:ext cx="6813176" cy="369332"/>
          </a:xfrm>
          <a:prstGeom prst="rect">
            <a:avLst/>
          </a:prstGeom>
          <a:noFill/>
        </p:spPr>
        <p:txBody>
          <a:bodyPr wrap="square">
            <a:spAutoFit/>
          </a:bodyPr>
          <a:lstStyle/>
          <a:p>
            <a:r>
              <a:rPr lang="en-US" dirty="0"/>
              <a:t>https://www.ikeuchi.eu/news/measurement-of-droplet-size/</a:t>
            </a:r>
          </a:p>
        </p:txBody>
      </p:sp>
    </p:spTree>
    <p:extLst>
      <p:ext uri="{BB962C8B-B14F-4D97-AF65-F5344CB8AC3E}">
        <p14:creationId xmlns:p14="http://schemas.microsoft.com/office/powerpoint/2010/main" xmlns="" val="38514649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17DE13-971F-434F-92DA-889D49B3828D}"/>
              </a:ext>
            </a:extLst>
          </p:cNvPr>
          <p:cNvSpPr>
            <a:spLocks noGrp="1"/>
          </p:cNvSpPr>
          <p:nvPr>
            <p:ph type="title" idx="4294967295"/>
          </p:nvPr>
        </p:nvSpPr>
        <p:spPr>
          <a:xfrm>
            <a:off x="926148" y="151139"/>
            <a:ext cx="10240962" cy="1235075"/>
          </a:xfrm>
        </p:spPr>
        <p:txBody>
          <a:bodyPr>
            <a:normAutofit/>
          </a:bodyPr>
          <a:lstStyle/>
          <a:p>
            <a:r>
              <a:rPr lang="en-US" dirty="0"/>
              <a:t>Aerosols vs. Droplets</a:t>
            </a:r>
          </a:p>
        </p:txBody>
      </p:sp>
      <p:pic>
        <p:nvPicPr>
          <p:cNvPr id="6" name="Graphic 5" descr="Person eating with solid fill">
            <a:extLst>
              <a:ext uri="{FF2B5EF4-FFF2-40B4-BE49-F238E27FC236}">
                <a16:creationId xmlns:a16="http://schemas.microsoft.com/office/drawing/2014/main" xmlns="" id="{173554BC-4060-4C71-AC90-FD548A273F6D}"/>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826577" y="1959428"/>
            <a:ext cx="3639457" cy="3639457"/>
          </a:xfrm>
          <a:prstGeom prst="rect">
            <a:avLst/>
          </a:prstGeom>
        </p:spPr>
      </p:pic>
      <p:cxnSp>
        <p:nvCxnSpPr>
          <p:cNvPr id="10" name="Straight Arrow Connector 9">
            <a:extLst>
              <a:ext uri="{FF2B5EF4-FFF2-40B4-BE49-F238E27FC236}">
                <a16:creationId xmlns:a16="http://schemas.microsoft.com/office/drawing/2014/main" xmlns="" id="{7C773D2C-F04B-4966-B4F7-D465D915910B}"/>
              </a:ext>
            </a:extLst>
          </p:cNvPr>
          <p:cNvCxnSpPr>
            <a:cxnSpLocks/>
          </p:cNvCxnSpPr>
          <p:nvPr/>
        </p:nvCxnSpPr>
        <p:spPr>
          <a:xfrm>
            <a:off x="2766060" y="5598885"/>
            <a:ext cx="8401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xmlns="" id="{D94090C3-8282-4C3F-80EE-52A099A0B5F4}"/>
              </a:ext>
            </a:extLst>
          </p:cNvPr>
          <p:cNvSpPr txBox="1"/>
          <p:nvPr/>
        </p:nvSpPr>
        <p:spPr>
          <a:xfrm>
            <a:off x="4854647" y="5223380"/>
            <a:ext cx="891540" cy="338554"/>
          </a:xfrm>
          <a:prstGeom prst="rect">
            <a:avLst/>
          </a:prstGeom>
          <a:noFill/>
        </p:spPr>
        <p:txBody>
          <a:bodyPr wrap="square" rtlCol="0">
            <a:spAutoFit/>
          </a:bodyPr>
          <a:lstStyle/>
          <a:p>
            <a:r>
              <a:rPr lang="en-US" sz="1600"/>
              <a:t>6 feet</a:t>
            </a:r>
          </a:p>
        </p:txBody>
      </p:sp>
      <p:sp>
        <p:nvSpPr>
          <p:cNvPr id="15" name="TextBox 14">
            <a:extLst>
              <a:ext uri="{FF2B5EF4-FFF2-40B4-BE49-F238E27FC236}">
                <a16:creationId xmlns:a16="http://schemas.microsoft.com/office/drawing/2014/main" xmlns="" id="{9BE0F4B4-645A-4021-842E-17CDF40BF587}"/>
              </a:ext>
            </a:extLst>
          </p:cNvPr>
          <p:cNvSpPr txBox="1"/>
          <p:nvPr/>
        </p:nvSpPr>
        <p:spPr>
          <a:xfrm>
            <a:off x="7565108" y="5216875"/>
            <a:ext cx="891540" cy="338554"/>
          </a:xfrm>
          <a:prstGeom prst="rect">
            <a:avLst/>
          </a:prstGeom>
          <a:noFill/>
        </p:spPr>
        <p:txBody>
          <a:bodyPr wrap="square" rtlCol="0">
            <a:spAutoFit/>
          </a:bodyPr>
          <a:lstStyle/>
          <a:p>
            <a:r>
              <a:rPr lang="en-US" sz="1600"/>
              <a:t>12 feet</a:t>
            </a:r>
          </a:p>
        </p:txBody>
      </p:sp>
      <p:sp>
        <p:nvSpPr>
          <p:cNvPr id="16" name="TextBox 15">
            <a:extLst>
              <a:ext uri="{FF2B5EF4-FFF2-40B4-BE49-F238E27FC236}">
                <a16:creationId xmlns:a16="http://schemas.microsoft.com/office/drawing/2014/main" xmlns="" id="{72EDA3D8-11F2-4349-BEAC-7738E5507808}"/>
              </a:ext>
            </a:extLst>
          </p:cNvPr>
          <p:cNvSpPr txBox="1"/>
          <p:nvPr/>
        </p:nvSpPr>
        <p:spPr>
          <a:xfrm>
            <a:off x="10275570" y="5223380"/>
            <a:ext cx="891540" cy="338554"/>
          </a:xfrm>
          <a:prstGeom prst="rect">
            <a:avLst/>
          </a:prstGeom>
          <a:noFill/>
        </p:spPr>
        <p:txBody>
          <a:bodyPr wrap="square" rtlCol="0">
            <a:spAutoFit/>
          </a:bodyPr>
          <a:lstStyle/>
          <a:p>
            <a:r>
              <a:rPr lang="en-US" sz="1600"/>
              <a:t>18 feet</a:t>
            </a:r>
          </a:p>
        </p:txBody>
      </p:sp>
      <p:sp>
        <p:nvSpPr>
          <p:cNvPr id="17" name="Rectangle 16">
            <a:extLst>
              <a:ext uri="{FF2B5EF4-FFF2-40B4-BE49-F238E27FC236}">
                <a16:creationId xmlns:a16="http://schemas.microsoft.com/office/drawing/2014/main" xmlns="" id="{C0BAD77E-EDB9-4EEB-AE38-A4A62D52841C}"/>
              </a:ext>
            </a:extLst>
          </p:cNvPr>
          <p:cNvSpPr/>
          <p:nvPr/>
        </p:nvSpPr>
        <p:spPr>
          <a:xfrm>
            <a:off x="3252716" y="3590563"/>
            <a:ext cx="1124974" cy="3771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1" name="Freeform: Shape 20">
            <a:extLst>
              <a:ext uri="{FF2B5EF4-FFF2-40B4-BE49-F238E27FC236}">
                <a16:creationId xmlns:a16="http://schemas.microsoft.com/office/drawing/2014/main" xmlns="" id="{1E9B6C2F-091B-4E4B-BEF1-52A237B45DC8}"/>
              </a:ext>
            </a:extLst>
          </p:cNvPr>
          <p:cNvSpPr/>
          <p:nvPr/>
        </p:nvSpPr>
        <p:spPr>
          <a:xfrm>
            <a:off x="2227380" y="2418350"/>
            <a:ext cx="3277010" cy="2973426"/>
          </a:xfrm>
          <a:custGeom>
            <a:avLst/>
            <a:gdLst>
              <a:gd name="connsiteX0" fmla="*/ 25461 w 3533413"/>
              <a:gd name="connsiteY0" fmla="*/ 131258 h 3231729"/>
              <a:gd name="connsiteX1" fmla="*/ 2299430 w 3533413"/>
              <a:gd name="connsiteY1" fmla="*/ 251573 h 3231729"/>
              <a:gd name="connsiteX2" fmla="*/ 3514619 w 3533413"/>
              <a:gd name="connsiteY2" fmla="*/ 2778205 h 3231729"/>
              <a:gd name="connsiteX3" fmla="*/ 1397061 w 3533413"/>
              <a:gd name="connsiteY3" fmla="*/ 3030868 h 3231729"/>
              <a:gd name="connsiteX4" fmla="*/ 1096272 w 3533413"/>
              <a:gd name="connsiteY4" fmla="*/ 612521 h 3231729"/>
              <a:gd name="connsiteX5" fmla="*/ 25461 w 3533413"/>
              <a:gd name="connsiteY5" fmla="*/ 131258 h 3231729"/>
              <a:gd name="connsiteX0" fmla="*/ 31337 w 3549816"/>
              <a:gd name="connsiteY0" fmla="*/ 131258 h 3231729"/>
              <a:gd name="connsiteX1" fmla="*/ 2461717 w 3549816"/>
              <a:gd name="connsiteY1" fmla="*/ 251573 h 3231729"/>
              <a:gd name="connsiteX2" fmla="*/ 3520495 w 3549816"/>
              <a:gd name="connsiteY2" fmla="*/ 2778205 h 3231729"/>
              <a:gd name="connsiteX3" fmla="*/ 1402937 w 3549816"/>
              <a:gd name="connsiteY3" fmla="*/ 3030868 h 3231729"/>
              <a:gd name="connsiteX4" fmla="*/ 1102148 w 3549816"/>
              <a:gd name="connsiteY4" fmla="*/ 612521 h 3231729"/>
              <a:gd name="connsiteX5" fmla="*/ 31337 w 3549816"/>
              <a:gd name="connsiteY5" fmla="*/ 131258 h 3231729"/>
              <a:gd name="connsiteX0" fmla="*/ 31337 w 3261758"/>
              <a:gd name="connsiteY0" fmla="*/ 136600 h 3264466"/>
              <a:gd name="connsiteX1" fmla="*/ 2461717 w 3261758"/>
              <a:gd name="connsiteY1" fmla="*/ 256915 h 3264466"/>
              <a:gd name="connsiteX2" fmla="*/ 3219706 w 3261758"/>
              <a:gd name="connsiteY2" fmla="*/ 2860521 h 3264466"/>
              <a:gd name="connsiteX3" fmla="*/ 1402937 w 3261758"/>
              <a:gd name="connsiteY3" fmla="*/ 3036210 h 3264466"/>
              <a:gd name="connsiteX4" fmla="*/ 1102148 w 3261758"/>
              <a:gd name="connsiteY4" fmla="*/ 617863 h 3264466"/>
              <a:gd name="connsiteX5" fmla="*/ 31337 w 3261758"/>
              <a:gd name="connsiteY5" fmla="*/ 136600 h 3264466"/>
              <a:gd name="connsiteX0" fmla="*/ 42813 w 3273234"/>
              <a:gd name="connsiteY0" fmla="*/ 146353 h 3274219"/>
              <a:gd name="connsiteX1" fmla="*/ 2473193 w 3273234"/>
              <a:gd name="connsiteY1" fmla="*/ 266668 h 3274219"/>
              <a:gd name="connsiteX2" fmla="*/ 3231182 w 3273234"/>
              <a:gd name="connsiteY2" fmla="*/ 2870274 h 3274219"/>
              <a:gd name="connsiteX3" fmla="*/ 1414413 w 3273234"/>
              <a:gd name="connsiteY3" fmla="*/ 3045963 h 3274219"/>
              <a:gd name="connsiteX4" fmla="*/ 957214 w 3273234"/>
              <a:gd name="connsiteY4" fmla="*/ 807221 h 3274219"/>
              <a:gd name="connsiteX5" fmla="*/ 42813 w 3273234"/>
              <a:gd name="connsiteY5" fmla="*/ 146353 h 3274219"/>
              <a:gd name="connsiteX0" fmla="*/ 46589 w 3277010"/>
              <a:gd name="connsiteY0" fmla="*/ 146353 h 3274219"/>
              <a:gd name="connsiteX1" fmla="*/ 2476969 w 3277010"/>
              <a:gd name="connsiteY1" fmla="*/ 266668 h 3274219"/>
              <a:gd name="connsiteX2" fmla="*/ 3234958 w 3277010"/>
              <a:gd name="connsiteY2" fmla="*/ 2870274 h 3274219"/>
              <a:gd name="connsiteX3" fmla="*/ 1418189 w 3277010"/>
              <a:gd name="connsiteY3" fmla="*/ 3045963 h 3274219"/>
              <a:gd name="connsiteX4" fmla="*/ 960990 w 3277010"/>
              <a:gd name="connsiteY4" fmla="*/ 807221 h 3274219"/>
              <a:gd name="connsiteX5" fmla="*/ 46589 w 3277010"/>
              <a:gd name="connsiteY5" fmla="*/ 146353 h 327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7010" h="3274219">
                <a:moveTo>
                  <a:pt x="46589" y="146353"/>
                </a:moveTo>
                <a:cubicBezTo>
                  <a:pt x="299252" y="56261"/>
                  <a:pt x="1945574" y="-187319"/>
                  <a:pt x="2476969" y="266668"/>
                </a:cubicBezTo>
                <a:cubicBezTo>
                  <a:pt x="3008364" y="720655"/>
                  <a:pt x="3411421" y="2407058"/>
                  <a:pt x="3234958" y="2870274"/>
                </a:cubicBezTo>
                <a:cubicBezTo>
                  <a:pt x="3058495" y="3333490"/>
                  <a:pt x="1821247" y="3406910"/>
                  <a:pt x="1418189" y="3045963"/>
                </a:cubicBezTo>
                <a:cubicBezTo>
                  <a:pt x="1015131" y="2685016"/>
                  <a:pt x="1285843" y="1121707"/>
                  <a:pt x="960990" y="807221"/>
                </a:cubicBezTo>
                <a:cubicBezTo>
                  <a:pt x="636137" y="492735"/>
                  <a:pt x="-206074" y="236445"/>
                  <a:pt x="46589" y="146353"/>
                </a:cubicBezTo>
                <a:close/>
              </a:path>
            </a:pathLst>
          </a:custGeom>
          <a:blipFill>
            <a:blip r:embed="rId5">
              <a:alphaModFix amt="50000"/>
            </a:blip>
            <a:tile tx="0" ty="0" sx="100000" sy="100000" flip="none" algn="tl"/>
          </a:blipFill>
          <a:ln>
            <a:noFill/>
          </a:ln>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C310E258-6DDD-42BC-9C20-25D1DFB3C0B6}"/>
              </a:ext>
            </a:extLst>
          </p:cNvPr>
          <p:cNvSpPr/>
          <p:nvPr/>
        </p:nvSpPr>
        <p:spPr>
          <a:xfrm>
            <a:off x="2227380" y="1615675"/>
            <a:ext cx="9046326" cy="2352073"/>
          </a:xfrm>
          <a:custGeom>
            <a:avLst/>
            <a:gdLst>
              <a:gd name="connsiteX0" fmla="*/ 6754 w 9046326"/>
              <a:gd name="connsiteY0" fmla="*/ 657961 h 1548416"/>
              <a:gd name="connsiteX1" fmla="*/ 4085459 w 9046326"/>
              <a:gd name="connsiteY1" fmla="*/ 56383 h 1548416"/>
              <a:gd name="connsiteX2" fmla="*/ 8164165 w 9046326"/>
              <a:gd name="connsiteY2" fmla="*/ 164667 h 1548416"/>
              <a:gd name="connsiteX3" fmla="*/ 8934186 w 9046326"/>
              <a:gd name="connsiteY3" fmla="*/ 1283604 h 1548416"/>
              <a:gd name="connsiteX4" fmla="*/ 6479744 w 9046326"/>
              <a:gd name="connsiteY4" fmla="*/ 1548298 h 1548416"/>
              <a:gd name="connsiteX5" fmla="*/ 3207154 w 9046326"/>
              <a:gd name="connsiteY5" fmla="*/ 1307667 h 1548416"/>
              <a:gd name="connsiteX6" fmla="*/ 6754 w 9046326"/>
              <a:gd name="connsiteY6" fmla="*/ 657961 h 154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6326" h="1548416">
                <a:moveTo>
                  <a:pt x="6754" y="657961"/>
                </a:moveTo>
                <a:cubicBezTo>
                  <a:pt x="153138" y="449414"/>
                  <a:pt x="2725891" y="138599"/>
                  <a:pt x="4085459" y="56383"/>
                </a:cubicBezTo>
                <a:cubicBezTo>
                  <a:pt x="5445027" y="-25833"/>
                  <a:pt x="7356044" y="-39870"/>
                  <a:pt x="8164165" y="164667"/>
                </a:cubicBezTo>
                <a:cubicBezTo>
                  <a:pt x="8972286" y="369204"/>
                  <a:pt x="9214923" y="1052999"/>
                  <a:pt x="8934186" y="1283604"/>
                </a:cubicBezTo>
                <a:cubicBezTo>
                  <a:pt x="8653449" y="1514209"/>
                  <a:pt x="7434249" y="1544288"/>
                  <a:pt x="6479744" y="1548298"/>
                </a:cubicBezTo>
                <a:cubicBezTo>
                  <a:pt x="5525239" y="1552309"/>
                  <a:pt x="4283980" y="1454051"/>
                  <a:pt x="3207154" y="1307667"/>
                </a:cubicBezTo>
                <a:cubicBezTo>
                  <a:pt x="2130328" y="1161283"/>
                  <a:pt x="-139630" y="866508"/>
                  <a:pt x="6754" y="657961"/>
                </a:cubicBezTo>
                <a:close/>
              </a:path>
            </a:pathLst>
          </a:custGeom>
          <a:blipFill>
            <a:blip r:embed="rId6">
              <a:alphaModFix amt="50000"/>
            </a:blip>
            <a:tile tx="0" ty="0" sx="100000" sy="100000" flip="none" algn="tl"/>
          </a:blipFill>
          <a:ln>
            <a:noFill/>
          </a:ln>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Graphic 23" descr="Clock with solid fill">
            <a:extLst>
              <a:ext uri="{FF2B5EF4-FFF2-40B4-BE49-F238E27FC236}">
                <a16:creationId xmlns:a16="http://schemas.microsoft.com/office/drawing/2014/main" xmlns="" id="{DE0B484E-15AD-4547-BA43-9D7435BDA9AE}"/>
              </a:ext>
            </a:extLst>
          </p:cNvPr>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a:off x="9410175" y="2058840"/>
            <a:ext cx="1345334" cy="1345334"/>
          </a:xfrm>
          <a:prstGeom prst="rect">
            <a:avLst/>
          </a:prstGeom>
        </p:spPr>
      </p:pic>
    </p:spTree>
    <p:extLst>
      <p:ext uri="{BB962C8B-B14F-4D97-AF65-F5344CB8AC3E}">
        <p14:creationId xmlns:p14="http://schemas.microsoft.com/office/powerpoint/2010/main" xmlns="" val="3083262646"/>
      </p:ext>
    </p:extLst>
  </p:cSld>
  <p:clrMapOvr>
    <a:masterClrMapping/>
  </p:clrMapOvr>
</p:sld>
</file>

<file path=ppt/theme/theme1.xml><?xml version="1.0" encoding="utf-8"?>
<a:theme xmlns:a="http://schemas.openxmlformats.org/drawingml/2006/main" name="GradientRiseVTI">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Gradient rise design</Template>
  <TotalTime>23636</TotalTime>
  <Words>6233</Words>
  <Application>Microsoft Office PowerPoint</Application>
  <PresentationFormat>Custom</PresentationFormat>
  <Paragraphs>1038</Paragraphs>
  <Slides>175</Slides>
  <Notes>15</Notes>
  <HiddenSlides>0</HiddenSlides>
  <MMClips>0</MMClips>
  <ScaleCrop>false</ScaleCrop>
  <HeadingPairs>
    <vt:vector size="4" baseType="variant">
      <vt:variant>
        <vt:lpstr>Theme</vt:lpstr>
      </vt:variant>
      <vt:variant>
        <vt:i4>1</vt:i4>
      </vt:variant>
      <vt:variant>
        <vt:lpstr>Slide Titles</vt:lpstr>
      </vt:variant>
      <vt:variant>
        <vt:i4>175</vt:i4>
      </vt:variant>
    </vt:vector>
  </HeadingPairs>
  <TitlesOfParts>
    <vt:vector size="176" baseType="lpstr">
      <vt:lpstr>GradientRiseVTI</vt:lpstr>
      <vt:lpstr>OSHA for Dental Providers</vt:lpstr>
      <vt:lpstr>disclosures</vt:lpstr>
      <vt:lpstr>Learning objectives</vt:lpstr>
      <vt:lpstr>Who has authority?</vt:lpstr>
      <vt:lpstr>What is OSHA?</vt:lpstr>
      <vt:lpstr>Why are osha requirements important? </vt:lpstr>
      <vt:lpstr>Dentistry is an extremely hazardous profession</vt:lpstr>
      <vt:lpstr>Potential hazards in Dentistry</vt:lpstr>
      <vt:lpstr>OSHA and dentistry</vt:lpstr>
      <vt:lpstr>Who is covered by OSHA?</vt:lpstr>
      <vt:lpstr>Slide 11</vt:lpstr>
      <vt:lpstr>Who is exempt?</vt:lpstr>
      <vt:lpstr>Who is responsible for temporary employees?</vt:lpstr>
      <vt:lpstr>Osha can audit any practice</vt:lpstr>
      <vt:lpstr>Investigation process</vt:lpstr>
      <vt:lpstr>Slide 16</vt:lpstr>
      <vt:lpstr>Staying audit ready</vt:lpstr>
      <vt:lpstr>OSHA Bloodborne Pathogens Standard</vt:lpstr>
      <vt:lpstr>Slide 19</vt:lpstr>
      <vt:lpstr>OSHA BBP Standard </vt:lpstr>
      <vt:lpstr>What are Bloodborne Pathogens?</vt:lpstr>
      <vt:lpstr>Body fluids to which standards apply  UP= Universal precautions (OLD)  BBP=Bloodborne Pathogens Standard  SP=Standard precautions</vt:lpstr>
      <vt:lpstr>BBP Written Plans</vt:lpstr>
      <vt:lpstr>Policies included in BBP Plan</vt:lpstr>
      <vt:lpstr>Minimizing Employee Exposure</vt:lpstr>
      <vt:lpstr>Slide 26</vt:lpstr>
      <vt:lpstr>Standard precautions</vt:lpstr>
      <vt:lpstr>Slide 28</vt:lpstr>
      <vt:lpstr>Sharps Safety</vt:lpstr>
      <vt:lpstr>Sharps injury log</vt:lpstr>
      <vt:lpstr>Sharps Safety Devices</vt:lpstr>
      <vt:lpstr>Evaluation of sharps safety devices</vt:lpstr>
      <vt:lpstr>Instrument transport</vt:lpstr>
      <vt:lpstr>housekeeping</vt:lpstr>
      <vt:lpstr>Waste disposal: Types of waste</vt:lpstr>
      <vt:lpstr>Waste disposal</vt:lpstr>
      <vt:lpstr>Contaminated Laundry</vt:lpstr>
      <vt:lpstr>Hand Hygiene</vt:lpstr>
      <vt:lpstr>When should you practice hand hygiene?</vt:lpstr>
      <vt:lpstr>Fingernails  and Jewelry</vt:lpstr>
      <vt:lpstr>Thought Experiment</vt:lpstr>
      <vt:lpstr>Slide 42</vt:lpstr>
      <vt:lpstr>So, what does that mean for me?</vt:lpstr>
      <vt:lpstr>How can we mitigate this risk?</vt:lpstr>
      <vt:lpstr>PPE Usage</vt:lpstr>
      <vt:lpstr>Slide 46</vt:lpstr>
      <vt:lpstr>Utility glove considerations</vt:lpstr>
      <vt:lpstr>Utility glove Usage</vt:lpstr>
      <vt:lpstr>Slide 49</vt:lpstr>
      <vt:lpstr>Other eye Safety considerations</vt:lpstr>
      <vt:lpstr>Slide 51</vt:lpstr>
      <vt:lpstr>Slide 52</vt:lpstr>
      <vt:lpstr>Hepatitis b vaccination</vt:lpstr>
      <vt:lpstr>Slide 54</vt:lpstr>
      <vt:lpstr>Post-exposure Evaluation and Follow-up</vt:lpstr>
      <vt:lpstr>Internal reporting</vt:lpstr>
      <vt:lpstr>Referral to qualified provider</vt:lpstr>
      <vt:lpstr>Source patient Information</vt:lpstr>
      <vt:lpstr>Qualified Provider Written Opinion</vt:lpstr>
      <vt:lpstr>Post Exposure Follow-up</vt:lpstr>
      <vt:lpstr>BBP Training Requirements</vt:lpstr>
      <vt:lpstr>BBP Training Requirements</vt:lpstr>
      <vt:lpstr>Record keeping</vt:lpstr>
      <vt:lpstr>OSHA Hazard communications Standard</vt:lpstr>
      <vt:lpstr>How HCS works</vt:lpstr>
      <vt:lpstr>What is a hazardous Chemical?</vt:lpstr>
      <vt:lpstr>Slide 67</vt:lpstr>
      <vt:lpstr>Slide 68</vt:lpstr>
      <vt:lpstr>Slide 69</vt:lpstr>
      <vt:lpstr>Slide 70</vt:lpstr>
      <vt:lpstr>Slide 71</vt:lpstr>
      <vt:lpstr>What policies are required?</vt:lpstr>
      <vt:lpstr>Chemical Inventory List</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Training and education</vt:lpstr>
      <vt:lpstr>Training and education cycle</vt:lpstr>
      <vt:lpstr>Slide 92</vt:lpstr>
      <vt:lpstr>Hazard Communication Standard Compliance Checklist</vt:lpstr>
      <vt:lpstr>Break time</vt:lpstr>
      <vt:lpstr>OSHA Respiratory protection standard</vt:lpstr>
      <vt:lpstr>Why is respiratory protection important in dentistry?</vt:lpstr>
      <vt:lpstr>Aerosols vs. Droplets</vt:lpstr>
      <vt:lpstr>Slide 98</vt:lpstr>
      <vt:lpstr>Aerosols vs. Droplets</vt:lpstr>
      <vt:lpstr>Why is dentistry different?</vt:lpstr>
      <vt:lpstr>Aerosol Generating Procedures (AGP): Operative</vt:lpstr>
      <vt:lpstr>Aerosol Generating Procedures (AGP): Preventative</vt:lpstr>
      <vt:lpstr>What’s required?</vt:lpstr>
      <vt:lpstr>OSHA Respiratory Protection program</vt:lpstr>
      <vt:lpstr>Slide 105</vt:lpstr>
      <vt:lpstr>Respiratory Protection Program</vt:lpstr>
      <vt:lpstr>Respirator Program administrator</vt:lpstr>
      <vt:lpstr>Hazard Assessment</vt:lpstr>
      <vt:lpstr>Slide 109</vt:lpstr>
      <vt:lpstr>Respirator selection</vt:lpstr>
      <vt:lpstr>Slide 111</vt:lpstr>
      <vt:lpstr>Slide 112</vt:lpstr>
      <vt:lpstr>What is niosh?</vt:lpstr>
      <vt:lpstr>Respirator Use Policies</vt:lpstr>
      <vt:lpstr>Medical Evaluation</vt:lpstr>
      <vt:lpstr>Medical evaluation considerations</vt:lpstr>
      <vt:lpstr>Medical evaluation option  for small practices:  3M Online respirator medical evaluation</vt:lpstr>
      <vt:lpstr>Initial Fit Testing</vt:lpstr>
      <vt:lpstr>Types of Fit Testing</vt:lpstr>
      <vt:lpstr>Slide 120</vt:lpstr>
      <vt:lpstr>Additional Fit Testing considerations</vt:lpstr>
      <vt:lpstr>Training</vt:lpstr>
      <vt:lpstr>Donning a respirator</vt:lpstr>
      <vt:lpstr>User Seal check</vt:lpstr>
      <vt:lpstr>Doffing respirator</vt:lpstr>
      <vt:lpstr>Record keeping</vt:lpstr>
      <vt:lpstr>Program Evaluation</vt:lpstr>
      <vt:lpstr>High risk areas in dentistry</vt:lpstr>
      <vt:lpstr>Are these high risk areas included in osha requirements?</vt:lpstr>
      <vt:lpstr>Environmental Cleaning and Disinfection</vt:lpstr>
      <vt:lpstr>Surface Disinfectants</vt:lpstr>
      <vt:lpstr>Slide 132</vt:lpstr>
      <vt:lpstr>Slide 133</vt:lpstr>
      <vt:lpstr>Microbial Persistence on Dry Surfaces*</vt:lpstr>
      <vt:lpstr>Barriers</vt:lpstr>
      <vt:lpstr>Slide 136</vt:lpstr>
      <vt:lpstr>Intake</vt:lpstr>
      <vt:lpstr>Preclean</vt:lpstr>
      <vt:lpstr>Packaging</vt:lpstr>
      <vt:lpstr>Sterilize</vt:lpstr>
      <vt:lpstr>Dental Handpieces</vt:lpstr>
      <vt:lpstr>Example of HP sterilization cycles</vt:lpstr>
      <vt:lpstr>Inspection and Storage</vt:lpstr>
      <vt:lpstr>Inspection and Use</vt:lpstr>
      <vt:lpstr>Slide 145</vt:lpstr>
      <vt:lpstr>Slide 146</vt:lpstr>
      <vt:lpstr>Slide 147</vt:lpstr>
      <vt:lpstr>Did you know?</vt:lpstr>
      <vt:lpstr>Understanding packaging</vt:lpstr>
      <vt:lpstr>Bur damage after use and sterilization https://jada.ada.org/article/S0002-8177(23)00138-1/fulltext </vt:lpstr>
      <vt:lpstr>Bur use during study</vt:lpstr>
      <vt:lpstr>Slide 152</vt:lpstr>
      <vt:lpstr>Slide 153</vt:lpstr>
      <vt:lpstr>Slide 154</vt:lpstr>
      <vt:lpstr>Why are dental lines high risk?</vt:lpstr>
      <vt:lpstr>What are biofilms?</vt:lpstr>
      <vt:lpstr>Biofilm Formation</vt:lpstr>
      <vt:lpstr>Slide 158</vt:lpstr>
      <vt:lpstr>Slide 159</vt:lpstr>
      <vt:lpstr>Slide 160</vt:lpstr>
      <vt:lpstr>Source Water</vt:lpstr>
      <vt:lpstr>Disinfecting Agents</vt:lpstr>
      <vt:lpstr>Shock Agents</vt:lpstr>
      <vt:lpstr>Flushing Waterlines</vt:lpstr>
      <vt:lpstr>Slide 165</vt:lpstr>
      <vt:lpstr>Slide 166</vt:lpstr>
      <vt:lpstr>Testing Considerations</vt:lpstr>
      <vt:lpstr>Type of Testing: Laboratory</vt:lpstr>
      <vt:lpstr>Type of Testing:  In Office</vt:lpstr>
      <vt:lpstr>Testing Frequency</vt:lpstr>
      <vt:lpstr>Slide 171</vt:lpstr>
      <vt:lpstr>Slide 172</vt:lpstr>
      <vt:lpstr>Slide 173</vt:lpstr>
      <vt:lpstr>Slide 174</vt:lpstr>
      <vt:lpstr>Thank you  stream.education.and.consulting@gmail.com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OSHA for Dental Providers</dc:title>
  <dc:creator>Stream, Sarah</dc:creator>
  <cp:lastModifiedBy>Admin</cp:lastModifiedBy>
  <cp:revision>19</cp:revision>
  <dcterms:created xsi:type="dcterms:W3CDTF">2023-04-21T21:31:21Z</dcterms:created>
  <dcterms:modified xsi:type="dcterms:W3CDTF">2023-06-05T14:19:15Z</dcterms:modified>
</cp:coreProperties>
</file>